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9" r:id="rId3"/>
    <p:sldId id="262" r:id="rId4"/>
    <p:sldId id="264" r:id="rId5"/>
    <p:sldId id="273" r:id="rId6"/>
    <p:sldId id="289" r:id="rId7"/>
    <p:sldId id="290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omfortaa" panose="020B0604020202020204" charset="0"/>
      <p:regular r:id="rId11"/>
      <p:bold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Source Code Pro Medium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7C8E4E-3F18-4373-AFC6-238AB1AFE2C4}">
  <a:tblStyle styleId="{5A7C8E4E-3F18-4373-AFC6-238AB1AFE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FB00A2-5B27-495F-A872-CA1F8A7961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1" r:id="rId6"/>
    <p:sldLayoutId id="2147483666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Simulación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de votación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en C++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" dirty="0"/>
              <a:t>Programación Visual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BC8D6E58-DCA3-78C9-E46D-CE6AB26B0538}"/>
              </a:ext>
            </a:extLst>
          </p:cNvPr>
          <p:cNvSpPr/>
          <p:nvPr/>
        </p:nvSpPr>
        <p:spPr>
          <a:xfrm>
            <a:off x="7376235" y="422449"/>
            <a:ext cx="1226634" cy="546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4C584-85BF-D936-94A7-B20EE3A8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68" y="421700"/>
            <a:ext cx="1204332" cy="5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796235"/>
            <a:ext cx="4206000" cy="734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Introducción</a:t>
            </a:r>
            <a:endParaRPr sz="3600"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2571750"/>
            <a:ext cx="4206000" cy="1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&lt; </a:t>
            </a:r>
            <a:r>
              <a:rPr lang="es-ES" dirty="0"/>
              <a:t>Lo que se presentará a continuación es un simulador de votación en C++, se explicará y mostrará el código hecho, además del problema. </a:t>
            </a:r>
            <a:r>
              <a:rPr lang="en-US" sz="1400" dirty="0"/>
              <a:t>&gt;</a:t>
            </a:r>
            <a:endParaRPr lang="en-US"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09800" y="1617534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</a:t>
            </a:r>
            <a:r>
              <a:rPr lang="en" dirty="0">
                <a:solidFill>
                  <a:schemeClr val="accent4"/>
                </a:solidFill>
              </a:rPr>
              <a:t>de votación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</a:rPr>
              <a:t>El problema consiste en </a:t>
            </a:r>
            <a:r>
              <a:rPr lang="es-ES" dirty="0">
                <a:solidFill>
                  <a:schemeClr val="accent2"/>
                </a:solidFill>
              </a:rPr>
              <a:t>desarrollar</a:t>
            </a:r>
            <a:r>
              <a:rPr lang="es-ES" dirty="0">
                <a:solidFill>
                  <a:schemeClr val="tx1"/>
                </a:solidFill>
              </a:rPr>
              <a:t> un simulador de votación en C++.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Este programa debe permitir la creación de una elección donde los votantes pueden seleccionar entre múltiples candidatos. El simulador debe </a:t>
            </a:r>
            <a:r>
              <a:rPr lang="es-ES" dirty="0">
                <a:solidFill>
                  <a:schemeClr val="accent5"/>
                </a:solidFill>
              </a:rPr>
              <a:t>gestionar</a:t>
            </a:r>
            <a:r>
              <a:rPr lang="es-ES" dirty="0"/>
              <a:t> el registro de votos, contar los votos para cada candidato y finalmente </a:t>
            </a:r>
            <a:r>
              <a:rPr lang="es-ES" dirty="0">
                <a:solidFill>
                  <a:schemeClr val="bg2"/>
                </a:solidFill>
              </a:rPr>
              <a:t>mostrar</a:t>
            </a:r>
            <a:r>
              <a:rPr lang="es-ES" dirty="0"/>
              <a:t> los votos. </a:t>
            </a:r>
            <a:endParaRPr dirty="0"/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Relevancia </a:t>
            </a:r>
            <a:r>
              <a:rPr lang="en" dirty="0">
                <a:solidFill>
                  <a:schemeClr val="accent4"/>
                </a:solidFill>
              </a:rPr>
              <a:t>e Interés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educativa para enseñar sobre el proceso electoral.</a:t>
            </a:r>
            <a:endParaRPr dirty="0"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Aplicación de conceptos de como: variables, bucles, condicionales y funciones.</a:t>
            </a:r>
            <a:endParaRPr lang="en-US" dirty="0"/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sistemas reales que mejoren el proceso electoral.</a:t>
            </a:r>
            <a:endParaRPr dirty="0"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Educación Cívica</a:t>
            </a:r>
            <a:endParaRPr sz="1800"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Desarollo de Habilidades</a:t>
            </a:r>
            <a:endParaRPr sz="1800" dirty="0"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Transparencia y Confianza</a:t>
            </a:r>
            <a:endParaRPr sz="1800" dirty="0"/>
          </a:p>
        </p:txBody>
      </p:sp>
      <p:grpSp>
        <p:nvGrpSpPr>
          <p:cNvPr id="530" name="Google Shape;530;p3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596" r="8596"/>
          <a:stretch/>
        </p:blipFill>
        <p:spPr>
          <a:xfrm>
            <a:off x="4783250" y="532063"/>
            <a:ext cx="2910024" cy="4075775"/>
          </a:xfrm>
          <a:prstGeom prst="rect">
            <a:avLst/>
          </a:prstGeom>
        </p:spPr>
      </p:pic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13225" y="475785"/>
            <a:ext cx="3165900" cy="412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|__ Enter the number of candidates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|__ Create a vector to store candidates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|__ Loop: For each candidate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    |__ Enter candidate's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|__ Display candidates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|__ Loop: Until user stops voting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    |__ Cast vote for a candidate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   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    |__ Display vote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End</a:t>
            </a:r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4"/>
          <p:cNvSpPr txBox="1">
            <a:spLocks noGrp="1"/>
          </p:cNvSpPr>
          <p:nvPr>
            <p:ph type="subTitle" idx="3"/>
          </p:nvPr>
        </p:nvSpPr>
        <p:spPr>
          <a:xfrm>
            <a:off x="4988437" y="3557537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Alexis Flores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72" name="Google Shape;1372;p64"/>
          <p:cNvSpPr txBox="1">
            <a:spLocks noGrp="1"/>
          </p:cNvSpPr>
          <p:nvPr>
            <p:ph type="subTitle" idx="4"/>
          </p:nvPr>
        </p:nvSpPr>
        <p:spPr>
          <a:xfrm>
            <a:off x="1281362" y="3557537"/>
            <a:ext cx="29794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Constanza Acuña</a:t>
            </a:r>
            <a:endParaRPr dirty="0"/>
          </a:p>
        </p:txBody>
      </p:sp>
      <p:pic>
        <p:nvPicPr>
          <p:cNvPr id="1373" name="Google Shape;1373;p6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988414" y="1855187"/>
            <a:ext cx="1608000" cy="160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4" name="Google Shape;1374;p6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455489" y="1878000"/>
            <a:ext cx="1608000" cy="160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75" name="Google Shape;137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Nuestro </a:t>
            </a:r>
            <a:r>
              <a:rPr lang="en" dirty="0">
                <a:solidFill>
                  <a:schemeClr val="accent4"/>
                </a:solidFill>
              </a:rPr>
              <a:t>Equipo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78" name="Google Shape;1378;p64"/>
          <p:cNvSpPr txBox="1"/>
          <p:nvPr/>
        </p:nvSpPr>
        <p:spPr>
          <a:xfrm>
            <a:off x="8373325" y="12529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64"/>
          <p:cNvSpPr txBox="1"/>
          <p:nvPr/>
        </p:nvSpPr>
        <p:spPr>
          <a:xfrm>
            <a:off x="208438" y="12764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0" name="Google Shape;1380;p64"/>
          <p:cNvSpPr txBox="1"/>
          <p:nvPr/>
        </p:nvSpPr>
        <p:spPr>
          <a:xfrm>
            <a:off x="8218800" y="40488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1" name="Google Shape;1381;p64"/>
          <p:cNvSpPr txBox="1"/>
          <p:nvPr/>
        </p:nvSpPr>
        <p:spPr>
          <a:xfrm>
            <a:off x="7344650" y="41553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382" name="Google Shape;1382;p64"/>
          <p:cNvSpPr txBox="1"/>
          <p:nvPr/>
        </p:nvSpPr>
        <p:spPr>
          <a:xfrm>
            <a:off x="479288" y="149833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70493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1" name="Google Shape;1401;p65"/>
          <p:cNvSpPr txBox="1"/>
          <p:nvPr/>
        </p:nvSpPr>
        <p:spPr>
          <a:xfrm>
            <a:off x="34853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C2E08BFC-8DFB-F6A8-2C27-081F86223A86}"/>
              </a:ext>
            </a:extLst>
          </p:cNvPr>
          <p:cNvSpPr/>
          <p:nvPr/>
        </p:nvSpPr>
        <p:spPr>
          <a:xfrm>
            <a:off x="3397405" y="3605561"/>
            <a:ext cx="4945500" cy="109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oogle Shape;1458;p66">
            <a:extLst>
              <a:ext uri="{FF2B5EF4-FFF2-40B4-BE49-F238E27FC236}">
                <a16:creationId xmlns:a16="http://schemas.microsoft.com/office/drawing/2014/main" id="{C2565A8B-6BB7-70D9-DDF2-AE434EE80F29}"/>
              </a:ext>
            </a:extLst>
          </p:cNvPr>
          <p:cNvGrpSpPr/>
          <p:nvPr/>
        </p:nvGrpSpPr>
        <p:grpSpPr>
          <a:xfrm>
            <a:off x="3533600" y="2107804"/>
            <a:ext cx="4893522" cy="2561094"/>
            <a:chOff x="1926149" y="2333240"/>
            <a:chExt cx="4893522" cy="2561094"/>
          </a:xfrm>
        </p:grpSpPr>
        <p:sp>
          <p:nvSpPr>
            <p:cNvPr id="4" name="Google Shape;1459;p66">
              <a:extLst>
                <a:ext uri="{FF2B5EF4-FFF2-40B4-BE49-F238E27FC236}">
                  <a16:creationId xmlns:a16="http://schemas.microsoft.com/office/drawing/2014/main" id="{52F78AE3-181D-D03F-009F-EDB2A9DF97AE}"/>
                </a:ext>
              </a:extLst>
            </p:cNvPr>
            <p:cNvSpPr/>
            <p:nvPr/>
          </p:nvSpPr>
          <p:spPr>
            <a:xfrm>
              <a:off x="3280064" y="3533682"/>
              <a:ext cx="445178" cy="88597"/>
            </a:xfrm>
            <a:custGeom>
              <a:avLst/>
              <a:gdLst/>
              <a:ahLst/>
              <a:cxnLst/>
              <a:rect l="l" t="t" r="r" b="b"/>
              <a:pathLst>
                <a:path w="13411" h="2669" extrusionOk="0">
                  <a:moveTo>
                    <a:pt x="1335" y="0"/>
                  </a:moveTo>
                  <a:cubicBezTo>
                    <a:pt x="568" y="0"/>
                    <a:pt x="0" y="601"/>
                    <a:pt x="0" y="1335"/>
                  </a:cubicBezTo>
                  <a:cubicBezTo>
                    <a:pt x="0" y="2102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10" y="2068"/>
                    <a:pt x="13410" y="1335"/>
                  </a:cubicBezTo>
                  <a:cubicBezTo>
                    <a:pt x="13410" y="601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0;p66">
              <a:extLst>
                <a:ext uri="{FF2B5EF4-FFF2-40B4-BE49-F238E27FC236}">
                  <a16:creationId xmlns:a16="http://schemas.microsoft.com/office/drawing/2014/main" id="{A9521BAE-715D-7C13-B607-C1742CFCA584}"/>
                </a:ext>
              </a:extLst>
            </p:cNvPr>
            <p:cNvSpPr/>
            <p:nvPr/>
          </p:nvSpPr>
          <p:spPr>
            <a:xfrm>
              <a:off x="3193692" y="3107379"/>
              <a:ext cx="486141" cy="227054"/>
            </a:xfrm>
            <a:custGeom>
              <a:avLst/>
              <a:gdLst/>
              <a:ahLst/>
              <a:cxnLst/>
              <a:rect l="l" t="t" r="r" b="b"/>
              <a:pathLst>
                <a:path w="14645" h="6840" extrusionOk="0">
                  <a:moveTo>
                    <a:pt x="2569" y="1"/>
                  </a:moveTo>
                  <a:cubicBezTo>
                    <a:pt x="1802" y="1"/>
                    <a:pt x="1235" y="601"/>
                    <a:pt x="1235" y="1335"/>
                  </a:cubicBezTo>
                  <a:cubicBezTo>
                    <a:pt x="1235" y="2102"/>
                    <a:pt x="1802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7" y="3003"/>
                    <a:pt x="4137" y="3437"/>
                  </a:cubicBezTo>
                  <a:cubicBezTo>
                    <a:pt x="4137" y="3837"/>
                    <a:pt x="3803" y="4170"/>
                    <a:pt x="3403" y="4170"/>
                  </a:cubicBezTo>
                  <a:lnTo>
                    <a:pt x="1335" y="4170"/>
                  </a:lnTo>
                  <a:cubicBezTo>
                    <a:pt x="601" y="4170"/>
                    <a:pt x="1" y="4771"/>
                    <a:pt x="1" y="5505"/>
                  </a:cubicBezTo>
                  <a:cubicBezTo>
                    <a:pt x="1" y="6272"/>
                    <a:pt x="601" y="6839"/>
                    <a:pt x="1335" y="6839"/>
                  </a:cubicBezTo>
                  <a:lnTo>
                    <a:pt x="12109" y="6839"/>
                  </a:lnTo>
                  <a:cubicBezTo>
                    <a:pt x="12843" y="6839"/>
                    <a:pt x="13444" y="6272"/>
                    <a:pt x="13444" y="5505"/>
                  </a:cubicBezTo>
                  <a:cubicBezTo>
                    <a:pt x="13444" y="4771"/>
                    <a:pt x="12843" y="4170"/>
                    <a:pt x="12109" y="4170"/>
                  </a:cubicBezTo>
                  <a:lnTo>
                    <a:pt x="10842" y="4170"/>
                  </a:lnTo>
                  <a:cubicBezTo>
                    <a:pt x="10441" y="4170"/>
                    <a:pt x="10108" y="3837"/>
                    <a:pt x="10108" y="3437"/>
                  </a:cubicBezTo>
                  <a:cubicBezTo>
                    <a:pt x="10108" y="3003"/>
                    <a:pt x="10441" y="2669"/>
                    <a:pt x="10842" y="2669"/>
                  </a:cubicBezTo>
                  <a:lnTo>
                    <a:pt x="13310" y="2669"/>
                  </a:lnTo>
                  <a:cubicBezTo>
                    <a:pt x="13347" y="2673"/>
                    <a:pt x="13384" y="2674"/>
                    <a:pt x="13420" y="2674"/>
                  </a:cubicBezTo>
                  <a:cubicBezTo>
                    <a:pt x="14131" y="2674"/>
                    <a:pt x="14644" y="2065"/>
                    <a:pt x="14644" y="1335"/>
                  </a:cubicBezTo>
                  <a:cubicBezTo>
                    <a:pt x="14644" y="601"/>
                    <a:pt x="14077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461;p66">
              <a:extLst>
                <a:ext uri="{FF2B5EF4-FFF2-40B4-BE49-F238E27FC236}">
                  <a16:creationId xmlns:a16="http://schemas.microsoft.com/office/drawing/2014/main" id="{EBCEB0A5-B8CD-ED2C-6081-0DA0257791DB}"/>
                </a:ext>
              </a:extLst>
            </p:cNvPr>
            <p:cNvGrpSpPr/>
            <p:nvPr/>
          </p:nvGrpSpPr>
          <p:grpSpPr>
            <a:xfrm>
              <a:off x="5477428" y="2704166"/>
              <a:ext cx="196608" cy="202633"/>
              <a:chOff x="5336528" y="2787463"/>
              <a:chExt cx="53015" cy="54653"/>
            </a:xfrm>
          </p:grpSpPr>
          <p:sp>
            <p:nvSpPr>
              <p:cNvPr id="1545" name="Google Shape;1462;p66">
                <a:extLst>
                  <a:ext uri="{FF2B5EF4-FFF2-40B4-BE49-F238E27FC236}">
                    <a16:creationId xmlns:a16="http://schemas.microsoft.com/office/drawing/2014/main" id="{880E8D1A-FDC3-248F-2814-061E122E1F93}"/>
                  </a:ext>
                </a:extLst>
              </p:cNvPr>
              <p:cNvSpPr/>
              <p:nvPr/>
            </p:nvSpPr>
            <p:spPr>
              <a:xfrm>
                <a:off x="5336528" y="2787463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1602" y="0"/>
                    </a:moveTo>
                    <a:cubicBezTo>
                      <a:pt x="1602" y="901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463;p66">
                <a:extLst>
                  <a:ext uri="{FF2B5EF4-FFF2-40B4-BE49-F238E27FC236}">
                    <a16:creationId xmlns:a16="http://schemas.microsoft.com/office/drawing/2014/main" id="{5B821232-5735-06D4-F335-EBD6D8385F37}"/>
                  </a:ext>
                </a:extLst>
              </p:cNvPr>
              <p:cNvSpPr/>
              <p:nvPr/>
            </p:nvSpPr>
            <p:spPr>
              <a:xfrm>
                <a:off x="5362749" y="2787463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" y="0"/>
                    </a:moveTo>
                    <a:cubicBezTo>
                      <a:pt x="1" y="901"/>
                      <a:pt x="768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464;p66">
                <a:extLst>
                  <a:ext uri="{FF2B5EF4-FFF2-40B4-BE49-F238E27FC236}">
                    <a16:creationId xmlns:a16="http://schemas.microsoft.com/office/drawing/2014/main" id="{B6E0504E-9056-38F0-4360-8A2928F12273}"/>
                  </a:ext>
                </a:extLst>
              </p:cNvPr>
              <p:cNvSpPr/>
              <p:nvPr/>
            </p:nvSpPr>
            <p:spPr>
              <a:xfrm>
                <a:off x="5336528" y="2815322"/>
                <a:ext cx="2623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6" fill="none" extrusionOk="0">
                    <a:moveTo>
                      <a:pt x="1602" y="1635"/>
                    </a:moveTo>
                    <a:cubicBezTo>
                      <a:pt x="1602" y="735"/>
                      <a:pt x="868" y="1"/>
                      <a:pt x="1" y="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465;p66">
                <a:extLst>
                  <a:ext uri="{FF2B5EF4-FFF2-40B4-BE49-F238E27FC236}">
                    <a16:creationId xmlns:a16="http://schemas.microsoft.com/office/drawing/2014/main" id="{F0173900-1041-8712-D46A-231B9C909340}"/>
                  </a:ext>
                </a:extLst>
              </p:cNvPr>
              <p:cNvSpPr/>
              <p:nvPr/>
            </p:nvSpPr>
            <p:spPr>
              <a:xfrm>
                <a:off x="5362749" y="2815322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" y="1635"/>
                    </a:moveTo>
                    <a:cubicBezTo>
                      <a:pt x="1" y="735"/>
                      <a:pt x="768" y="1"/>
                      <a:pt x="1635" y="1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66;p66">
              <a:extLst>
                <a:ext uri="{FF2B5EF4-FFF2-40B4-BE49-F238E27FC236}">
                  <a16:creationId xmlns:a16="http://schemas.microsoft.com/office/drawing/2014/main" id="{53A58BB0-B9C8-1D4F-2B55-7DB4FB14848A}"/>
                </a:ext>
              </a:extLst>
            </p:cNvPr>
            <p:cNvGrpSpPr/>
            <p:nvPr/>
          </p:nvGrpSpPr>
          <p:grpSpPr>
            <a:xfrm>
              <a:off x="3429710" y="3803737"/>
              <a:ext cx="196609" cy="196604"/>
              <a:chOff x="3456117" y="3327227"/>
              <a:chExt cx="53556" cy="53556"/>
            </a:xfrm>
          </p:grpSpPr>
          <p:sp>
            <p:nvSpPr>
              <p:cNvPr id="1541" name="Google Shape;1467;p66">
                <a:extLst>
                  <a:ext uri="{FF2B5EF4-FFF2-40B4-BE49-F238E27FC236}">
                    <a16:creationId xmlns:a16="http://schemas.microsoft.com/office/drawing/2014/main" id="{30C795E3-95B5-E376-F6E1-2790C7D8F756}"/>
                  </a:ext>
                </a:extLst>
              </p:cNvPr>
              <p:cNvSpPr/>
              <p:nvPr/>
            </p:nvSpPr>
            <p:spPr>
              <a:xfrm>
                <a:off x="3456117" y="3327227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0"/>
                    </a:moveTo>
                    <a:cubicBezTo>
                      <a:pt x="1635" y="901"/>
                      <a:pt x="901" y="1601"/>
                      <a:pt x="0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468;p66">
                <a:extLst>
                  <a:ext uri="{FF2B5EF4-FFF2-40B4-BE49-F238E27FC236}">
                    <a16:creationId xmlns:a16="http://schemas.microsoft.com/office/drawing/2014/main" id="{366A026F-2ACC-E09F-3ECE-2A5506E521A2}"/>
                  </a:ext>
                </a:extLst>
              </p:cNvPr>
              <p:cNvSpPr/>
              <p:nvPr/>
            </p:nvSpPr>
            <p:spPr>
              <a:xfrm>
                <a:off x="3482878" y="3327227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0"/>
                    </a:moveTo>
                    <a:cubicBezTo>
                      <a:pt x="1" y="901"/>
                      <a:pt x="768" y="1601"/>
                      <a:pt x="1635" y="1601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469;p66">
                <a:extLst>
                  <a:ext uri="{FF2B5EF4-FFF2-40B4-BE49-F238E27FC236}">
                    <a16:creationId xmlns:a16="http://schemas.microsoft.com/office/drawing/2014/main" id="{2784D43A-4AFC-5744-7805-FF0D5ACCCCFF}"/>
                  </a:ext>
                </a:extLst>
              </p:cNvPr>
              <p:cNvSpPr/>
              <p:nvPr/>
            </p:nvSpPr>
            <p:spPr>
              <a:xfrm>
                <a:off x="3456117" y="3354545"/>
                <a:ext cx="2677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02" fill="none" extrusionOk="0">
                    <a:moveTo>
                      <a:pt x="1635" y="1601"/>
                    </a:moveTo>
                    <a:cubicBezTo>
                      <a:pt x="1635" y="701"/>
                      <a:pt x="901" y="0"/>
                      <a:pt x="0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470;p66">
                <a:extLst>
                  <a:ext uri="{FF2B5EF4-FFF2-40B4-BE49-F238E27FC236}">
                    <a16:creationId xmlns:a16="http://schemas.microsoft.com/office/drawing/2014/main" id="{415870B9-F843-93DA-0801-0BD37106C6BB}"/>
                  </a:ext>
                </a:extLst>
              </p:cNvPr>
              <p:cNvSpPr/>
              <p:nvPr/>
            </p:nvSpPr>
            <p:spPr>
              <a:xfrm>
                <a:off x="3482878" y="3354545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" y="1601"/>
                    </a:moveTo>
                    <a:cubicBezTo>
                      <a:pt x="1" y="701"/>
                      <a:pt x="768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71;p66">
              <a:extLst>
                <a:ext uri="{FF2B5EF4-FFF2-40B4-BE49-F238E27FC236}">
                  <a16:creationId xmlns:a16="http://schemas.microsoft.com/office/drawing/2014/main" id="{2DC98DD3-FF6D-04F3-2A3D-A6BCCE70BB05}"/>
                </a:ext>
              </a:extLst>
            </p:cNvPr>
            <p:cNvGrpSpPr/>
            <p:nvPr/>
          </p:nvGrpSpPr>
          <p:grpSpPr>
            <a:xfrm>
              <a:off x="5854498" y="3032085"/>
              <a:ext cx="196608" cy="202633"/>
              <a:chOff x="4947000" y="2769972"/>
              <a:chExt cx="53015" cy="54653"/>
            </a:xfrm>
          </p:grpSpPr>
          <p:sp>
            <p:nvSpPr>
              <p:cNvPr id="1537" name="Google Shape;1472;p66">
                <a:extLst>
                  <a:ext uri="{FF2B5EF4-FFF2-40B4-BE49-F238E27FC236}">
                    <a16:creationId xmlns:a16="http://schemas.microsoft.com/office/drawing/2014/main" id="{6DE92FA0-110E-C73A-D7EB-8D244153ECB5}"/>
                  </a:ext>
                </a:extLst>
              </p:cNvPr>
              <p:cNvSpPr/>
              <p:nvPr/>
            </p:nvSpPr>
            <p:spPr>
              <a:xfrm>
                <a:off x="4947000" y="2769972"/>
                <a:ext cx="26795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3" fill="none" extrusionOk="0">
                    <a:moveTo>
                      <a:pt x="1635" y="1"/>
                    </a:moveTo>
                    <a:cubicBezTo>
                      <a:pt x="1635" y="902"/>
                      <a:pt x="868" y="1602"/>
                      <a:pt x="1" y="1602"/>
                    </a:cubicBezTo>
                  </a:path>
                </a:pathLst>
              </a:custGeom>
              <a:solidFill>
                <a:schemeClr val="accent5"/>
              </a:solidFill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473;p66">
                <a:extLst>
                  <a:ext uri="{FF2B5EF4-FFF2-40B4-BE49-F238E27FC236}">
                    <a16:creationId xmlns:a16="http://schemas.microsoft.com/office/drawing/2014/main" id="{24754089-7FE8-0ABE-618C-4D403EB387EE}"/>
                  </a:ext>
                </a:extLst>
              </p:cNvPr>
              <p:cNvSpPr/>
              <p:nvPr/>
            </p:nvSpPr>
            <p:spPr>
              <a:xfrm>
                <a:off x="4973778" y="2769972"/>
                <a:ext cx="26238" cy="262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3" fill="none" extrusionOk="0">
                    <a:moveTo>
                      <a:pt x="0" y="1"/>
                    </a:moveTo>
                    <a:cubicBezTo>
                      <a:pt x="0" y="902"/>
                      <a:pt x="734" y="1602"/>
                      <a:pt x="1602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474;p66">
                <a:extLst>
                  <a:ext uri="{FF2B5EF4-FFF2-40B4-BE49-F238E27FC236}">
                    <a16:creationId xmlns:a16="http://schemas.microsoft.com/office/drawing/2014/main" id="{9F8A3FED-A67E-0C0E-AAFD-EBBBBB4558CE}"/>
                  </a:ext>
                </a:extLst>
              </p:cNvPr>
              <p:cNvSpPr/>
              <p:nvPr/>
            </p:nvSpPr>
            <p:spPr>
              <a:xfrm>
                <a:off x="4947000" y="2797847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475;p66">
                <a:extLst>
                  <a:ext uri="{FF2B5EF4-FFF2-40B4-BE49-F238E27FC236}">
                    <a16:creationId xmlns:a16="http://schemas.microsoft.com/office/drawing/2014/main" id="{51C198FE-A50B-0219-CA13-FFDB5C6BA823}"/>
                  </a:ext>
                </a:extLst>
              </p:cNvPr>
              <p:cNvSpPr/>
              <p:nvPr/>
            </p:nvSpPr>
            <p:spPr>
              <a:xfrm>
                <a:off x="4973778" y="2797847"/>
                <a:ext cx="2623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02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476;p66">
              <a:extLst>
                <a:ext uri="{FF2B5EF4-FFF2-40B4-BE49-F238E27FC236}">
                  <a16:creationId xmlns:a16="http://schemas.microsoft.com/office/drawing/2014/main" id="{63680343-59F3-F782-8145-D5330838E27B}"/>
                </a:ext>
              </a:extLst>
            </p:cNvPr>
            <p:cNvGrpSpPr/>
            <p:nvPr/>
          </p:nvGrpSpPr>
          <p:grpSpPr>
            <a:xfrm>
              <a:off x="2669854" y="3296305"/>
              <a:ext cx="143036" cy="144473"/>
              <a:chOff x="3323899" y="3081380"/>
              <a:chExt cx="53015" cy="53556"/>
            </a:xfrm>
          </p:grpSpPr>
          <p:sp>
            <p:nvSpPr>
              <p:cNvPr id="1533" name="Google Shape;1477;p66">
                <a:extLst>
                  <a:ext uri="{FF2B5EF4-FFF2-40B4-BE49-F238E27FC236}">
                    <a16:creationId xmlns:a16="http://schemas.microsoft.com/office/drawing/2014/main" id="{10B7FF2D-DB0D-263C-0E60-0B50261FC4E9}"/>
                  </a:ext>
                </a:extLst>
              </p:cNvPr>
              <p:cNvSpPr/>
              <p:nvPr/>
            </p:nvSpPr>
            <p:spPr>
              <a:xfrm>
                <a:off x="3323899" y="3081380"/>
                <a:ext cx="26794" cy="2623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"/>
                    </a:moveTo>
                    <a:cubicBezTo>
                      <a:pt x="1635" y="901"/>
                      <a:pt x="868" y="1602"/>
                      <a:pt x="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478;p66">
                <a:extLst>
                  <a:ext uri="{FF2B5EF4-FFF2-40B4-BE49-F238E27FC236}">
                    <a16:creationId xmlns:a16="http://schemas.microsoft.com/office/drawing/2014/main" id="{A18ED3BE-9938-8840-47DD-E7A0CFA3E084}"/>
                  </a:ext>
                </a:extLst>
              </p:cNvPr>
              <p:cNvSpPr/>
              <p:nvPr/>
            </p:nvSpPr>
            <p:spPr>
              <a:xfrm>
                <a:off x="3350677" y="3081380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"/>
                    </a:moveTo>
                    <a:cubicBezTo>
                      <a:pt x="0" y="901"/>
                      <a:pt x="734" y="1602"/>
                      <a:pt x="1601" y="1602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479;p66">
                <a:extLst>
                  <a:ext uri="{FF2B5EF4-FFF2-40B4-BE49-F238E27FC236}">
                    <a16:creationId xmlns:a16="http://schemas.microsoft.com/office/drawing/2014/main" id="{D5F11722-66A9-98EE-AA93-325CF5E10A6E}"/>
                  </a:ext>
                </a:extLst>
              </p:cNvPr>
              <p:cNvSpPr/>
              <p:nvPr/>
            </p:nvSpPr>
            <p:spPr>
              <a:xfrm>
                <a:off x="3323899" y="3108698"/>
                <a:ext cx="26795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02" fill="none" extrusionOk="0">
                    <a:moveTo>
                      <a:pt x="1635" y="1602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480;p66">
                <a:extLst>
                  <a:ext uri="{FF2B5EF4-FFF2-40B4-BE49-F238E27FC236}">
                    <a16:creationId xmlns:a16="http://schemas.microsoft.com/office/drawing/2014/main" id="{BB652583-9A40-4A48-A381-7327751C1311}"/>
                  </a:ext>
                </a:extLst>
              </p:cNvPr>
              <p:cNvSpPr/>
              <p:nvPr/>
            </p:nvSpPr>
            <p:spPr>
              <a:xfrm>
                <a:off x="3350677" y="3108698"/>
                <a:ext cx="26238" cy="26238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602" fill="none" extrusionOk="0">
                    <a:moveTo>
                      <a:pt x="0" y="1602"/>
                    </a:moveTo>
                    <a:cubicBezTo>
                      <a:pt x="0" y="701"/>
                      <a:pt x="734" y="0"/>
                      <a:pt x="160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481;p66">
              <a:extLst>
                <a:ext uri="{FF2B5EF4-FFF2-40B4-BE49-F238E27FC236}">
                  <a16:creationId xmlns:a16="http://schemas.microsoft.com/office/drawing/2014/main" id="{2B52C342-82A4-C3B0-8D6A-A49B1AD9D87F}"/>
                </a:ext>
              </a:extLst>
            </p:cNvPr>
            <p:cNvGrpSpPr/>
            <p:nvPr/>
          </p:nvGrpSpPr>
          <p:grpSpPr>
            <a:xfrm>
              <a:off x="4107177" y="2859000"/>
              <a:ext cx="143032" cy="146039"/>
              <a:chOff x="3840716" y="2890709"/>
              <a:chExt cx="53556" cy="54653"/>
            </a:xfrm>
          </p:grpSpPr>
          <p:sp>
            <p:nvSpPr>
              <p:cNvPr id="1529" name="Google Shape;1482;p66">
                <a:extLst>
                  <a:ext uri="{FF2B5EF4-FFF2-40B4-BE49-F238E27FC236}">
                    <a16:creationId xmlns:a16="http://schemas.microsoft.com/office/drawing/2014/main" id="{B422FBD2-13A5-63B5-9D38-BCA46F91FD9F}"/>
                  </a:ext>
                </a:extLst>
              </p:cNvPr>
              <p:cNvSpPr/>
              <p:nvPr/>
            </p:nvSpPr>
            <p:spPr>
              <a:xfrm>
                <a:off x="3840716" y="2890709"/>
                <a:ext cx="26795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6" fill="none" extrusionOk="0">
                    <a:moveTo>
                      <a:pt x="1635" y="1"/>
                    </a:moveTo>
                    <a:cubicBezTo>
                      <a:pt x="1635" y="902"/>
                      <a:pt x="868" y="1635"/>
                      <a:pt x="1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483;p66">
                <a:extLst>
                  <a:ext uri="{FF2B5EF4-FFF2-40B4-BE49-F238E27FC236}">
                    <a16:creationId xmlns:a16="http://schemas.microsoft.com/office/drawing/2014/main" id="{F9C99CC8-52BD-B8BC-BAE6-74F9596C43B5}"/>
                  </a:ext>
                </a:extLst>
              </p:cNvPr>
              <p:cNvSpPr/>
              <p:nvPr/>
            </p:nvSpPr>
            <p:spPr>
              <a:xfrm>
                <a:off x="3867493" y="2890709"/>
                <a:ext cx="26778" cy="2679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6" fill="none" extrusionOk="0">
                    <a:moveTo>
                      <a:pt x="0" y="1"/>
                    </a:moveTo>
                    <a:cubicBezTo>
                      <a:pt x="0" y="902"/>
                      <a:pt x="734" y="1635"/>
                      <a:pt x="1635" y="1635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484;p66">
                <a:extLst>
                  <a:ext uri="{FF2B5EF4-FFF2-40B4-BE49-F238E27FC236}">
                    <a16:creationId xmlns:a16="http://schemas.microsoft.com/office/drawing/2014/main" id="{BEFA7325-731B-BF1C-0B81-8949A8B79C42}"/>
                  </a:ext>
                </a:extLst>
              </p:cNvPr>
              <p:cNvSpPr/>
              <p:nvPr/>
            </p:nvSpPr>
            <p:spPr>
              <a:xfrm>
                <a:off x="3840716" y="2918584"/>
                <a:ext cx="26795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635" fill="none" extrusionOk="0">
                    <a:moveTo>
                      <a:pt x="1635" y="1635"/>
                    </a:moveTo>
                    <a:cubicBezTo>
                      <a:pt x="1635" y="701"/>
                      <a:pt x="868" y="0"/>
                      <a:pt x="1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485;p66">
                <a:extLst>
                  <a:ext uri="{FF2B5EF4-FFF2-40B4-BE49-F238E27FC236}">
                    <a16:creationId xmlns:a16="http://schemas.microsoft.com/office/drawing/2014/main" id="{D6901091-32A6-C03D-E61A-BFC4DF73D71B}"/>
                  </a:ext>
                </a:extLst>
              </p:cNvPr>
              <p:cNvSpPr/>
              <p:nvPr/>
            </p:nvSpPr>
            <p:spPr>
              <a:xfrm>
                <a:off x="3867493" y="2918584"/>
                <a:ext cx="26778" cy="2677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635" fill="none" extrusionOk="0">
                    <a:moveTo>
                      <a:pt x="0" y="1635"/>
                    </a:moveTo>
                    <a:cubicBezTo>
                      <a:pt x="0" y="701"/>
                      <a:pt x="734" y="0"/>
                      <a:pt x="1635" y="0"/>
                    </a:cubicBezTo>
                  </a:path>
                </a:pathLst>
              </a:custGeom>
              <a:noFill/>
              <a:ln w="108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486;p66">
              <a:extLst>
                <a:ext uri="{FF2B5EF4-FFF2-40B4-BE49-F238E27FC236}">
                  <a16:creationId xmlns:a16="http://schemas.microsoft.com/office/drawing/2014/main" id="{B4CFF985-688D-AF08-E874-179AA261D8A7}"/>
                </a:ext>
              </a:extLst>
            </p:cNvPr>
            <p:cNvSpPr/>
            <p:nvPr/>
          </p:nvSpPr>
          <p:spPr>
            <a:xfrm>
              <a:off x="2643020" y="4313828"/>
              <a:ext cx="3677232" cy="514930"/>
            </a:xfrm>
            <a:custGeom>
              <a:avLst/>
              <a:gdLst/>
              <a:ahLst/>
              <a:cxnLst/>
              <a:rect l="l" t="t" r="r" b="b"/>
              <a:pathLst>
                <a:path w="141269" h="28755" extrusionOk="0">
                  <a:moveTo>
                    <a:pt x="13811" y="1"/>
                  </a:moveTo>
                  <a:cubicBezTo>
                    <a:pt x="12043" y="1"/>
                    <a:pt x="10675" y="1402"/>
                    <a:pt x="10675" y="3103"/>
                  </a:cubicBezTo>
                  <a:cubicBezTo>
                    <a:pt x="10675" y="4871"/>
                    <a:pt x="12110" y="6239"/>
                    <a:pt x="13811" y="6239"/>
                  </a:cubicBezTo>
                  <a:lnTo>
                    <a:pt x="17046" y="6239"/>
                  </a:lnTo>
                  <a:cubicBezTo>
                    <a:pt x="18447" y="6239"/>
                    <a:pt x="19548" y="7373"/>
                    <a:pt x="19548" y="8741"/>
                  </a:cubicBezTo>
                  <a:cubicBezTo>
                    <a:pt x="19548" y="10108"/>
                    <a:pt x="18447" y="11242"/>
                    <a:pt x="17046" y="11242"/>
                  </a:cubicBezTo>
                  <a:lnTo>
                    <a:pt x="3137" y="11242"/>
                  </a:lnTo>
                  <a:cubicBezTo>
                    <a:pt x="1369" y="11242"/>
                    <a:pt x="1" y="12677"/>
                    <a:pt x="1" y="14378"/>
                  </a:cubicBezTo>
                  <a:cubicBezTo>
                    <a:pt x="1" y="16112"/>
                    <a:pt x="1435" y="17513"/>
                    <a:pt x="3137" y="17513"/>
                  </a:cubicBezTo>
                  <a:lnTo>
                    <a:pt x="26520" y="17513"/>
                  </a:lnTo>
                  <a:cubicBezTo>
                    <a:pt x="27888" y="17513"/>
                    <a:pt x="29022" y="18614"/>
                    <a:pt x="29022" y="20015"/>
                  </a:cubicBezTo>
                  <a:cubicBezTo>
                    <a:pt x="29022" y="21383"/>
                    <a:pt x="27888" y="22517"/>
                    <a:pt x="26520" y="22517"/>
                  </a:cubicBezTo>
                  <a:lnTo>
                    <a:pt x="11609" y="22517"/>
                  </a:lnTo>
                  <a:cubicBezTo>
                    <a:pt x="9841" y="22517"/>
                    <a:pt x="8474" y="23918"/>
                    <a:pt x="8474" y="25619"/>
                  </a:cubicBezTo>
                  <a:cubicBezTo>
                    <a:pt x="8474" y="27387"/>
                    <a:pt x="9875" y="28755"/>
                    <a:pt x="11609" y="28755"/>
                  </a:cubicBezTo>
                  <a:lnTo>
                    <a:pt x="138133" y="28755"/>
                  </a:lnTo>
                  <a:cubicBezTo>
                    <a:pt x="139901" y="28755"/>
                    <a:pt x="141268" y="27354"/>
                    <a:pt x="141268" y="25619"/>
                  </a:cubicBezTo>
                  <a:cubicBezTo>
                    <a:pt x="141268" y="23885"/>
                    <a:pt x="139867" y="22517"/>
                    <a:pt x="138133" y="22517"/>
                  </a:cubicBezTo>
                  <a:lnTo>
                    <a:pt x="129260" y="22517"/>
                  </a:lnTo>
                  <a:cubicBezTo>
                    <a:pt x="127859" y="22517"/>
                    <a:pt x="126758" y="21383"/>
                    <a:pt x="126758" y="20015"/>
                  </a:cubicBezTo>
                  <a:cubicBezTo>
                    <a:pt x="126758" y="18614"/>
                    <a:pt x="127892" y="17513"/>
                    <a:pt x="129260" y="17513"/>
                  </a:cubicBezTo>
                  <a:lnTo>
                    <a:pt x="131495" y="17513"/>
                  </a:lnTo>
                  <a:cubicBezTo>
                    <a:pt x="133263" y="17513"/>
                    <a:pt x="134630" y="16079"/>
                    <a:pt x="134630" y="14378"/>
                  </a:cubicBezTo>
                  <a:cubicBezTo>
                    <a:pt x="134630" y="12610"/>
                    <a:pt x="133229" y="11242"/>
                    <a:pt x="131495" y="11242"/>
                  </a:cubicBezTo>
                  <a:lnTo>
                    <a:pt x="121254" y="11242"/>
                  </a:lnTo>
                  <a:cubicBezTo>
                    <a:pt x="119887" y="11242"/>
                    <a:pt x="118752" y="10108"/>
                    <a:pt x="118752" y="8741"/>
                  </a:cubicBezTo>
                  <a:cubicBezTo>
                    <a:pt x="118752" y="7373"/>
                    <a:pt x="119887" y="6239"/>
                    <a:pt x="121254" y="6239"/>
                  </a:cubicBezTo>
                  <a:lnTo>
                    <a:pt x="123623" y="6239"/>
                  </a:lnTo>
                  <a:cubicBezTo>
                    <a:pt x="125390" y="6239"/>
                    <a:pt x="126758" y="4838"/>
                    <a:pt x="126758" y="3103"/>
                  </a:cubicBezTo>
                  <a:cubicBezTo>
                    <a:pt x="126758" y="1369"/>
                    <a:pt x="125324" y="1"/>
                    <a:pt x="123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487;p66">
              <a:extLst>
                <a:ext uri="{FF2B5EF4-FFF2-40B4-BE49-F238E27FC236}">
                  <a16:creationId xmlns:a16="http://schemas.microsoft.com/office/drawing/2014/main" id="{7CF5A69F-5E3A-27CE-ACAF-849CDF96E26C}"/>
                </a:ext>
              </a:extLst>
            </p:cNvPr>
            <p:cNvGrpSpPr/>
            <p:nvPr/>
          </p:nvGrpSpPr>
          <p:grpSpPr>
            <a:xfrm>
              <a:off x="3736534" y="4487543"/>
              <a:ext cx="722734" cy="246117"/>
              <a:chOff x="3681737" y="4231921"/>
              <a:chExt cx="661057" cy="225114"/>
            </a:xfrm>
          </p:grpSpPr>
          <p:sp>
            <p:nvSpPr>
              <p:cNvPr id="1519" name="Google Shape;1488;p66">
                <a:extLst>
                  <a:ext uri="{FF2B5EF4-FFF2-40B4-BE49-F238E27FC236}">
                    <a16:creationId xmlns:a16="http://schemas.microsoft.com/office/drawing/2014/main" id="{66C33C88-B168-5488-FAB5-1F73C59A8BB4}"/>
                  </a:ext>
                </a:extLst>
              </p:cNvPr>
              <p:cNvSpPr/>
              <p:nvPr/>
            </p:nvSpPr>
            <p:spPr>
              <a:xfrm>
                <a:off x="3681737" y="4231921"/>
                <a:ext cx="243691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3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489;p66">
                <a:extLst>
                  <a:ext uri="{FF2B5EF4-FFF2-40B4-BE49-F238E27FC236}">
                    <a16:creationId xmlns:a16="http://schemas.microsoft.com/office/drawing/2014/main" id="{48EB5770-EAEB-9003-0A31-E3382A6A8F09}"/>
                  </a:ext>
                </a:extLst>
              </p:cNvPr>
              <p:cNvSpPr/>
              <p:nvPr/>
            </p:nvSpPr>
            <p:spPr>
              <a:xfrm>
                <a:off x="3966923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490;p66">
                <a:extLst>
                  <a:ext uri="{FF2B5EF4-FFF2-40B4-BE49-F238E27FC236}">
                    <a16:creationId xmlns:a16="http://schemas.microsoft.com/office/drawing/2014/main" id="{EE09A0AC-FB84-2161-965A-FF0A1622FBB7}"/>
                  </a:ext>
                </a:extLst>
              </p:cNvPr>
              <p:cNvSpPr/>
              <p:nvPr/>
            </p:nvSpPr>
            <p:spPr>
              <a:xfrm>
                <a:off x="4080011" y="4231921"/>
                <a:ext cx="7650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3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491;p66">
                <a:extLst>
                  <a:ext uri="{FF2B5EF4-FFF2-40B4-BE49-F238E27FC236}">
                    <a16:creationId xmlns:a16="http://schemas.microsoft.com/office/drawing/2014/main" id="{A4D93579-67A3-5B18-8110-7FB1673FAFA6}"/>
                  </a:ext>
                </a:extLst>
              </p:cNvPr>
              <p:cNvSpPr/>
              <p:nvPr/>
            </p:nvSpPr>
            <p:spPr>
              <a:xfrm>
                <a:off x="3681737" y="4409473"/>
                <a:ext cx="243691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14879" h="2904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8" y="2903"/>
                    </a:cubicBezTo>
                    <a:lnTo>
                      <a:pt x="13410" y="2903"/>
                    </a:lnTo>
                    <a:cubicBezTo>
                      <a:pt x="14211" y="2903"/>
                      <a:pt x="14878" y="2236"/>
                      <a:pt x="14878" y="1469"/>
                    </a:cubicBezTo>
                    <a:cubicBezTo>
                      <a:pt x="14878" y="668"/>
                      <a:pt x="14211" y="1"/>
                      <a:pt x="13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492;p66">
                <a:extLst>
                  <a:ext uri="{FF2B5EF4-FFF2-40B4-BE49-F238E27FC236}">
                    <a16:creationId xmlns:a16="http://schemas.microsoft.com/office/drawing/2014/main" id="{797163E3-B8C6-2984-80B1-2DB982D3C22E}"/>
                  </a:ext>
                </a:extLst>
              </p:cNvPr>
              <p:cNvSpPr/>
              <p:nvPr/>
            </p:nvSpPr>
            <p:spPr>
              <a:xfrm>
                <a:off x="3966923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68" y="2903"/>
                    </a:cubicBezTo>
                    <a:lnTo>
                      <a:pt x="3236" y="2903"/>
                    </a:lnTo>
                    <a:cubicBezTo>
                      <a:pt x="4003" y="2903"/>
                      <a:pt x="4637" y="2236"/>
                      <a:pt x="4670" y="1469"/>
                    </a:cubicBezTo>
                    <a:cubicBezTo>
                      <a:pt x="4670" y="668"/>
                      <a:pt x="4003" y="1"/>
                      <a:pt x="3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493;p66">
                <a:extLst>
                  <a:ext uri="{FF2B5EF4-FFF2-40B4-BE49-F238E27FC236}">
                    <a16:creationId xmlns:a16="http://schemas.microsoft.com/office/drawing/2014/main" id="{3C2C6128-EF52-ACC6-AAED-20A4BD9DB6B3}"/>
                  </a:ext>
                </a:extLst>
              </p:cNvPr>
              <p:cNvSpPr/>
              <p:nvPr/>
            </p:nvSpPr>
            <p:spPr>
              <a:xfrm>
                <a:off x="4080011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34" y="1"/>
                    </a:moveTo>
                    <a:cubicBezTo>
                      <a:pt x="667" y="1"/>
                      <a:pt x="0" y="668"/>
                      <a:pt x="0" y="1469"/>
                    </a:cubicBezTo>
                    <a:cubicBezTo>
                      <a:pt x="0" y="2236"/>
                      <a:pt x="667" y="2903"/>
                      <a:pt x="1434" y="2903"/>
                    </a:cubicBezTo>
                    <a:lnTo>
                      <a:pt x="3202" y="2903"/>
                    </a:lnTo>
                    <a:cubicBezTo>
                      <a:pt x="4003" y="2903"/>
                      <a:pt x="4603" y="2236"/>
                      <a:pt x="4670" y="1469"/>
                    </a:cubicBezTo>
                    <a:cubicBezTo>
                      <a:pt x="4670" y="668"/>
                      <a:pt x="4003" y="1"/>
                      <a:pt x="3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494;p66">
                <a:extLst>
                  <a:ext uri="{FF2B5EF4-FFF2-40B4-BE49-F238E27FC236}">
                    <a16:creationId xmlns:a16="http://schemas.microsoft.com/office/drawing/2014/main" id="{F4308467-B1A8-5126-1FE3-3435B4CD447E}"/>
                  </a:ext>
                </a:extLst>
              </p:cNvPr>
              <p:cNvSpPr/>
              <p:nvPr/>
            </p:nvSpPr>
            <p:spPr>
              <a:xfrm>
                <a:off x="4266292" y="4409473"/>
                <a:ext cx="76502" cy="475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04" extrusionOk="0">
                    <a:moveTo>
                      <a:pt x="1469" y="1"/>
                    </a:moveTo>
                    <a:cubicBezTo>
                      <a:pt x="668" y="1"/>
                      <a:pt x="1" y="668"/>
                      <a:pt x="1" y="1469"/>
                    </a:cubicBezTo>
                    <a:cubicBezTo>
                      <a:pt x="1" y="2236"/>
                      <a:pt x="668" y="2903"/>
                      <a:pt x="1469" y="2903"/>
                    </a:cubicBezTo>
                    <a:lnTo>
                      <a:pt x="3203" y="2903"/>
                    </a:lnTo>
                    <a:cubicBezTo>
                      <a:pt x="4037" y="2903"/>
                      <a:pt x="4671" y="2236"/>
                      <a:pt x="4671" y="1469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495;p66">
                <a:extLst>
                  <a:ext uri="{FF2B5EF4-FFF2-40B4-BE49-F238E27FC236}">
                    <a16:creationId xmlns:a16="http://schemas.microsoft.com/office/drawing/2014/main" id="{81D019FD-6659-31A9-4EB7-60B43B567330}"/>
                  </a:ext>
                </a:extLst>
              </p:cNvPr>
              <p:cNvSpPr/>
              <p:nvPr/>
            </p:nvSpPr>
            <p:spPr>
              <a:xfrm>
                <a:off x="3745119" y="4320427"/>
                <a:ext cx="243674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937" extrusionOk="0">
                    <a:moveTo>
                      <a:pt x="1468" y="1"/>
                    </a:moveTo>
                    <a:cubicBezTo>
                      <a:pt x="667" y="1"/>
                      <a:pt x="0" y="668"/>
                      <a:pt x="0" y="1468"/>
                    </a:cubicBezTo>
                    <a:cubicBezTo>
                      <a:pt x="0" y="2269"/>
                      <a:pt x="667" y="2936"/>
                      <a:pt x="1468" y="2936"/>
                    </a:cubicBezTo>
                    <a:lnTo>
                      <a:pt x="13443" y="2936"/>
                    </a:lnTo>
                    <a:cubicBezTo>
                      <a:pt x="14210" y="2936"/>
                      <a:pt x="14877" y="2269"/>
                      <a:pt x="14877" y="1468"/>
                    </a:cubicBezTo>
                    <a:cubicBezTo>
                      <a:pt x="14877" y="668"/>
                      <a:pt x="14210" y="1"/>
                      <a:pt x="134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496;p66">
                <a:extLst>
                  <a:ext uri="{FF2B5EF4-FFF2-40B4-BE49-F238E27FC236}">
                    <a16:creationId xmlns:a16="http://schemas.microsoft.com/office/drawing/2014/main" id="{A2EF28B8-BEA2-0610-5B64-F6025BD5A454}"/>
                  </a:ext>
                </a:extLst>
              </p:cNvPr>
              <p:cNvSpPr/>
              <p:nvPr/>
            </p:nvSpPr>
            <p:spPr>
              <a:xfrm>
                <a:off x="4030829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35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35" y="2936"/>
                    </a:cubicBezTo>
                    <a:lnTo>
                      <a:pt x="3203" y="2936"/>
                    </a:lnTo>
                    <a:cubicBezTo>
                      <a:pt x="4004" y="2936"/>
                      <a:pt x="4604" y="2269"/>
                      <a:pt x="4671" y="1468"/>
                    </a:cubicBezTo>
                    <a:cubicBezTo>
                      <a:pt x="4671" y="668"/>
                      <a:pt x="4004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497;p66">
                <a:extLst>
                  <a:ext uri="{FF2B5EF4-FFF2-40B4-BE49-F238E27FC236}">
                    <a16:creationId xmlns:a16="http://schemas.microsoft.com/office/drawing/2014/main" id="{86AFE9F8-291F-5C50-445F-E8D2605E8104}"/>
                  </a:ext>
                </a:extLst>
              </p:cNvPr>
              <p:cNvSpPr/>
              <p:nvPr/>
            </p:nvSpPr>
            <p:spPr>
              <a:xfrm>
                <a:off x="4143376" y="4320427"/>
                <a:ext cx="76502" cy="4810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2937" extrusionOk="0">
                    <a:moveTo>
                      <a:pt x="1468" y="1"/>
                    </a:moveTo>
                    <a:cubicBezTo>
                      <a:pt x="668" y="1"/>
                      <a:pt x="1" y="668"/>
                      <a:pt x="1" y="1468"/>
                    </a:cubicBezTo>
                    <a:cubicBezTo>
                      <a:pt x="1" y="2269"/>
                      <a:pt x="668" y="2936"/>
                      <a:pt x="1468" y="2936"/>
                    </a:cubicBezTo>
                    <a:lnTo>
                      <a:pt x="3203" y="2936"/>
                    </a:lnTo>
                    <a:cubicBezTo>
                      <a:pt x="4003" y="2936"/>
                      <a:pt x="4637" y="2269"/>
                      <a:pt x="4671" y="1468"/>
                    </a:cubicBezTo>
                    <a:cubicBezTo>
                      <a:pt x="4671" y="668"/>
                      <a:pt x="4003" y="1"/>
                      <a:pt x="3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98;p66">
              <a:extLst>
                <a:ext uri="{FF2B5EF4-FFF2-40B4-BE49-F238E27FC236}">
                  <a16:creationId xmlns:a16="http://schemas.microsoft.com/office/drawing/2014/main" id="{552587CF-7974-96FF-D094-332DC1CE0C5B}"/>
                </a:ext>
              </a:extLst>
            </p:cNvPr>
            <p:cNvSpPr/>
            <p:nvPr/>
          </p:nvSpPr>
          <p:spPr>
            <a:xfrm>
              <a:off x="5341329" y="3150460"/>
              <a:ext cx="395590" cy="78542"/>
            </a:xfrm>
            <a:custGeom>
              <a:avLst/>
              <a:gdLst/>
              <a:ahLst/>
              <a:cxnLst/>
              <a:rect l="l" t="t" r="r" b="b"/>
              <a:pathLst>
                <a:path w="13444" h="2669" extrusionOk="0">
                  <a:moveTo>
                    <a:pt x="1335" y="0"/>
                  </a:moveTo>
                  <a:cubicBezTo>
                    <a:pt x="568" y="0"/>
                    <a:pt x="1" y="567"/>
                    <a:pt x="1" y="1335"/>
                  </a:cubicBezTo>
                  <a:cubicBezTo>
                    <a:pt x="1" y="2068"/>
                    <a:pt x="568" y="2669"/>
                    <a:pt x="1335" y="2669"/>
                  </a:cubicBezTo>
                  <a:lnTo>
                    <a:pt x="12076" y="2669"/>
                  </a:lnTo>
                  <a:cubicBezTo>
                    <a:pt x="12843" y="2669"/>
                    <a:pt x="13443" y="2068"/>
                    <a:pt x="13410" y="1335"/>
                  </a:cubicBezTo>
                  <a:cubicBezTo>
                    <a:pt x="13410" y="567"/>
                    <a:pt x="128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9;p66">
              <a:extLst>
                <a:ext uri="{FF2B5EF4-FFF2-40B4-BE49-F238E27FC236}">
                  <a16:creationId xmlns:a16="http://schemas.microsoft.com/office/drawing/2014/main" id="{5DD4926A-312C-CB76-3F8B-7290CC0F3134}"/>
                </a:ext>
              </a:extLst>
            </p:cNvPr>
            <p:cNvSpPr/>
            <p:nvPr/>
          </p:nvSpPr>
          <p:spPr>
            <a:xfrm>
              <a:off x="5644645" y="3667923"/>
              <a:ext cx="396624" cy="78542"/>
            </a:xfrm>
            <a:custGeom>
              <a:avLst/>
              <a:gdLst/>
              <a:ahLst/>
              <a:cxnLst/>
              <a:rect l="l" t="t" r="r" b="b"/>
              <a:pathLst>
                <a:path w="13478" h="2669" extrusionOk="0">
                  <a:moveTo>
                    <a:pt x="1335" y="0"/>
                  </a:moveTo>
                  <a:cubicBezTo>
                    <a:pt x="601" y="0"/>
                    <a:pt x="1" y="601"/>
                    <a:pt x="1" y="1334"/>
                  </a:cubicBezTo>
                  <a:cubicBezTo>
                    <a:pt x="1" y="2102"/>
                    <a:pt x="601" y="2669"/>
                    <a:pt x="1335" y="2669"/>
                  </a:cubicBezTo>
                  <a:lnTo>
                    <a:pt x="12110" y="2669"/>
                  </a:lnTo>
                  <a:cubicBezTo>
                    <a:pt x="12843" y="2669"/>
                    <a:pt x="13477" y="2102"/>
                    <a:pt x="13444" y="1334"/>
                  </a:cubicBezTo>
                  <a:cubicBezTo>
                    <a:pt x="13444" y="601"/>
                    <a:pt x="12843" y="0"/>
                    <a:pt x="12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0;p66">
              <a:extLst>
                <a:ext uri="{FF2B5EF4-FFF2-40B4-BE49-F238E27FC236}">
                  <a16:creationId xmlns:a16="http://schemas.microsoft.com/office/drawing/2014/main" id="{8E5840F0-5ABE-EFF1-011F-3FC49F466866}"/>
                </a:ext>
              </a:extLst>
            </p:cNvPr>
            <p:cNvSpPr/>
            <p:nvPr/>
          </p:nvSpPr>
          <p:spPr>
            <a:xfrm>
              <a:off x="4765134" y="3412366"/>
              <a:ext cx="267025" cy="78542"/>
            </a:xfrm>
            <a:custGeom>
              <a:avLst/>
              <a:gdLst/>
              <a:ahLst/>
              <a:cxnLst/>
              <a:rect l="l" t="t" r="r" b="b"/>
              <a:pathLst>
                <a:path w="9074" h="2669" extrusionOk="0">
                  <a:moveTo>
                    <a:pt x="1335" y="0"/>
                  </a:moveTo>
                  <a:cubicBezTo>
                    <a:pt x="568" y="0"/>
                    <a:pt x="1" y="600"/>
                    <a:pt x="1" y="1334"/>
                  </a:cubicBezTo>
                  <a:cubicBezTo>
                    <a:pt x="1" y="2102"/>
                    <a:pt x="568" y="2669"/>
                    <a:pt x="1335" y="2669"/>
                  </a:cubicBezTo>
                  <a:lnTo>
                    <a:pt x="7740" y="2669"/>
                  </a:lnTo>
                  <a:cubicBezTo>
                    <a:pt x="8507" y="2669"/>
                    <a:pt x="9074" y="2068"/>
                    <a:pt x="9074" y="1334"/>
                  </a:cubicBezTo>
                  <a:cubicBezTo>
                    <a:pt x="9074" y="600"/>
                    <a:pt x="8507" y="0"/>
                    <a:pt x="7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01;p66">
              <a:extLst>
                <a:ext uri="{FF2B5EF4-FFF2-40B4-BE49-F238E27FC236}">
                  <a16:creationId xmlns:a16="http://schemas.microsoft.com/office/drawing/2014/main" id="{76E95DFF-519E-2BC5-DBFF-D2338E336C32}"/>
                </a:ext>
              </a:extLst>
            </p:cNvPr>
            <p:cNvSpPr/>
            <p:nvPr/>
          </p:nvSpPr>
          <p:spPr>
            <a:xfrm>
              <a:off x="2893590" y="3396165"/>
              <a:ext cx="303435" cy="88597"/>
            </a:xfrm>
            <a:custGeom>
              <a:avLst/>
              <a:gdLst/>
              <a:ahLst/>
              <a:cxnLst/>
              <a:rect l="l" t="t" r="r" b="b"/>
              <a:pathLst>
                <a:path w="9141" h="266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cubicBezTo>
                    <a:pt x="0" y="2102"/>
                    <a:pt x="601" y="2669"/>
                    <a:pt x="1335" y="2669"/>
                  </a:cubicBezTo>
                  <a:lnTo>
                    <a:pt x="7773" y="2669"/>
                  </a:lnTo>
                  <a:cubicBezTo>
                    <a:pt x="8506" y="2669"/>
                    <a:pt x="9140" y="2068"/>
                    <a:pt x="9107" y="1335"/>
                  </a:cubicBezTo>
                  <a:cubicBezTo>
                    <a:pt x="9107" y="601"/>
                    <a:pt x="8506" y="0"/>
                    <a:pt x="7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2;p66">
              <a:extLst>
                <a:ext uri="{FF2B5EF4-FFF2-40B4-BE49-F238E27FC236}">
                  <a16:creationId xmlns:a16="http://schemas.microsoft.com/office/drawing/2014/main" id="{E6342268-BA1E-9EDC-45B2-9E5BEAAD36C6}"/>
                </a:ext>
              </a:extLst>
            </p:cNvPr>
            <p:cNvSpPr/>
            <p:nvPr/>
          </p:nvSpPr>
          <p:spPr>
            <a:xfrm>
              <a:off x="5046430" y="3407392"/>
              <a:ext cx="430936" cy="201255"/>
            </a:xfrm>
            <a:custGeom>
              <a:avLst/>
              <a:gdLst/>
              <a:ahLst/>
              <a:cxnLst/>
              <a:rect l="l" t="t" r="r" b="b"/>
              <a:pathLst>
                <a:path w="14644" h="6839" extrusionOk="0">
                  <a:moveTo>
                    <a:pt x="2569" y="0"/>
                  </a:moveTo>
                  <a:cubicBezTo>
                    <a:pt x="1801" y="0"/>
                    <a:pt x="1234" y="600"/>
                    <a:pt x="1234" y="1334"/>
                  </a:cubicBezTo>
                  <a:cubicBezTo>
                    <a:pt x="1234" y="2102"/>
                    <a:pt x="1801" y="2669"/>
                    <a:pt x="2569" y="2669"/>
                  </a:cubicBezTo>
                  <a:lnTo>
                    <a:pt x="3403" y="2669"/>
                  </a:lnTo>
                  <a:cubicBezTo>
                    <a:pt x="3803" y="2669"/>
                    <a:pt x="4136" y="3002"/>
                    <a:pt x="4136" y="3436"/>
                  </a:cubicBezTo>
                  <a:cubicBezTo>
                    <a:pt x="4136" y="3836"/>
                    <a:pt x="3803" y="4170"/>
                    <a:pt x="3403" y="4170"/>
                  </a:cubicBezTo>
                  <a:lnTo>
                    <a:pt x="1334" y="4170"/>
                  </a:lnTo>
                  <a:cubicBezTo>
                    <a:pt x="601" y="4170"/>
                    <a:pt x="0" y="4770"/>
                    <a:pt x="0" y="5504"/>
                  </a:cubicBezTo>
                  <a:cubicBezTo>
                    <a:pt x="0" y="6271"/>
                    <a:pt x="601" y="6838"/>
                    <a:pt x="1334" y="6838"/>
                  </a:cubicBezTo>
                  <a:lnTo>
                    <a:pt x="12109" y="6838"/>
                  </a:lnTo>
                  <a:cubicBezTo>
                    <a:pt x="12843" y="6838"/>
                    <a:pt x="13443" y="6271"/>
                    <a:pt x="13443" y="5504"/>
                  </a:cubicBezTo>
                  <a:cubicBezTo>
                    <a:pt x="13443" y="4770"/>
                    <a:pt x="12843" y="4170"/>
                    <a:pt x="12109" y="4170"/>
                  </a:cubicBezTo>
                  <a:lnTo>
                    <a:pt x="10841" y="4170"/>
                  </a:lnTo>
                  <a:cubicBezTo>
                    <a:pt x="10441" y="4170"/>
                    <a:pt x="10107" y="3836"/>
                    <a:pt x="10107" y="3436"/>
                  </a:cubicBezTo>
                  <a:cubicBezTo>
                    <a:pt x="10107" y="3002"/>
                    <a:pt x="10441" y="2669"/>
                    <a:pt x="10841" y="2669"/>
                  </a:cubicBezTo>
                  <a:lnTo>
                    <a:pt x="13310" y="2669"/>
                  </a:lnTo>
                  <a:cubicBezTo>
                    <a:pt x="14077" y="2669"/>
                    <a:pt x="14644" y="2068"/>
                    <a:pt x="14644" y="1334"/>
                  </a:cubicBezTo>
                  <a:cubicBezTo>
                    <a:pt x="14644" y="600"/>
                    <a:pt x="140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503;p66">
              <a:extLst>
                <a:ext uri="{FF2B5EF4-FFF2-40B4-BE49-F238E27FC236}">
                  <a16:creationId xmlns:a16="http://schemas.microsoft.com/office/drawing/2014/main" id="{B1B60BEC-0345-9CFF-5B58-33694B9710A8}"/>
                </a:ext>
              </a:extLst>
            </p:cNvPr>
            <p:cNvGrpSpPr/>
            <p:nvPr/>
          </p:nvGrpSpPr>
          <p:grpSpPr>
            <a:xfrm>
              <a:off x="2643001" y="2477575"/>
              <a:ext cx="631780" cy="448332"/>
              <a:chOff x="3564832" y="2653608"/>
              <a:chExt cx="284112" cy="201615"/>
            </a:xfrm>
          </p:grpSpPr>
          <p:sp>
            <p:nvSpPr>
              <p:cNvPr id="1516" name="Google Shape;1504;p66">
                <a:extLst>
                  <a:ext uri="{FF2B5EF4-FFF2-40B4-BE49-F238E27FC236}">
                    <a16:creationId xmlns:a16="http://schemas.microsoft.com/office/drawing/2014/main" id="{E699602F-DDC3-487E-3DE2-94A7A8173C55}"/>
                  </a:ext>
                </a:extLst>
              </p:cNvPr>
              <p:cNvSpPr/>
              <p:nvPr/>
            </p:nvSpPr>
            <p:spPr>
              <a:xfrm>
                <a:off x="3564832" y="2653608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2" y="1"/>
                    </a:moveTo>
                    <a:cubicBezTo>
                      <a:pt x="5504" y="1"/>
                      <a:pt x="3703" y="1802"/>
                      <a:pt x="3703" y="3970"/>
                    </a:cubicBezTo>
                    <a:lnTo>
                      <a:pt x="3703" y="4004"/>
                    </a:lnTo>
                    <a:cubicBezTo>
                      <a:pt x="1635" y="4271"/>
                      <a:pt x="0" y="6005"/>
                      <a:pt x="0" y="8140"/>
                    </a:cubicBezTo>
                    <a:cubicBezTo>
                      <a:pt x="0" y="10442"/>
                      <a:pt x="1868" y="12310"/>
                      <a:pt x="4170" y="12310"/>
                    </a:cubicBezTo>
                    <a:lnTo>
                      <a:pt x="13143" y="12310"/>
                    </a:lnTo>
                    <a:cubicBezTo>
                      <a:pt x="15445" y="12310"/>
                      <a:pt x="17313" y="10442"/>
                      <a:pt x="17313" y="8140"/>
                    </a:cubicBezTo>
                    <a:cubicBezTo>
                      <a:pt x="17346" y="6205"/>
                      <a:pt x="16045" y="4604"/>
                      <a:pt x="14277" y="4137"/>
                    </a:cubicBezTo>
                    <a:cubicBezTo>
                      <a:pt x="14311" y="4004"/>
                      <a:pt x="14311" y="3837"/>
                      <a:pt x="14311" y="3670"/>
                    </a:cubicBezTo>
                    <a:cubicBezTo>
                      <a:pt x="14311" y="2369"/>
                      <a:pt x="13276" y="1335"/>
                      <a:pt x="11976" y="1335"/>
                    </a:cubicBezTo>
                    <a:cubicBezTo>
                      <a:pt x="11542" y="1335"/>
                      <a:pt x="11175" y="1435"/>
                      <a:pt x="10875" y="1635"/>
                    </a:cubicBezTo>
                    <a:cubicBezTo>
                      <a:pt x="10174" y="635"/>
                      <a:pt x="9007" y="1"/>
                      <a:pt x="76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05;p66">
                <a:extLst>
                  <a:ext uri="{FF2B5EF4-FFF2-40B4-BE49-F238E27FC236}">
                    <a16:creationId xmlns:a16="http://schemas.microsoft.com/office/drawing/2014/main" id="{44C5F65F-F098-062C-9A37-2C8300F715E2}"/>
                  </a:ext>
                </a:extLst>
              </p:cNvPr>
              <p:cNvSpPr/>
              <p:nvPr/>
            </p:nvSpPr>
            <p:spPr>
              <a:xfrm>
                <a:off x="3652781" y="2706606"/>
                <a:ext cx="40454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473" extrusionOk="0">
                    <a:moveTo>
                      <a:pt x="1902" y="1"/>
                    </a:moveTo>
                    <a:cubicBezTo>
                      <a:pt x="1235" y="1"/>
                      <a:pt x="701" y="401"/>
                      <a:pt x="668" y="1235"/>
                    </a:cubicBezTo>
                    <a:lnTo>
                      <a:pt x="601" y="2636"/>
                    </a:lnTo>
                    <a:cubicBezTo>
                      <a:pt x="568" y="3103"/>
                      <a:pt x="468" y="3270"/>
                      <a:pt x="1" y="3270"/>
                    </a:cubicBezTo>
                    <a:lnTo>
                      <a:pt x="1" y="4237"/>
                    </a:lnTo>
                    <a:cubicBezTo>
                      <a:pt x="468" y="4237"/>
                      <a:pt x="568" y="4370"/>
                      <a:pt x="601" y="4871"/>
                    </a:cubicBezTo>
                    <a:lnTo>
                      <a:pt x="668" y="6272"/>
                    </a:lnTo>
                    <a:cubicBezTo>
                      <a:pt x="768" y="7106"/>
                      <a:pt x="1235" y="7473"/>
                      <a:pt x="1902" y="7473"/>
                    </a:cubicBezTo>
                    <a:lnTo>
                      <a:pt x="2469" y="7473"/>
                    </a:lnTo>
                    <a:lnTo>
                      <a:pt x="2469" y="6539"/>
                    </a:lnTo>
                    <a:lnTo>
                      <a:pt x="2302" y="6539"/>
                    </a:lnTo>
                    <a:cubicBezTo>
                      <a:pt x="1936" y="6539"/>
                      <a:pt x="1769" y="6372"/>
                      <a:pt x="1735" y="5771"/>
                    </a:cubicBezTo>
                    <a:lnTo>
                      <a:pt x="1669" y="4704"/>
                    </a:lnTo>
                    <a:cubicBezTo>
                      <a:pt x="1635" y="4304"/>
                      <a:pt x="1502" y="3903"/>
                      <a:pt x="968" y="3770"/>
                    </a:cubicBezTo>
                    <a:cubicBezTo>
                      <a:pt x="1502" y="3636"/>
                      <a:pt x="1635" y="3236"/>
                      <a:pt x="1669" y="2803"/>
                    </a:cubicBezTo>
                    <a:lnTo>
                      <a:pt x="1735" y="1735"/>
                    </a:lnTo>
                    <a:cubicBezTo>
                      <a:pt x="1769" y="1135"/>
                      <a:pt x="1936" y="968"/>
                      <a:pt x="2302" y="968"/>
                    </a:cubicBezTo>
                    <a:lnTo>
                      <a:pt x="2469" y="968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06;p66">
                <a:extLst>
                  <a:ext uri="{FF2B5EF4-FFF2-40B4-BE49-F238E27FC236}">
                    <a16:creationId xmlns:a16="http://schemas.microsoft.com/office/drawing/2014/main" id="{80C25137-A89F-841B-1037-8CF30155C44D}"/>
                  </a:ext>
                </a:extLst>
              </p:cNvPr>
              <p:cNvSpPr/>
              <p:nvPr/>
            </p:nvSpPr>
            <p:spPr>
              <a:xfrm>
                <a:off x="3721076" y="2706606"/>
                <a:ext cx="40438" cy="122394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7473" extrusionOk="0">
                    <a:moveTo>
                      <a:pt x="0" y="1"/>
                    </a:moveTo>
                    <a:lnTo>
                      <a:pt x="0" y="968"/>
                    </a:lnTo>
                    <a:lnTo>
                      <a:pt x="167" y="968"/>
                    </a:lnTo>
                    <a:cubicBezTo>
                      <a:pt x="568" y="968"/>
                      <a:pt x="734" y="1135"/>
                      <a:pt x="768" y="1735"/>
                    </a:cubicBezTo>
                    <a:lnTo>
                      <a:pt x="801" y="2803"/>
                    </a:lnTo>
                    <a:cubicBezTo>
                      <a:pt x="801" y="3203"/>
                      <a:pt x="934" y="3603"/>
                      <a:pt x="1502" y="3737"/>
                    </a:cubicBezTo>
                    <a:cubicBezTo>
                      <a:pt x="968" y="3870"/>
                      <a:pt x="834" y="4270"/>
                      <a:pt x="801" y="4704"/>
                    </a:cubicBezTo>
                    <a:lnTo>
                      <a:pt x="768" y="5771"/>
                    </a:lnTo>
                    <a:cubicBezTo>
                      <a:pt x="734" y="6372"/>
                      <a:pt x="568" y="6539"/>
                      <a:pt x="167" y="6539"/>
                    </a:cubicBezTo>
                    <a:lnTo>
                      <a:pt x="0" y="6539"/>
                    </a:lnTo>
                    <a:lnTo>
                      <a:pt x="0" y="7473"/>
                    </a:lnTo>
                    <a:lnTo>
                      <a:pt x="601" y="7473"/>
                    </a:lnTo>
                    <a:cubicBezTo>
                      <a:pt x="1268" y="7473"/>
                      <a:pt x="1768" y="7106"/>
                      <a:pt x="1802" y="6272"/>
                    </a:cubicBezTo>
                    <a:lnTo>
                      <a:pt x="1902" y="4871"/>
                    </a:lnTo>
                    <a:cubicBezTo>
                      <a:pt x="1935" y="4404"/>
                      <a:pt x="2002" y="4237"/>
                      <a:pt x="2469" y="4237"/>
                    </a:cubicBezTo>
                    <a:lnTo>
                      <a:pt x="2469" y="3270"/>
                    </a:lnTo>
                    <a:cubicBezTo>
                      <a:pt x="2002" y="3270"/>
                      <a:pt x="1935" y="3136"/>
                      <a:pt x="1902" y="2636"/>
                    </a:cubicBezTo>
                    <a:lnTo>
                      <a:pt x="1802" y="1235"/>
                    </a:lnTo>
                    <a:cubicBezTo>
                      <a:pt x="1735" y="401"/>
                      <a:pt x="1268" y="1"/>
                      <a:pt x="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507;p66">
              <a:extLst>
                <a:ext uri="{FF2B5EF4-FFF2-40B4-BE49-F238E27FC236}">
                  <a16:creationId xmlns:a16="http://schemas.microsoft.com/office/drawing/2014/main" id="{49B445FF-64AC-75F7-59F3-B30A56DC5E74}"/>
                </a:ext>
              </a:extLst>
            </p:cNvPr>
            <p:cNvGrpSpPr/>
            <p:nvPr/>
          </p:nvGrpSpPr>
          <p:grpSpPr>
            <a:xfrm>
              <a:off x="5068414" y="2333240"/>
              <a:ext cx="502935" cy="426509"/>
              <a:chOff x="4327479" y="2700055"/>
              <a:chExt cx="284112" cy="240938"/>
            </a:xfrm>
          </p:grpSpPr>
          <p:sp>
            <p:nvSpPr>
              <p:cNvPr id="1514" name="Google Shape;1508;p66">
                <a:extLst>
                  <a:ext uri="{FF2B5EF4-FFF2-40B4-BE49-F238E27FC236}">
                    <a16:creationId xmlns:a16="http://schemas.microsoft.com/office/drawing/2014/main" id="{7EBFEE42-2A99-F9AB-1694-DE32C50ECF34}"/>
                  </a:ext>
                </a:extLst>
              </p:cNvPr>
              <p:cNvSpPr/>
              <p:nvPr/>
            </p:nvSpPr>
            <p:spPr>
              <a:xfrm>
                <a:off x="4327479" y="2700055"/>
                <a:ext cx="284112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7" h="12310" extrusionOk="0">
                    <a:moveTo>
                      <a:pt x="7673" y="0"/>
                    </a:moveTo>
                    <a:cubicBezTo>
                      <a:pt x="5505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1" y="12309"/>
                    </a:cubicBezTo>
                    <a:lnTo>
                      <a:pt x="13144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47" y="6238"/>
                      <a:pt x="16012" y="4637"/>
                      <a:pt x="14278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6" y="1335"/>
                      <a:pt x="11176" y="1435"/>
                      <a:pt x="10875" y="1635"/>
                    </a:cubicBezTo>
                    <a:cubicBezTo>
                      <a:pt x="10175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09;p66">
                <a:extLst>
                  <a:ext uri="{FF2B5EF4-FFF2-40B4-BE49-F238E27FC236}">
                    <a16:creationId xmlns:a16="http://schemas.microsoft.com/office/drawing/2014/main" id="{45E78793-F748-ED6B-DC77-734AF2CFB9A3}"/>
                  </a:ext>
                </a:extLst>
              </p:cNvPr>
              <p:cNvSpPr/>
              <p:nvPr/>
            </p:nvSpPr>
            <p:spPr>
              <a:xfrm>
                <a:off x="4417622" y="2737921"/>
                <a:ext cx="104918" cy="203073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2399" extrusionOk="0">
                    <a:moveTo>
                      <a:pt x="3176" y="704"/>
                    </a:moveTo>
                    <a:cubicBezTo>
                      <a:pt x="3273" y="704"/>
                      <a:pt x="3371" y="711"/>
                      <a:pt x="3470" y="724"/>
                    </a:cubicBezTo>
                    <a:cubicBezTo>
                      <a:pt x="3703" y="790"/>
                      <a:pt x="3970" y="824"/>
                      <a:pt x="4170" y="957"/>
                    </a:cubicBezTo>
                    <a:cubicBezTo>
                      <a:pt x="4671" y="1191"/>
                      <a:pt x="5038" y="1558"/>
                      <a:pt x="5271" y="2058"/>
                    </a:cubicBezTo>
                    <a:cubicBezTo>
                      <a:pt x="5438" y="2458"/>
                      <a:pt x="5505" y="2892"/>
                      <a:pt x="5471" y="3326"/>
                    </a:cubicBezTo>
                    <a:cubicBezTo>
                      <a:pt x="5318" y="4464"/>
                      <a:pt x="4313" y="5346"/>
                      <a:pt x="3164" y="5346"/>
                    </a:cubicBezTo>
                    <a:cubicBezTo>
                      <a:pt x="3067" y="5346"/>
                      <a:pt x="2968" y="5340"/>
                      <a:pt x="2870" y="5327"/>
                    </a:cubicBezTo>
                    <a:cubicBezTo>
                      <a:pt x="2436" y="5294"/>
                      <a:pt x="2036" y="5060"/>
                      <a:pt x="1702" y="4827"/>
                    </a:cubicBezTo>
                    <a:cubicBezTo>
                      <a:pt x="1302" y="4493"/>
                      <a:pt x="1002" y="3993"/>
                      <a:pt x="935" y="3492"/>
                    </a:cubicBezTo>
                    <a:cubicBezTo>
                      <a:pt x="868" y="3226"/>
                      <a:pt x="868" y="2992"/>
                      <a:pt x="868" y="2725"/>
                    </a:cubicBezTo>
                    <a:cubicBezTo>
                      <a:pt x="1022" y="1587"/>
                      <a:pt x="2026" y="704"/>
                      <a:pt x="3176" y="704"/>
                    </a:cubicBezTo>
                    <a:close/>
                    <a:moveTo>
                      <a:pt x="3232" y="1"/>
                    </a:moveTo>
                    <a:cubicBezTo>
                      <a:pt x="1718" y="1"/>
                      <a:pt x="419" y="1116"/>
                      <a:pt x="234" y="2658"/>
                    </a:cubicBezTo>
                    <a:cubicBezTo>
                      <a:pt x="1" y="4126"/>
                      <a:pt x="935" y="5494"/>
                      <a:pt x="2269" y="5894"/>
                    </a:cubicBezTo>
                    <a:lnTo>
                      <a:pt x="2202" y="6228"/>
                    </a:lnTo>
                    <a:cubicBezTo>
                      <a:pt x="2202" y="6361"/>
                      <a:pt x="2269" y="6461"/>
                      <a:pt x="2369" y="6495"/>
                    </a:cubicBezTo>
                    <a:lnTo>
                      <a:pt x="2169" y="7962"/>
                    </a:lnTo>
                    <a:lnTo>
                      <a:pt x="2102" y="7962"/>
                    </a:lnTo>
                    <a:cubicBezTo>
                      <a:pt x="2002" y="7962"/>
                      <a:pt x="1969" y="7996"/>
                      <a:pt x="1969" y="8029"/>
                    </a:cubicBezTo>
                    <a:lnTo>
                      <a:pt x="1469" y="11965"/>
                    </a:lnTo>
                    <a:cubicBezTo>
                      <a:pt x="1469" y="11999"/>
                      <a:pt x="1502" y="12065"/>
                      <a:pt x="1602" y="12065"/>
                    </a:cubicBezTo>
                    <a:lnTo>
                      <a:pt x="1535" y="12065"/>
                    </a:lnTo>
                    <a:lnTo>
                      <a:pt x="1535" y="12232"/>
                    </a:lnTo>
                    <a:cubicBezTo>
                      <a:pt x="1535" y="12299"/>
                      <a:pt x="1602" y="12332"/>
                      <a:pt x="1635" y="12332"/>
                    </a:cubicBezTo>
                    <a:lnTo>
                      <a:pt x="1869" y="12365"/>
                    </a:lnTo>
                    <a:lnTo>
                      <a:pt x="2136" y="12399"/>
                    </a:lnTo>
                    <a:cubicBezTo>
                      <a:pt x="2169" y="12399"/>
                      <a:pt x="2269" y="12365"/>
                      <a:pt x="2269" y="12332"/>
                    </a:cubicBezTo>
                    <a:lnTo>
                      <a:pt x="2269" y="12165"/>
                    </a:lnTo>
                    <a:lnTo>
                      <a:pt x="2202" y="12165"/>
                    </a:lnTo>
                    <a:cubicBezTo>
                      <a:pt x="2302" y="12165"/>
                      <a:pt x="2369" y="12132"/>
                      <a:pt x="2369" y="12065"/>
                    </a:cubicBezTo>
                    <a:lnTo>
                      <a:pt x="2870" y="8162"/>
                    </a:lnTo>
                    <a:cubicBezTo>
                      <a:pt x="2870" y="8129"/>
                      <a:pt x="2836" y="8062"/>
                      <a:pt x="2769" y="8029"/>
                    </a:cubicBezTo>
                    <a:lnTo>
                      <a:pt x="2669" y="8029"/>
                    </a:lnTo>
                    <a:lnTo>
                      <a:pt x="2870" y="6561"/>
                    </a:lnTo>
                    <a:cubicBezTo>
                      <a:pt x="3003" y="6561"/>
                      <a:pt x="3103" y="6495"/>
                      <a:pt x="3103" y="6361"/>
                    </a:cubicBezTo>
                    <a:lnTo>
                      <a:pt x="3136" y="6028"/>
                    </a:lnTo>
                    <a:cubicBezTo>
                      <a:pt x="4637" y="6028"/>
                      <a:pt x="5938" y="4893"/>
                      <a:pt x="6139" y="3392"/>
                    </a:cubicBezTo>
                    <a:cubicBezTo>
                      <a:pt x="6405" y="1791"/>
                      <a:pt x="5238" y="223"/>
                      <a:pt x="3603" y="23"/>
                    </a:cubicBezTo>
                    <a:cubicBezTo>
                      <a:pt x="3478" y="8"/>
                      <a:pt x="3354" y="1"/>
                      <a:pt x="3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10;p66">
              <a:extLst>
                <a:ext uri="{FF2B5EF4-FFF2-40B4-BE49-F238E27FC236}">
                  <a16:creationId xmlns:a16="http://schemas.microsoft.com/office/drawing/2014/main" id="{32B498B4-7D01-68FD-0DBD-6033277589EA}"/>
                </a:ext>
              </a:extLst>
            </p:cNvPr>
            <p:cNvGrpSpPr/>
            <p:nvPr/>
          </p:nvGrpSpPr>
          <p:grpSpPr>
            <a:xfrm>
              <a:off x="1926149" y="3507801"/>
              <a:ext cx="562083" cy="398896"/>
              <a:chOff x="3163840" y="3367107"/>
              <a:chExt cx="284096" cy="201615"/>
            </a:xfrm>
          </p:grpSpPr>
          <p:sp>
            <p:nvSpPr>
              <p:cNvPr id="1510" name="Google Shape;1511;p66">
                <a:extLst>
                  <a:ext uri="{FF2B5EF4-FFF2-40B4-BE49-F238E27FC236}">
                    <a16:creationId xmlns:a16="http://schemas.microsoft.com/office/drawing/2014/main" id="{13A2C699-6112-DEC2-4176-C3726BE0F3E8}"/>
                  </a:ext>
                </a:extLst>
              </p:cNvPr>
              <p:cNvSpPr/>
              <p:nvPr/>
            </p:nvSpPr>
            <p:spPr>
              <a:xfrm>
                <a:off x="3163840" y="3367107"/>
                <a:ext cx="284096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46" h="12310" extrusionOk="0">
                    <a:moveTo>
                      <a:pt x="7672" y="0"/>
                    </a:moveTo>
                    <a:cubicBezTo>
                      <a:pt x="5504" y="0"/>
                      <a:pt x="3736" y="1802"/>
                      <a:pt x="3736" y="3970"/>
                    </a:cubicBezTo>
                    <a:lnTo>
                      <a:pt x="3736" y="4003"/>
                    </a:lnTo>
                    <a:cubicBezTo>
                      <a:pt x="1635" y="4270"/>
                      <a:pt x="0" y="6005"/>
                      <a:pt x="0" y="8140"/>
                    </a:cubicBezTo>
                    <a:cubicBezTo>
                      <a:pt x="0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40"/>
                    </a:cubicBezTo>
                    <a:cubicBezTo>
                      <a:pt x="17346" y="6272"/>
                      <a:pt x="16078" y="4637"/>
                      <a:pt x="14277" y="4137"/>
                    </a:cubicBezTo>
                    <a:cubicBezTo>
                      <a:pt x="14310" y="4003"/>
                      <a:pt x="14310" y="3837"/>
                      <a:pt x="14310" y="3670"/>
                    </a:cubicBezTo>
                    <a:cubicBezTo>
                      <a:pt x="14310" y="2402"/>
                      <a:pt x="13276" y="1335"/>
                      <a:pt x="11975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2;p66">
                <a:extLst>
                  <a:ext uri="{FF2B5EF4-FFF2-40B4-BE49-F238E27FC236}">
                    <a16:creationId xmlns:a16="http://schemas.microsoft.com/office/drawing/2014/main" id="{056F7D64-B575-BED2-0A68-71438C2398D4}"/>
                  </a:ext>
                </a:extLst>
              </p:cNvPr>
              <p:cNvSpPr/>
              <p:nvPr/>
            </p:nvSpPr>
            <p:spPr>
              <a:xfrm>
                <a:off x="3343569" y="3464899"/>
                <a:ext cx="61762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0" extrusionOk="0">
                    <a:moveTo>
                      <a:pt x="1" y="0"/>
                    </a:moveTo>
                    <a:lnTo>
                      <a:pt x="1" y="934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3;p66">
                <a:extLst>
                  <a:ext uri="{FF2B5EF4-FFF2-40B4-BE49-F238E27FC236}">
                    <a16:creationId xmlns:a16="http://schemas.microsoft.com/office/drawing/2014/main" id="{DBA1F91F-FBAF-0083-C344-EA9B7C66D900}"/>
                  </a:ext>
                </a:extLst>
              </p:cNvPr>
              <p:cNvSpPr/>
              <p:nvPr/>
            </p:nvSpPr>
            <p:spPr>
              <a:xfrm>
                <a:off x="3198249" y="3464899"/>
                <a:ext cx="61205" cy="60108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70" extrusionOk="0">
                    <a:moveTo>
                      <a:pt x="3737" y="0"/>
                    </a:moveTo>
                    <a:lnTo>
                      <a:pt x="1" y="1368"/>
                    </a:lnTo>
                    <a:lnTo>
                      <a:pt x="1" y="2302"/>
                    </a:lnTo>
                    <a:lnTo>
                      <a:pt x="3737" y="3670"/>
                    </a:lnTo>
                    <a:lnTo>
                      <a:pt x="3737" y="2736"/>
                    </a:lnTo>
                    <a:lnTo>
                      <a:pt x="1168" y="1835"/>
                    </a:lnTo>
                    <a:lnTo>
                      <a:pt x="3737" y="901"/>
                    </a:lnTo>
                    <a:lnTo>
                      <a:pt x="37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4;p66">
                <a:extLst>
                  <a:ext uri="{FF2B5EF4-FFF2-40B4-BE49-F238E27FC236}">
                    <a16:creationId xmlns:a16="http://schemas.microsoft.com/office/drawing/2014/main" id="{309B41D1-68F1-8C43-8A9C-33A423D95A1C}"/>
                  </a:ext>
                </a:extLst>
              </p:cNvPr>
              <p:cNvSpPr/>
              <p:nvPr/>
            </p:nvSpPr>
            <p:spPr>
              <a:xfrm>
                <a:off x="3280204" y="3449062"/>
                <a:ext cx="50281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5" extrusionOk="0">
                    <a:moveTo>
                      <a:pt x="2302" y="0"/>
                    </a:moveTo>
                    <a:lnTo>
                      <a:pt x="0" y="5804"/>
                    </a:lnTo>
                    <a:lnTo>
                      <a:pt x="801" y="580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515;p66">
              <a:extLst>
                <a:ext uri="{FF2B5EF4-FFF2-40B4-BE49-F238E27FC236}">
                  <a16:creationId xmlns:a16="http://schemas.microsoft.com/office/drawing/2014/main" id="{78008C91-F6ED-418C-D0D3-93A1FEE1C41B}"/>
                </a:ext>
              </a:extLst>
            </p:cNvPr>
            <p:cNvGrpSpPr/>
            <p:nvPr/>
          </p:nvGrpSpPr>
          <p:grpSpPr>
            <a:xfrm>
              <a:off x="4821028" y="2827679"/>
              <a:ext cx="365467" cy="167269"/>
              <a:chOff x="4652004" y="2690769"/>
              <a:chExt cx="206525" cy="94518"/>
            </a:xfrm>
          </p:grpSpPr>
          <p:sp>
            <p:nvSpPr>
              <p:cNvPr id="1507" name="Google Shape;1516;p66">
                <a:extLst>
                  <a:ext uri="{FF2B5EF4-FFF2-40B4-BE49-F238E27FC236}">
                    <a16:creationId xmlns:a16="http://schemas.microsoft.com/office/drawing/2014/main" id="{E7AB92A4-B4F2-048F-BE92-37802271EBF4}"/>
                  </a:ext>
                </a:extLst>
              </p:cNvPr>
              <p:cNvSpPr/>
              <p:nvPr/>
            </p:nvSpPr>
            <p:spPr>
              <a:xfrm>
                <a:off x="4796767" y="2705509"/>
                <a:ext cx="6176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3671" extrusionOk="0">
                    <a:moveTo>
                      <a:pt x="1" y="1"/>
                    </a:moveTo>
                    <a:lnTo>
                      <a:pt x="1" y="935"/>
                    </a:lnTo>
                    <a:lnTo>
                      <a:pt x="2603" y="1835"/>
                    </a:lnTo>
                    <a:lnTo>
                      <a:pt x="1" y="2769"/>
                    </a:lnTo>
                    <a:lnTo>
                      <a:pt x="1" y="3670"/>
                    </a:lnTo>
                    <a:lnTo>
                      <a:pt x="3770" y="2302"/>
                    </a:lnTo>
                    <a:lnTo>
                      <a:pt x="3770" y="13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17;p66">
                <a:extLst>
                  <a:ext uri="{FF2B5EF4-FFF2-40B4-BE49-F238E27FC236}">
                    <a16:creationId xmlns:a16="http://schemas.microsoft.com/office/drawing/2014/main" id="{CF82D8AF-FF70-734F-AB40-955F9F214A56}"/>
                  </a:ext>
                </a:extLst>
              </p:cNvPr>
              <p:cNvSpPr/>
              <p:nvPr/>
            </p:nvSpPr>
            <p:spPr>
              <a:xfrm>
                <a:off x="4652004" y="2705509"/>
                <a:ext cx="61746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3671" extrusionOk="0">
                    <a:moveTo>
                      <a:pt x="3769" y="1"/>
                    </a:moveTo>
                    <a:lnTo>
                      <a:pt x="0" y="1368"/>
                    </a:lnTo>
                    <a:lnTo>
                      <a:pt x="0" y="2302"/>
                    </a:lnTo>
                    <a:lnTo>
                      <a:pt x="3769" y="3670"/>
                    </a:lnTo>
                    <a:lnTo>
                      <a:pt x="3769" y="2736"/>
                    </a:lnTo>
                    <a:lnTo>
                      <a:pt x="1168" y="1835"/>
                    </a:lnTo>
                    <a:lnTo>
                      <a:pt x="3769" y="901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18;p66">
                <a:extLst>
                  <a:ext uri="{FF2B5EF4-FFF2-40B4-BE49-F238E27FC236}">
                    <a16:creationId xmlns:a16="http://schemas.microsoft.com/office/drawing/2014/main" id="{D070718D-DE33-7F59-68D5-5CA3D238C042}"/>
                  </a:ext>
                </a:extLst>
              </p:cNvPr>
              <p:cNvSpPr/>
              <p:nvPr/>
            </p:nvSpPr>
            <p:spPr>
              <a:xfrm>
                <a:off x="4733401" y="2690769"/>
                <a:ext cx="50281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771" extrusionOk="0">
                    <a:moveTo>
                      <a:pt x="2302" y="0"/>
                    </a:moveTo>
                    <a:lnTo>
                      <a:pt x="0" y="5771"/>
                    </a:lnTo>
                    <a:lnTo>
                      <a:pt x="767" y="5771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1519;p66">
              <a:extLst>
                <a:ext uri="{FF2B5EF4-FFF2-40B4-BE49-F238E27FC236}">
                  <a16:creationId xmlns:a16="http://schemas.microsoft.com/office/drawing/2014/main" id="{6E8245FC-8C74-0189-1CEC-338B5AE42F30}"/>
                </a:ext>
              </a:extLst>
            </p:cNvPr>
            <p:cNvSpPr/>
            <p:nvPr/>
          </p:nvSpPr>
          <p:spPr>
            <a:xfrm>
              <a:off x="4508779" y="2857452"/>
              <a:ext cx="26534" cy="19597"/>
            </a:xfrm>
            <a:custGeom>
              <a:avLst/>
              <a:gdLst/>
              <a:ahLst/>
              <a:cxnLst/>
              <a:rect l="l" t="t" r="r" b="b"/>
              <a:pathLst>
                <a:path w="1702" h="1257" extrusionOk="0">
                  <a:moveTo>
                    <a:pt x="909" y="1"/>
                  </a:moveTo>
                  <a:cubicBezTo>
                    <a:pt x="581" y="1"/>
                    <a:pt x="245" y="143"/>
                    <a:pt x="0" y="423"/>
                  </a:cubicBezTo>
                  <a:lnTo>
                    <a:pt x="834" y="1257"/>
                  </a:lnTo>
                  <a:lnTo>
                    <a:pt x="1701" y="356"/>
                  </a:lnTo>
                  <a:cubicBezTo>
                    <a:pt x="1495" y="118"/>
                    <a:pt x="1206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520;p66">
              <a:extLst>
                <a:ext uri="{FF2B5EF4-FFF2-40B4-BE49-F238E27FC236}">
                  <a16:creationId xmlns:a16="http://schemas.microsoft.com/office/drawing/2014/main" id="{BD45AC8F-D077-CE4C-965B-26F18FB28615}"/>
                </a:ext>
              </a:extLst>
            </p:cNvPr>
            <p:cNvGrpSpPr/>
            <p:nvPr/>
          </p:nvGrpSpPr>
          <p:grpSpPr>
            <a:xfrm>
              <a:off x="2483919" y="3121114"/>
              <a:ext cx="234517" cy="165225"/>
              <a:chOff x="3201525" y="2964278"/>
              <a:chExt cx="125129" cy="88162"/>
            </a:xfrm>
          </p:grpSpPr>
          <p:sp>
            <p:nvSpPr>
              <p:cNvPr id="1504" name="Google Shape;1521;p66">
                <a:extLst>
                  <a:ext uri="{FF2B5EF4-FFF2-40B4-BE49-F238E27FC236}">
                    <a16:creationId xmlns:a16="http://schemas.microsoft.com/office/drawing/2014/main" id="{91415D3E-614D-A329-4F86-330F591A0BBB}"/>
                  </a:ext>
                </a:extLst>
              </p:cNvPr>
              <p:cNvSpPr/>
              <p:nvPr/>
            </p:nvSpPr>
            <p:spPr>
              <a:xfrm>
                <a:off x="3225567" y="2997787"/>
                <a:ext cx="77043" cy="31708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936" extrusionOk="0">
                    <a:moveTo>
                      <a:pt x="2402" y="1"/>
                    </a:moveTo>
                    <a:cubicBezTo>
                      <a:pt x="1535" y="34"/>
                      <a:pt x="668" y="368"/>
                      <a:pt x="1" y="1035"/>
                    </a:cubicBezTo>
                    <a:lnTo>
                      <a:pt x="868" y="1936"/>
                    </a:lnTo>
                    <a:cubicBezTo>
                      <a:pt x="1306" y="1497"/>
                      <a:pt x="1873" y="1271"/>
                      <a:pt x="2429" y="1271"/>
                    </a:cubicBezTo>
                    <a:cubicBezTo>
                      <a:pt x="2931" y="1271"/>
                      <a:pt x="3423" y="1456"/>
                      <a:pt x="3803" y="1836"/>
                    </a:cubicBezTo>
                    <a:lnTo>
                      <a:pt x="4003" y="1635"/>
                    </a:lnTo>
                    <a:lnTo>
                      <a:pt x="4704" y="935"/>
                    </a:lnTo>
                    <a:cubicBezTo>
                      <a:pt x="4070" y="301"/>
                      <a:pt x="3236" y="1"/>
                      <a:pt x="24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22;p66">
                <a:extLst>
                  <a:ext uri="{FF2B5EF4-FFF2-40B4-BE49-F238E27FC236}">
                    <a16:creationId xmlns:a16="http://schemas.microsoft.com/office/drawing/2014/main" id="{F66244DC-0A08-2A73-F8C5-8A9805980F2C}"/>
                  </a:ext>
                </a:extLst>
              </p:cNvPr>
              <p:cNvSpPr/>
              <p:nvPr/>
            </p:nvSpPr>
            <p:spPr>
              <a:xfrm>
                <a:off x="3201525" y="2964278"/>
                <a:ext cx="125129" cy="41732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2548" extrusionOk="0">
                    <a:moveTo>
                      <a:pt x="4058" y="1"/>
                    </a:moveTo>
                    <a:cubicBezTo>
                      <a:pt x="3412" y="1"/>
                      <a:pt x="2760" y="116"/>
                      <a:pt x="2136" y="346"/>
                    </a:cubicBezTo>
                    <a:cubicBezTo>
                      <a:pt x="1368" y="613"/>
                      <a:pt x="635" y="1046"/>
                      <a:pt x="1" y="1680"/>
                    </a:cubicBezTo>
                    <a:lnTo>
                      <a:pt x="868" y="2547"/>
                    </a:lnTo>
                    <a:cubicBezTo>
                      <a:pt x="1502" y="1914"/>
                      <a:pt x="2302" y="1513"/>
                      <a:pt x="3136" y="1346"/>
                    </a:cubicBezTo>
                    <a:cubicBezTo>
                      <a:pt x="3424" y="1288"/>
                      <a:pt x="3713" y="1258"/>
                      <a:pt x="3999" y="1258"/>
                    </a:cubicBezTo>
                    <a:cubicBezTo>
                      <a:pt x="5007" y="1258"/>
                      <a:pt x="5978" y="1627"/>
                      <a:pt x="6706" y="2381"/>
                    </a:cubicBezTo>
                    <a:lnTo>
                      <a:pt x="7640" y="1447"/>
                    </a:lnTo>
                    <a:cubicBezTo>
                      <a:pt x="6676" y="483"/>
                      <a:pt x="5381" y="1"/>
                      <a:pt x="40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23;p66">
                <a:extLst>
                  <a:ext uri="{FF2B5EF4-FFF2-40B4-BE49-F238E27FC236}">
                    <a16:creationId xmlns:a16="http://schemas.microsoft.com/office/drawing/2014/main" id="{F6C41C1F-7DC5-40B6-6837-7FD014BDBEFF}"/>
                  </a:ext>
                </a:extLst>
              </p:cNvPr>
              <p:cNvSpPr/>
              <p:nvPr/>
            </p:nvSpPr>
            <p:spPr>
              <a:xfrm>
                <a:off x="3248513" y="3032345"/>
                <a:ext cx="28432" cy="20096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227" extrusionOk="0">
                    <a:moveTo>
                      <a:pt x="924" y="0"/>
                    </a:moveTo>
                    <a:cubicBezTo>
                      <a:pt x="598" y="0"/>
                      <a:pt x="259" y="134"/>
                      <a:pt x="1" y="393"/>
                    </a:cubicBezTo>
                    <a:lnTo>
                      <a:pt x="834" y="1227"/>
                    </a:lnTo>
                    <a:lnTo>
                      <a:pt x="1735" y="359"/>
                    </a:lnTo>
                    <a:cubicBezTo>
                      <a:pt x="1525" y="118"/>
                      <a:pt x="1230" y="0"/>
                      <a:pt x="9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524;p66">
              <a:extLst>
                <a:ext uri="{FF2B5EF4-FFF2-40B4-BE49-F238E27FC236}">
                  <a16:creationId xmlns:a16="http://schemas.microsoft.com/office/drawing/2014/main" id="{AA3C178F-FCB9-DF91-3C1A-265002F02163}"/>
                </a:ext>
              </a:extLst>
            </p:cNvPr>
            <p:cNvGrpSpPr/>
            <p:nvPr/>
          </p:nvGrpSpPr>
          <p:grpSpPr>
            <a:xfrm>
              <a:off x="3341172" y="2739793"/>
              <a:ext cx="631784" cy="333905"/>
              <a:chOff x="3860385" y="2527957"/>
              <a:chExt cx="345294" cy="182502"/>
            </a:xfrm>
          </p:grpSpPr>
          <p:sp>
            <p:nvSpPr>
              <p:cNvPr id="1502" name="Google Shape;1525;p66">
                <a:extLst>
                  <a:ext uri="{FF2B5EF4-FFF2-40B4-BE49-F238E27FC236}">
                    <a16:creationId xmlns:a16="http://schemas.microsoft.com/office/drawing/2014/main" id="{213C30C2-8C39-1068-75CD-C0BA6DF357A1}"/>
                  </a:ext>
                </a:extLst>
              </p:cNvPr>
              <p:cNvSpPr/>
              <p:nvPr/>
            </p:nvSpPr>
            <p:spPr>
              <a:xfrm>
                <a:off x="3860385" y="2527957"/>
                <a:ext cx="303782" cy="18250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1143" extrusionOk="0">
                    <a:moveTo>
                      <a:pt x="11008" y="1"/>
                    </a:moveTo>
                    <a:cubicBezTo>
                      <a:pt x="10908" y="1"/>
                      <a:pt x="10808" y="101"/>
                      <a:pt x="10808" y="201"/>
                    </a:cubicBezTo>
                    <a:cubicBezTo>
                      <a:pt x="10808" y="334"/>
                      <a:pt x="10908" y="434"/>
                      <a:pt x="11008" y="434"/>
                    </a:cubicBezTo>
                    <a:cubicBezTo>
                      <a:pt x="11242" y="434"/>
                      <a:pt x="11442" y="468"/>
                      <a:pt x="11642" y="468"/>
                    </a:cubicBezTo>
                    <a:cubicBezTo>
                      <a:pt x="11776" y="468"/>
                      <a:pt x="11842" y="368"/>
                      <a:pt x="11842" y="268"/>
                    </a:cubicBezTo>
                    <a:cubicBezTo>
                      <a:pt x="11842" y="168"/>
                      <a:pt x="11776" y="34"/>
                      <a:pt x="11642" y="34"/>
                    </a:cubicBezTo>
                    <a:cubicBezTo>
                      <a:pt x="11442" y="1"/>
                      <a:pt x="11242" y="1"/>
                      <a:pt x="11008" y="1"/>
                    </a:cubicBezTo>
                    <a:close/>
                    <a:moveTo>
                      <a:pt x="9741" y="101"/>
                    </a:moveTo>
                    <a:cubicBezTo>
                      <a:pt x="9507" y="101"/>
                      <a:pt x="9307" y="134"/>
                      <a:pt x="9107" y="168"/>
                    </a:cubicBezTo>
                    <a:cubicBezTo>
                      <a:pt x="8974" y="201"/>
                      <a:pt x="8940" y="301"/>
                      <a:pt x="8940" y="434"/>
                    </a:cubicBezTo>
                    <a:cubicBezTo>
                      <a:pt x="8940" y="501"/>
                      <a:pt x="9074" y="601"/>
                      <a:pt x="9140" y="601"/>
                    </a:cubicBezTo>
                    <a:cubicBezTo>
                      <a:pt x="9407" y="534"/>
                      <a:pt x="9607" y="501"/>
                      <a:pt x="9774" y="468"/>
                    </a:cubicBezTo>
                    <a:cubicBezTo>
                      <a:pt x="9841" y="468"/>
                      <a:pt x="9941" y="368"/>
                      <a:pt x="9941" y="268"/>
                    </a:cubicBezTo>
                    <a:cubicBezTo>
                      <a:pt x="9941" y="168"/>
                      <a:pt x="9841" y="101"/>
                      <a:pt x="9741" y="101"/>
                    </a:cubicBezTo>
                    <a:close/>
                    <a:moveTo>
                      <a:pt x="12891" y="194"/>
                    </a:moveTo>
                    <a:cubicBezTo>
                      <a:pt x="12784" y="194"/>
                      <a:pt x="12705" y="281"/>
                      <a:pt x="12676" y="368"/>
                    </a:cubicBezTo>
                    <a:cubicBezTo>
                      <a:pt x="12643" y="501"/>
                      <a:pt x="12710" y="601"/>
                      <a:pt x="12843" y="635"/>
                    </a:cubicBezTo>
                    <a:cubicBezTo>
                      <a:pt x="13010" y="668"/>
                      <a:pt x="13243" y="701"/>
                      <a:pt x="13443" y="768"/>
                    </a:cubicBezTo>
                    <a:lnTo>
                      <a:pt x="13477" y="768"/>
                    </a:lnTo>
                    <a:cubicBezTo>
                      <a:pt x="13610" y="768"/>
                      <a:pt x="13677" y="668"/>
                      <a:pt x="13744" y="601"/>
                    </a:cubicBezTo>
                    <a:cubicBezTo>
                      <a:pt x="13744" y="468"/>
                      <a:pt x="13677" y="368"/>
                      <a:pt x="13544" y="334"/>
                    </a:cubicBezTo>
                    <a:lnTo>
                      <a:pt x="12943" y="201"/>
                    </a:lnTo>
                    <a:cubicBezTo>
                      <a:pt x="12925" y="196"/>
                      <a:pt x="12908" y="194"/>
                      <a:pt x="12891" y="194"/>
                    </a:cubicBezTo>
                    <a:close/>
                    <a:moveTo>
                      <a:pt x="7959" y="459"/>
                    </a:moveTo>
                    <a:cubicBezTo>
                      <a:pt x="7942" y="459"/>
                      <a:pt x="7924" y="462"/>
                      <a:pt x="7906" y="468"/>
                    </a:cubicBezTo>
                    <a:cubicBezTo>
                      <a:pt x="7673" y="534"/>
                      <a:pt x="7473" y="601"/>
                      <a:pt x="7272" y="668"/>
                    </a:cubicBezTo>
                    <a:cubicBezTo>
                      <a:pt x="7139" y="701"/>
                      <a:pt x="7106" y="801"/>
                      <a:pt x="7139" y="935"/>
                    </a:cubicBezTo>
                    <a:cubicBezTo>
                      <a:pt x="7172" y="1001"/>
                      <a:pt x="7272" y="1035"/>
                      <a:pt x="7339" y="1035"/>
                    </a:cubicBezTo>
                    <a:lnTo>
                      <a:pt x="7439" y="1035"/>
                    </a:lnTo>
                    <a:cubicBezTo>
                      <a:pt x="7639" y="968"/>
                      <a:pt x="7806" y="868"/>
                      <a:pt x="8006" y="835"/>
                    </a:cubicBezTo>
                    <a:cubicBezTo>
                      <a:pt x="8106" y="801"/>
                      <a:pt x="8173" y="701"/>
                      <a:pt x="8140" y="601"/>
                    </a:cubicBezTo>
                    <a:cubicBezTo>
                      <a:pt x="8112" y="519"/>
                      <a:pt x="8040" y="459"/>
                      <a:pt x="7959" y="459"/>
                    </a:cubicBezTo>
                    <a:close/>
                    <a:moveTo>
                      <a:pt x="14670" y="689"/>
                    </a:moveTo>
                    <a:cubicBezTo>
                      <a:pt x="14587" y="689"/>
                      <a:pt x="14503" y="733"/>
                      <a:pt x="14478" y="835"/>
                    </a:cubicBezTo>
                    <a:cubicBezTo>
                      <a:pt x="14444" y="935"/>
                      <a:pt x="14478" y="1035"/>
                      <a:pt x="14611" y="1102"/>
                    </a:cubicBezTo>
                    <a:cubicBezTo>
                      <a:pt x="14811" y="1168"/>
                      <a:pt x="15011" y="1268"/>
                      <a:pt x="15178" y="1335"/>
                    </a:cubicBezTo>
                    <a:lnTo>
                      <a:pt x="15278" y="1335"/>
                    </a:lnTo>
                    <a:cubicBezTo>
                      <a:pt x="15345" y="1335"/>
                      <a:pt x="15445" y="1302"/>
                      <a:pt x="15445" y="1268"/>
                    </a:cubicBezTo>
                    <a:cubicBezTo>
                      <a:pt x="15478" y="1135"/>
                      <a:pt x="15445" y="1001"/>
                      <a:pt x="15311" y="968"/>
                    </a:cubicBezTo>
                    <a:cubicBezTo>
                      <a:pt x="15145" y="868"/>
                      <a:pt x="14945" y="801"/>
                      <a:pt x="14744" y="701"/>
                    </a:cubicBezTo>
                    <a:cubicBezTo>
                      <a:pt x="14721" y="693"/>
                      <a:pt x="14695" y="689"/>
                      <a:pt x="14670" y="689"/>
                    </a:cubicBezTo>
                    <a:close/>
                    <a:moveTo>
                      <a:pt x="6219" y="1122"/>
                    </a:moveTo>
                    <a:cubicBezTo>
                      <a:pt x="6192" y="1122"/>
                      <a:pt x="6165" y="1126"/>
                      <a:pt x="6138" y="1135"/>
                    </a:cubicBezTo>
                    <a:cubicBezTo>
                      <a:pt x="5938" y="1202"/>
                      <a:pt x="5738" y="1302"/>
                      <a:pt x="5571" y="1435"/>
                    </a:cubicBezTo>
                    <a:cubicBezTo>
                      <a:pt x="5438" y="1502"/>
                      <a:pt x="5438" y="1635"/>
                      <a:pt x="5471" y="1702"/>
                    </a:cubicBezTo>
                    <a:cubicBezTo>
                      <a:pt x="5504" y="1802"/>
                      <a:pt x="5571" y="1835"/>
                      <a:pt x="5638" y="1835"/>
                    </a:cubicBezTo>
                    <a:cubicBezTo>
                      <a:pt x="5671" y="1835"/>
                      <a:pt x="5738" y="1835"/>
                      <a:pt x="5805" y="1802"/>
                    </a:cubicBezTo>
                    <a:cubicBezTo>
                      <a:pt x="5971" y="1669"/>
                      <a:pt x="6172" y="1602"/>
                      <a:pt x="6338" y="1502"/>
                    </a:cubicBezTo>
                    <a:cubicBezTo>
                      <a:pt x="6438" y="1435"/>
                      <a:pt x="6472" y="1302"/>
                      <a:pt x="6438" y="1202"/>
                    </a:cubicBezTo>
                    <a:cubicBezTo>
                      <a:pt x="6365" y="1153"/>
                      <a:pt x="6292" y="1122"/>
                      <a:pt x="6219" y="1122"/>
                    </a:cubicBezTo>
                    <a:close/>
                    <a:moveTo>
                      <a:pt x="16385" y="1489"/>
                    </a:moveTo>
                    <a:cubicBezTo>
                      <a:pt x="16298" y="1489"/>
                      <a:pt x="16229" y="1527"/>
                      <a:pt x="16179" y="1602"/>
                    </a:cubicBezTo>
                    <a:cubicBezTo>
                      <a:pt x="16145" y="1702"/>
                      <a:pt x="16179" y="1835"/>
                      <a:pt x="16279" y="1869"/>
                    </a:cubicBezTo>
                    <a:cubicBezTo>
                      <a:pt x="16446" y="2002"/>
                      <a:pt x="16612" y="2102"/>
                      <a:pt x="16779" y="2202"/>
                    </a:cubicBezTo>
                    <a:cubicBezTo>
                      <a:pt x="16813" y="2269"/>
                      <a:pt x="16846" y="2269"/>
                      <a:pt x="16913" y="2269"/>
                    </a:cubicBezTo>
                    <a:cubicBezTo>
                      <a:pt x="16979" y="2269"/>
                      <a:pt x="17013" y="2202"/>
                      <a:pt x="17079" y="2136"/>
                    </a:cubicBezTo>
                    <a:cubicBezTo>
                      <a:pt x="17146" y="2036"/>
                      <a:pt x="17113" y="1935"/>
                      <a:pt x="17013" y="1835"/>
                    </a:cubicBezTo>
                    <a:cubicBezTo>
                      <a:pt x="16846" y="1702"/>
                      <a:pt x="16646" y="1635"/>
                      <a:pt x="16479" y="1502"/>
                    </a:cubicBezTo>
                    <a:cubicBezTo>
                      <a:pt x="16446" y="1493"/>
                      <a:pt x="16414" y="1489"/>
                      <a:pt x="16385" y="1489"/>
                    </a:cubicBezTo>
                    <a:close/>
                    <a:moveTo>
                      <a:pt x="4566" y="2085"/>
                    </a:moveTo>
                    <a:cubicBezTo>
                      <a:pt x="4528" y="2085"/>
                      <a:pt x="4495" y="2099"/>
                      <a:pt x="4470" y="2136"/>
                    </a:cubicBezTo>
                    <a:lnTo>
                      <a:pt x="3970" y="2503"/>
                    </a:lnTo>
                    <a:cubicBezTo>
                      <a:pt x="3903" y="2603"/>
                      <a:pt x="3837" y="2703"/>
                      <a:pt x="3937" y="2803"/>
                    </a:cubicBezTo>
                    <a:cubicBezTo>
                      <a:pt x="3970" y="2836"/>
                      <a:pt x="4070" y="2869"/>
                      <a:pt x="4103" y="2869"/>
                    </a:cubicBezTo>
                    <a:cubicBezTo>
                      <a:pt x="4137" y="2869"/>
                      <a:pt x="4170" y="2869"/>
                      <a:pt x="4204" y="2836"/>
                    </a:cubicBezTo>
                    <a:lnTo>
                      <a:pt x="4704" y="2469"/>
                    </a:lnTo>
                    <a:cubicBezTo>
                      <a:pt x="4804" y="2369"/>
                      <a:pt x="4837" y="2269"/>
                      <a:pt x="4771" y="2169"/>
                    </a:cubicBezTo>
                    <a:cubicBezTo>
                      <a:pt x="4707" y="2127"/>
                      <a:pt x="4631" y="2085"/>
                      <a:pt x="4566" y="2085"/>
                    </a:cubicBezTo>
                    <a:close/>
                    <a:moveTo>
                      <a:pt x="17906" y="2614"/>
                    </a:moveTo>
                    <a:cubicBezTo>
                      <a:pt x="17848" y="2614"/>
                      <a:pt x="17786" y="2630"/>
                      <a:pt x="17747" y="2669"/>
                    </a:cubicBezTo>
                    <a:cubicBezTo>
                      <a:pt x="17680" y="2769"/>
                      <a:pt x="17680" y="2869"/>
                      <a:pt x="17780" y="2970"/>
                    </a:cubicBezTo>
                    <a:cubicBezTo>
                      <a:pt x="17947" y="3103"/>
                      <a:pt x="18080" y="3236"/>
                      <a:pt x="18247" y="3370"/>
                    </a:cubicBezTo>
                    <a:cubicBezTo>
                      <a:pt x="18247" y="3403"/>
                      <a:pt x="18314" y="3403"/>
                      <a:pt x="18347" y="3403"/>
                    </a:cubicBezTo>
                    <a:cubicBezTo>
                      <a:pt x="18414" y="3403"/>
                      <a:pt x="18480" y="3403"/>
                      <a:pt x="18480" y="3336"/>
                    </a:cubicBezTo>
                    <a:cubicBezTo>
                      <a:pt x="18547" y="3270"/>
                      <a:pt x="18547" y="3136"/>
                      <a:pt x="18480" y="3036"/>
                    </a:cubicBezTo>
                    <a:cubicBezTo>
                      <a:pt x="18347" y="2936"/>
                      <a:pt x="18180" y="2769"/>
                      <a:pt x="18013" y="2636"/>
                    </a:cubicBezTo>
                    <a:cubicBezTo>
                      <a:pt x="17986" y="2622"/>
                      <a:pt x="17947" y="2614"/>
                      <a:pt x="17906" y="2614"/>
                    </a:cubicBezTo>
                    <a:close/>
                    <a:moveTo>
                      <a:pt x="3165" y="3361"/>
                    </a:moveTo>
                    <a:cubicBezTo>
                      <a:pt x="3111" y="3361"/>
                      <a:pt x="3053" y="3387"/>
                      <a:pt x="3003" y="3437"/>
                    </a:cubicBezTo>
                    <a:cubicBezTo>
                      <a:pt x="2903" y="3537"/>
                      <a:pt x="2736" y="3703"/>
                      <a:pt x="2602" y="3870"/>
                    </a:cubicBezTo>
                    <a:cubicBezTo>
                      <a:pt x="2569" y="3970"/>
                      <a:pt x="2569" y="4104"/>
                      <a:pt x="2636" y="4170"/>
                    </a:cubicBezTo>
                    <a:cubicBezTo>
                      <a:pt x="2669" y="4204"/>
                      <a:pt x="2736" y="4204"/>
                      <a:pt x="2769" y="4204"/>
                    </a:cubicBezTo>
                    <a:cubicBezTo>
                      <a:pt x="2803" y="4204"/>
                      <a:pt x="2903" y="4170"/>
                      <a:pt x="2903" y="4170"/>
                    </a:cubicBezTo>
                    <a:cubicBezTo>
                      <a:pt x="3003" y="4004"/>
                      <a:pt x="3169" y="3870"/>
                      <a:pt x="3303" y="3703"/>
                    </a:cubicBezTo>
                    <a:cubicBezTo>
                      <a:pt x="3370" y="3637"/>
                      <a:pt x="3370" y="3503"/>
                      <a:pt x="3303" y="3437"/>
                    </a:cubicBezTo>
                    <a:cubicBezTo>
                      <a:pt x="3270" y="3387"/>
                      <a:pt x="3219" y="3361"/>
                      <a:pt x="3165" y="3361"/>
                    </a:cubicBezTo>
                    <a:close/>
                    <a:moveTo>
                      <a:pt x="1987" y="4801"/>
                    </a:moveTo>
                    <a:cubicBezTo>
                      <a:pt x="1926" y="4801"/>
                      <a:pt x="1864" y="4830"/>
                      <a:pt x="1802" y="4871"/>
                    </a:cubicBezTo>
                    <a:cubicBezTo>
                      <a:pt x="1668" y="5038"/>
                      <a:pt x="1602" y="5271"/>
                      <a:pt x="1468" y="5438"/>
                    </a:cubicBezTo>
                    <a:cubicBezTo>
                      <a:pt x="1435" y="5538"/>
                      <a:pt x="1468" y="5671"/>
                      <a:pt x="1568" y="5705"/>
                    </a:cubicBezTo>
                    <a:cubicBezTo>
                      <a:pt x="1602" y="5772"/>
                      <a:pt x="1635" y="5772"/>
                      <a:pt x="1668" y="5772"/>
                    </a:cubicBezTo>
                    <a:cubicBezTo>
                      <a:pt x="1768" y="5772"/>
                      <a:pt x="1835" y="5705"/>
                      <a:pt x="1802" y="5638"/>
                    </a:cubicBezTo>
                    <a:cubicBezTo>
                      <a:pt x="1935" y="5471"/>
                      <a:pt x="2002" y="5305"/>
                      <a:pt x="2135" y="5138"/>
                    </a:cubicBezTo>
                    <a:cubicBezTo>
                      <a:pt x="2235" y="5038"/>
                      <a:pt x="2169" y="4938"/>
                      <a:pt x="2102" y="4838"/>
                    </a:cubicBezTo>
                    <a:cubicBezTo>
                      <a:pt x="2064" y="4812"/>
                      <a:pt x="2026" y="4801"/>
                      <a:pt x="1987" y="4801"/>
                    </a:cubicBezTo>
                    <a:close/>
                    <a:moveTo>
                      <a:pt x="1142" y="6460"/>
                    </a:moveTo>
                    <a:cubicBezTo>
                      <a:pt x="1044" y="6460"/>
                      <a:pt x="960" y="6504"/>
                      <a:pt x="935" y="6605"/>
                    </a:cubicBezTo>
                    <a:cubicBezTo>
                      <a:pt x="834" y="6772"/>
                      <a:pt x="768" y="6972"/>
                      <a:pt x="668" y="7173"/>
                    </a:cubicBezTo>
                    <a:cubicBezTo>
                      <a:pt x="634" y="7273"/>
                      <a:pt x="668" y="7373"/>
                      <a:pt x="801" y="7439"/>
                    </a:cubicBezTo>
                    <a:lnTo>
                      <a:pt x="901" y="7439"/>
                    </a:lnTo>
                    <a:cubicBezTo>
                      <a:pt x="968" y="7439"/>
                      <a:pt x="1068" y="7373"/>
                      <a:pt x="1135" y="7339"/>
                    </a:cubicBezTo>
                    <a:cubicBezTo>
                      <a:pt x="1168" y="7139"/>
                      <a:pt x="1268" y="6939"/>
                      <a:pt x="1335" y="6739"/>
                    </a:cubicBezTo>
                    <a:cubicBezTo>
                      <a:pt x="1402" y="6639"/>
                      <a:pt x="1335" y="6505"/>
                      <a:pt x="1235" y="6472"/>
                    </a:cubicBezTo>
                    <a:cubicBezTo>
                      <a:pt x="1203" y="6464"/>
                      <a:pt x="1172" y="6460"/>
                      <a:pt x="1142" y="6460"/>
                    </a:cubicBezTo>
                    <a:close/>
                    <a:moveTo>
                      <a:pt x="568" y="8207"/>
                    </a:moveTo>
                    <a:cubicBezTo>
                      <a:pt x="434" y="8207"/>
                      <a:pt x="334" y="8240"/>
                      <a:pt x="301" y="8373"/>
                    </a:cubicBezTo>
                    <a:lnTo>
                      <a:pt x="167" y="9007"/>
                    </a:lnTo>
                    <a:cubicBezTo>
                      <a:pt x="167" y="9141"/>
                      <a:pt x="234" y="9207"/>
                      <a:pt x="401" y="9241"/>
                    </a:cubicBezTo>
                    <a:cubicBezTo>
                      <a:pt x="501" y="9241"/>
                      <a:pt x="601" y="9174"/>
                      <a:pt x="601" y="9041"/>
                    </a:cubicBezTo>
                    <a:cubicBezTo>
                      <a:pt x="634" y="8874"/>
                      <a:pt x="668" y="8674"/>
                      <a:pt x="734" y="8473"/>
                    </a:cubicBezTo>
                    <a:cubicBezTo>
                      <a:pt x="734" y="8340"/>
                      <a:pt x="668" y="8240"/>
                      <a:pt x="568" y="8207"/>
                    </a:cubicBezTo>
                    <a:close/>
                    <a:moveTo>
                      <a:pt x="234" y="10075"/>
                    </a:moveTo>
                    <a:cubicBezTo>
                      <a:pt x="134" y="10075"/>
                      <a:pt x="1" y="10175"/>
                      <a:pt x="1" y="10308"/>
                    </a:cubicBezTo>
                    <a:lnTo>
                      <a:pt x="1" y="10909"/>
                    </a:lnTo>
                    <a:cubicBezTo>
                      <a:pt x="1" y="11042"/>
                      <a:pt x="101" y="11142"/>
                      <a:pt x="234" y="11142"/>
                    </a:cubicBezTo>
                    <a:cubicBezTo>
                      <a:pt x="334" y="11142"/>
                      <a:pt x="434" y="11009"/>
                      <a:pt x="434" y="10909"/>
                    </a:cubicBezTo>
                    <a:lnTo>
                      <a:pt x="434" y="10308"/>
                    </a:lnTo>
                    <a:cubicBezTo>
                      <a:pt x="434" y="10208"/>
                      <a:pt x="334" y="10075"/>
                      <a:pt x="234" y="10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26;p66">
                <a:extLst>
                  <a:ext uri="{FF2B5EF4-FFF2-40B4-BE49-F238E27FC236}">
                    <a16:creationId xmlns:a16="http://schemas.microsoft.com/office/drawing/2014/main" id="{2A02C29B-EA18-F1BD-781C-EE28C5929414}"/>
                  </a:ext>
                </a:extLst>
              </p:cNvPr>
              <p:cNvSpPr/>
              <p:nvPr/>
            </p:nvSpPr>
            <p:spPr>
              <a:xfrm>
                <a:off x="4141198" y="2563464"/>
                <a:ext cx="64481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004" extrusionOk="0">
                    <a:moveTo>
                      <a:pt x="2368" y="1"/>
                    </a:moveTo>
                    <a:lnTo>
                      <a:pt x="0" y="2169"/>
                    </a:lnTo>
                    <a:lnTo>
                      <a:pt x="3936" y="4004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527;p66">
              <a:extLst>
                <a:ext uri="{FF2B5EF4-FFF2-40B4-BE49-F238E27FC236}">
                  <a16:creationId xmlns:a16="http://schemas.microsoft.com/office/drawing/2014/main" id="{41C7E2C8-C8C8-BB46-F938-DC553B094645}"/>
                </a:ext>
              </a:extLst>
            </p:cNvPr>
            <p:cNvGrpSpPr/>
            <p:nvPr/>
          </p:nvGrpSpPr>
          <p:grpSpPr>
            <a:xfrm>
              <a:off x="5098180" y="3525126"/>
              <a:ext cx="512603" cy="492364"/>
              <a:chOff x="5073207" y="3364372"/>
              <a:chExt cx="290657" cy="279197"/>
            </a:xfrm>
          </p:grpSpPr>
          <p:sp>
            <p:nvSpPr>
              <p:cNvPr id="1500" name="Google Shape;1528;p66">
                <a:extLst>
                  <a:ext uri="{FF2B5EF4-FFF2-40B4-BE49-F238E27FC236}">
                    <a16:creationId xmlns:a16="http://schemas.microsoft.com/office/drawing/2014/main" id="{6E5769D7-E99C-4782-83C9-013FF82FD796}"/>
                  </a:ext>
                </a:extLst>
              </p:cNvPr>
              <p:cNvSpPr/>
              <p:nvPr/>
            </p:nvSpPr>
            <p:spPr>
              <a:xfrm>
                <a:off x="5073207" y="3423791"/>
                <a:ext cx="273171" cy="219779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19" extrusionOk="0">
                    <a:moveTo>
                      <a:pt x="16244" y="0"/>
                    </a:moveTo>
                    <a:cubicBezTo>
                      <a:pt x="16223" y="0"/>
                      <a:pt x="16202" y="3"/>
                      <a:pt x="16179" y="9"/>
                    </a:cubicBezTo>
                    <a:cubicBezTo>
                      <a:pt x="16145" y="9"/>
                      <a:pt x="16112" y="42"/>
                      <a:pt x="16079" y="142"/>
                    </a:cubicBezTo>
                    <a:cubicBezTo>
                      <a:pt x="16012" y="175"/>
                      <a:pt x="16012" y="275"/>
                      <a:pt x="16012" y="309"/>
                    </a:cubicBezTo>
                    <a:cubicBezTo>
                      <a:pt x="16079" y="476"/>
                      <a:pt x="16112" y="676"/>
                      <a:pt x="16145" y="876"/>
                    </a:cubicBezTo>
                    <a:cubicBezTo>
                      <a:pt x="16179" y="1009"/>
                      <a:pt x="16279" y="1043"/>
                      <a:pt x="16412" y="1043"/>
                    </a:cubicBezTo>
                    <a:cubicBezTo>
                      <a:pt x="16512" y="1009"/>
                      <a:pt x="16579" y="943"/>
                      <a:pt x="16579" y="809"/>
                    </a:cubicBezTo>
                    <a:lnTo>
                      <a:pt x="16445" y="175"/>
                    </a:lnTo>
                    <a:cubicBezTo>
                      <a:pt x="16418" y="65"/>
                      <a:pt x="16344" y="0"/>
                      <a:pt x="16244" y="0"/>
                    </a:cubicBezTo>
                    <a:close/>
                    <a:moveTo>
                      <a:pt x="16479" y="1843"/>
                    </a:moveTo>
                    <a:cubicBezTo>
                      <a:pt x="16412" y="1843"/>
                      <a:pt x="16345" y="1877"/>
                      <a:pt x="16312" y="1943"/>
                    </a:cubicBezTo>
                    <a:cubicBezTo>
                      <a:pt x="16279" y="1977"/>
                      <a:pt x="16279" y="2010"/>
                      <a:pt x="16279" y="2043"/>
                    </a:cubicBezTo>
                    <a:lnTo>
                      <a:pt x="16279" y="2677"/>
                    </a:lnTo>
                    <a:cubicBezTo>
                      <a:pt x="16279" y="2811"/>
                      <a:pt x="16345" y="2877"/>
                      <a:pt x="16479" y="2877"/>
                    </a:cubicBezTo>
                    <a:cubicBezTo>
                      <a:pt x="16612" y="2877"/>
                      <a:pt x="16679" y="2811"/>
                      <a:pt x="16679" y="2677"/>
                    </a:cubicBezTo>
                    <a:lnTo>
                      <a:pt x="16679" y="2043"/>
                    </a:lnTo>
                    <a:cubicBezTo>
                      <a:pt x="16679" y="1943"/>
                      <a:pt x="16612" y="1843"/>
                      <a:pt x="16479" y="1843"/>
                    </a:cubicBezTo>
                    <a:close/>
                    <a:moveTo>
                      <a:pt x="16445" y="3711"/>
                    </a:moveTo>
                    <a:cubicBezTo>
                      <a:pt x="16345" y="3711"/>
                      <a:pt x="16279" y="3778"/>
                      <a:pt x="16245" y="3811"/>
                    </a:cubicBezTo>
                    <a:cubicBezTo>
                      <a:pt x="16179" y="3845"/>
                      <a:pt x="16179" y="3845"/>
                      <a:pt x="16179" y="3878"/>
                    </a:cubicBezTo>
                    <a:cubicBezTo>
                      <a:pt x="16179" y="4112"/>
                      <a:pt x="16145" y="4312"/>
                      <a:pt x="16112" y="4512"/>
                    </a:cubicBezTo>
                    <a:cubicBezTo>
                      <a:pt x="16112" y="4645"/>
                      <a:pt x="16145" y="4712"/>
                      <a:pt x="16279" y="4779"/>
                    </a:cubicBezTo>
                    <a:cubicBezTo>
                      <a:pt x="16379" y="4779"/>
                      <a:pt x="16479" y="4712"/>
                      <a:pt x="16512" y="4612"/>
                    </a:cubicBezTo>
                    <a:cubicBezTo>
                      <a:pt x="16546" y="4378"/>
                      <a:pt x="16546" y="4178"/>
                      <a:pt x="16612" y="3978"/>
                    </a:cubicBezTo>
                    <a:cubicBezTo>
                      <a:pt x="16646" y="3845"/>
                      <a:pt x="16579" y="3711"/>
                      <a:pt x="16445" y="3711"/>
                    </a:cubicBezTo>
                    <a:close/>
                    <a:moveTo>
                      <a:pt x="16000" y="5533"/>
                    </a:moveTo>
                    <a:cubicBezTo>
                      <a:pt x="15920" y="5533"/>
                      <a:pt x="15845" y="5571"/>
                      <a:pt x="15845" y="5646"/>
                    </a:cubicBezTo>
                    <a:cubicBezTo>
                      <a:pt x="15812" y="5646"/>
                      <a:pt x="15812" y="5679"/>
                      <a:pt x="15812" y="5679"/>
                    </a:cubicBezTo>
                    <a:cubicBezTo>
                      <a:pt x="15745" y="5879"/>
                      <a:pt x="15678" y="6046"/>
                      <a:pt x="15612" y="6280"/>
                    </a:cubicBezTo>
                    <a:cubicBezTo>
                      <a:pt x="15578" y="6346"/>
                      <a:pt x="15612" y="6480"/>
                      <a:pt x="15745" y="6513"/>
                    </a:cubicBezTo>
                    <a:cubicBezTo>
                      <a:pt x="15761" y="6521"/>
                      <a:pt x="15780" y="6525"/>
                      <a:pt x="15801" y="6525"/>
                    </a:cubicBezTo>
                    <a:cubicBezTo>
                      <a:pt x="15869" y="6525"/>
                      <a:pt x="15953" y="6482"/>
                      <a:pt x="15978" y="6380"/>
                    </a:cubicBezTo>
                    <a:cubicBezTo>
                      <a:pt x="16079" y="6213"/>
                      <a:pt x="16112" y="6013"/>
                      <a:pt x="16179" y="5813"/>
                    </a:cubicBezTo>
                    <a:cubicBezTo>
                      <a:pt x="16245" y="5713"/>
                      <a:pt x="16179" y="5613"/>
                      <a:pt x="16079" y="5546"/>
                    </a:cubicBezTo>
                    <a:cubicBezTo>
                      <a:pt x="16054" y="5538"/>
                      <a:pt x="16026" y="5533"/>
                      <a:pt x="16000" y="5533"/>
                    </a:cubicBezTo>
                    <a:close/>
                    <a:moveTo>
                      <a:pt x="15278" y="7301"/>
                    </a:moveTo>
                    <a:cubicBezTo>
                      <a:pt x="15206" y="7301"/>
                      <a:pt x="15109" y="7332"/>
                      <a:pt x="15011" y="7381"/>
                    </a:cubicBezTo>
                    <a:cubicBezTo>
                      <a:pt x="14944" y="7547"/>
                      <a:pt x="14844" y="7781"/>
                      <a:pt x="14744" y="7948"/>
                    </a:cubicBezTo>
                    <a:cubicBezTo>
                      <a:pt x="14678" y="8048"/>
                      <a:pt x="14744" y="8181"/>
                      <a:pt x="14811" y="8214"/>
                    </a:cubicBezTo>
                    <a:cubicBezTo>
                      <a:pt x="14850" y="8234"/>
                      <a:pt x="14889" y="8242"/>
                      <a:pt x="14926" y="8242"/>
                    </a:cubicBezTo>
                    <a:cubicBezTo>
                      <a:pt x="15014" y="8242"/>
                      <a:pt x="15088" y="8195"/>
                      <a:pt x="15111" y="8148"/>
                    </a:cubicBezTo>
                    <a:cubicBezTo>
                      <a:pt x="15245" y="7981"/>
                      <a:pt x="15345" y="7747"/>
                      <a:pt x="15445" y="7581"/>
                    </a:cubicBezTo>
                    <a:cubicBezTo>
                      <a:pt x="15478" y="7481"/>
                      <a:pt x="15445" y="7347"/>
                      <a:pt x="15345" y="7314"/>
                    </a:cubicBezTo>
                    <a:cubicBezTo>
                      <a:pt x="15327" y="7305"/>
                      <a:pt x="15304" y="7301"/>
                      <a:pt x="15278" y="7301"/>
                    </a:cubicBezTo>
                    <a:close/>
                    <a:moveTo>
                      <a:pt x="14279" y="8845"/>
                    </a:moveTo>
                    <a:cubicBezTo>
                      <a:pt x="14218" y="8845"/>
                      <a:pt x="14152" y="8874"/>
                      <a:pt x="14110" y="8915"/>
                    </a:cubicBezTo>
                    <a:cubicBezTo>
                      <a:pt x="13977" y="9115"/>
                      <a:pt x="13844" y="9215"/>
                      <a:pt x="13744" y="9382"/>
                    </a:cubicBezTo>
                    <a:cubicBezTo>
                      <a:pt x="13643" y="9515"/>
                      <a:pt x="13643" y="9649"/>
                      <a:pt x="13744" y="9682"/>
                    </a:cubicBezTo>
                    <a:cubicBezTo>
                      <a:pt x="13777" y="9716"/>
                      <a:pt x="13827" y="9732"/>
                      <a:pt x="13877" y="9732"/>
                    </a:cubicBezTo>
                    <a:cubicBezTo>
                      <a:pt x="13927" y="9732"/>
                      <a:pt x="13977" y="9716"/>
                      <a:pt x="14010" y="9682"/>
                    </a:cubicBezTo>
                    <a:cubicBezTo>
                      <a:pt x="14177" y="9515"/>
                      <a:pt x="14311" y="9349"/>
                      <a:pt x="14444" y="9182"/>
                    </a:cubicBezTo>
                    <a:cubicBezTo>
                      <a:pt x="14511" y="9082"/>
                      <a:pt x="14477" y="8982"/>
                      <a:pt x="14377" y="8882"/>
                    </a:cubicBezTo>
                    <a:cubicBezTo>
                      <a:pt x="14352" y="8856"/>
                      <a:pt x="14317" y="8845"/>
                      <a:pt x="14279" y="8845"/>
                    </a:cubicBezTo>
                    <a:close/>
                    <a:moveTo>
                      <a:pt x="13006" y="10208"/>
                    </a:moveTo>
                    <a:cubicBezTo>
                      <a:pt x="12951" y="10208"/>
                      <a:pt x="12893" y="10233"/>
                      <a:pt x="12843" y="10283"/>
                    </a:cubicBezTo>
                    <a:cubicBezTo>
                      <a:pt x="12743" y="10449"/>
                      <a:pt x="12576" y="10549"/>
                      <a:pt x="12409" y="10683"/>
                    </a:cubicBezTo>
                    <a:cubicBezTo>
                      <a:pt x="12365" y="10683"/>
                      <a:pt x="12350" y="10698"/>
                      <a:pt x="12345" y="10698"/>
                    </a:cubicBezTo>
                    <a:cubicBezTo>
                      <a:pt x="12343" y="10698"/>
                      <a:pt x="12343" y="10694"/>
                      <a:pt x="12343" y="10683"/>
                    </a:cubicBezTo>
                    <a:cubicBezTo>
                      <a:pt x="12309" y="10783"/>
                      <a:pt x="12309" y="10850"/>
                      <a:pt x="12343" y="10916"/>
                    </a:cubicBezTo>
                    <a:cubicBezTo>
                      <a:pt x="12407" y="10981"/>
                      <a:pt x="12486" y="11018"/>
                      <a:pt x="12551" y="11018"/>
                    </a:cubicBezTo>
                    <a:cubicBezTo>
                      <a:pt x="12587" y="11018"/>
                      <a:pt x="12619" y="11007"/>
                      <a:pt x="12643" y="10983"/>
                    </a:cubicBezTo>
                    <a:cubicBezTo>
                      <a:pt x="12810" y="10850"/>
                      <a:pt x="12976" y="10683"/>
                      <a:pt x="13143" y="10549"/>
                    </a:cubicBezTo>
                    <a:cubicBezTo>
                      <a:pt x="13243" y="10483"/>
                      <a:pt x="13243" y="10349"/>
                      <a:pt x="13143" y="10283"/>
                    </a:cubicBezTo>
                    <a:cubicBezTo>
                      <a:pt x="13110" y="10233"/>
                      <a:pt x="13060" y="10208"/>
                      <a:pt x="13006" y="10208"/>
                    </a:cubicBezTo>
                    <a:close/>
                    <a:moveTo>
                      <a:pt x="235" y="11422"/>
                    </a:moveTo>
                    <a:cubicBezTo>
                      <a:pt x="161" y="11422"/>
                      <a:pt x="90" y="11460"/>
                      <a:pt x="67" y="11483"/>
                    </a:cubicBezTo>
                    <a:cubicBezTo>
                      <a:pt x="0" y="11550"/>
                      <a:pt x="67" y="11717"/>
                      <a:pt x="134" y="11750"/>
                    </a:cubicBezTo>
                    <a:cubicBezTo>
                      <a:pt x="301" y="11884"/>
                      <a:pt x="501" y="12017"/>
                      <a:pt x="668" y="12117"/>
                    </a:cubicBezTo>
                    <a:cubicBezTo>
                      <a:pt x="701" y="12126"/>
                      <a:pt x="734" y="12130"/>
                      <a:pt x="766" y="12130"/>
                    </a:cubicBezTo>
                    <a:cubicBezTo>
                      <a:pt x="861" y="12130"/>
                      <a:pt x="943" y="12092"/>
                      <a:pt x="968" y="12017"/>
                    </a:cubicBezTo>
                    <a:cubicBezTo>
                      <a:pt x="1001" y="11884"/>
                      <a:pt x="968" y="11784"/>
                      <a:pt x="901" y="11717"/>
                    </a:cubicBezTo>
                    <a:cubicBezTo>
                      <a:pt x="668" y="11650"/>
                      <a:pt x="501" y="11550"/>
                      <a:pt x="334" y="11450"/>
                    </a:cubicBezTo>
                    <a:cubicBezTo>
                      <a:pt x="303" y="11429"/>
                      <a:pt x="269" y="11422"/>
                      <a:pt x="235" y="11422"/>
                    </a:cubicBezTo>
                    <a:close/>
                    <a:moveTo>
                      <a:pt x="11516" y="11406"/>
                    </a:moveTo>
                    <a:cubicBezTo>
                      <a:pt x="11475" y="11406"/>
                      <a:pt x="11436" y="11422"/>
                      <a:pt x="11409" y="11450"/>
                    </a:cubicBezTo>
                    <a:cubicBezTo>
                      <a:pt x="11242" y="11517"/>
                      <a:pt x="11008" y="11650"/>
                      <a:pt x="10841" y="11717"/>
                    </a:cubicBezTo>
                    <a:cubicBezTo>
                      <a:pt x="10808" y="11717"/>
                      <a:pt x="10808" y="11750"/>
                      <a:pt x="10775" y="11850"/>
                    </a:cubicBezTo>
                    <a:cubicBezTo>
                      <a:pt x="10741" y="11884"/>
                      <a:pt x="10741" y="11984"/>
                      <a:pt x="10775" y="12051"/>
                    </a:cubicBezTo>
                    <a:cubicBezTo>
                      <a:pt x="10825" y="12126"/>
                      <a:pt x="10912" y="12163"/>
                      <a:pt x="10995" y="12163"/>
                    </a:cubicBezTo>
                    <a:cubicBezTo>
                      <a:pt x="11023" y="12163"/>
                      <a:pt x="11050" y="12159"/>
                      <a:pt x="11075" y="12151"/>
                    </a:cubicBezTo>
                    <a:cubicBezTo>
                      <a:pt x="11242" y="12017"/>
                      <a:pt x="11442" y="11950"/>
                      <a:pt x="11609" y="11817"/>
                    </a:cubicBezTo>
                    <a:cubicBezTo>
                      <a:pt x="11742" y="11717"/>
                      <a:pt x="11742" y="11617"/>
                      <a:pt x="11675" y="11517"/>
                    </a:cubicBezTo>
                    <a:cubicBezTo>
                      <a:pt x="11636" y="11439"/>
                      <a:pt x="11574" y="11406"/>
                      <a:pt x="11516" y="11406"/>
                    </a:cubicBezTo>
                    <a:close/>
                    <a:moveTo>
                      <a:pt x="9859" y="12205"/>
                    </a:moveTo>
                    <a:cubicBezTo>
                      <a:pt x="9833" y="12205"/>
                      <a:pt x="9806" y="12209"/>
                      <a:pt x="9774" y="12217"/>
                    </a:cubicBezTo>
                    <a:cubicBezTo>
                      <a:pt x="9574" y="12317"/>
                      <a:pt x="9407" y="12351"/>
                      <a:pt x="9174" y="12451"/>
                    </a:cubicBezTo>
                    <a:cubicBezTo>
                      <a:pt x="9140" y="12484"/>
                      <a:pt x="9107" y="12484"/>
                      <a:pt x="9107" y="12551"/>
                    </a:cubicBezTo>
                    <a:lnTo>
                      <a:pt x="9107" y="12718"/>
                    </a:lnTo>
                    <a:cubicBezTo>
                      <a:pt x="9134" y="12800"/>
                      <a:pt x="9207" y="12860"/>
                      <a:pt x="9288" y="12860"/>
                    </a:cubicBezTo>
                    <a:cubicBezTo>
                      <a:pt x="9305" y="12860"/>
                      <a:pt x="9323" y="12857"/>
                      <a:pt x="9340" y="12851"/>
                    </a:cubicBezTo>
                    <a:cubicBezTo>
                      <a:pt x="9507" y="12818"/>
                      <a:pt x="9707" y="12718"/>
                      <a:pt x="9941" y="12651"/>
                    </a:cubicBezTo>
                    <a:cubicBezTo>
                      <a:pt x="10074" y="12551"/>
                      <a:pt x="10108" y="12484"/>
                      <a:pt x="10074" y="12351"/>
                    </a:cubicBezTo>
                    <a:cubicBezTo>
                      <a:pt x="9998" y="12249"/>
                      <a:pt x="9941" y="12205"/>
                      <a:pt x="9859" y="12205"/>
                    </a:cubicBezTo>
                    <a:close/>
                    <a:moveTo>
                      <a:pt x="1897" y="12256"/>
                    </a:moveTo>
                    <a:cubicBezTo>
                      <a:pt x="1832" y="12256"/>
                      <a:pt x="1759" y="12304"/>
                      <a:pt x="1735" y="12351"/>
                    </a:cubicBezTo>
                    <a:lnTo>
                      <a:pt x="1735" y="12384"/>
                    </a:lnTo>
                    <a:cubicBezTo>
                      <a:pt x="1668" y="12484"/>
                      <a:pt x="1735" y="12618"/>
                      <a:pt x="1835" y="12651"/>
                    </a:cubicBezTo>
                    <a:cubicBezTo>
                      <a:pt x="2002" y="12718"/>
                      <a:pt x="2202" y="12784"/>
                      <a:pt x="2435" y="12851"/>
                    </a:cubicBezTo>
                    <a:cubicBezTo>
                      <a:pt x="2451" y="12859"/>
                      <a:pt x="2471" y="12863"/>
                      <a:pt x="2492" y="12863"/>
                    </a:cubicBezTo>
                    <a:cubicBezTo>
                      <a:pt x="2560" y="12863"/>
                      <a:pt x="2644" y="12820"/>
                      <a:pt x="2669" y="12718"/>
                    </a:cubicBezTo>
                    <a:cubicBezTo>
                      <a:pt x="2702" y="12651"/>
                      <a:pt x="2669" y="12518"/>
                      <a:pt x="2569" y="12484"/>
                    </a:cubicBezTo>
                    <a:cubicBezTo>
                      <a:pt x="2335" y="12384"/>
                      <a:pt x="2169" y="12351"/>
                      <a:pt x="1968" y="12284"/>
                    </a:cubicBezTo>
                    <a:cubicBezTo>
                      <a:pt x="1949" y="12264"/>
                      <a:pt x="1924" y="12256"/>
                      <a:pt x="1897" y="12256"/>
                    </a:cubicBezTo>
                    <a:close/>
                    <a:moveTo>
                      <a:pt x="8052" y="12763"/>
                    </a:moveTo>
                    <a:cubicBezTo>
                      <a:pt x="8028" y="12763"/>
                      <a:pt x="8002" y="12770"/>
                      <a:pt x="7973" y="12784"/>
                    </a:cubicBezTo>
                    <a:cubicBezTo>
                      <a:pt x="7806" y="12818"/>
                      <a:pt x="7606" y="12851"/>
                      <a:pt x="7406" y="12884"/>
                    </a:cubicBezTo>
                    <a:cubicBezTo>
                      <a:pt x="7339" y="12884"/>
                      <a:pt x="7272" y="12951"/>
                      <a:pt x="7239" y="13018"/>
                    </a:cubicBezTo>
                    <a:cubicBezTo>
                      <a:pt x="7172" y="13051"/>
                      <a:pt x="7172" y="13118"/>
                      <a:pt x="7172" y="13151"/>
                    </a:cubicBezTo>
                    <a:cubicBezTo>
                      <a:pt x="7239" y="13285"/>
                      <a:pt x="7306" y="13318"/>
                      <a:pt x="7439" y="13318"/>
                    </a:cubicBezTo>
                    <a:lnTo>
                      <a:pt x="8073" y="13185"/>
                    </a:lnTo>
                    <a:cubicBezTo>
                      <a:pt x="8173" y="13151"/>
                      <a:pt x="8273" y="13051"/>
                      <a:pt x="8240" y="12951"/>
                    </a:cubicBezTo>
                    <a:cubicBezTo>
                      <a:pt x="8188" y="12847"/>
                      <a:pt x="8135" y="12763"/>
                      <a:pt x="8052" y="12763"/>
                    </a:cubicBezTo>
                    <a:close/>
                    <a:moveTo>
                      <a:pt x="3655" y="12804"/>
                    </a:moveTo>
                    <a:cubicBezTo>
                      <a:pt x="3594" y="12804"/>
                      <a:pt x="3540" y="12828"/>
                      <a:pt x="3470" y="12851"/>
                    </a:cubicBezTo>
                    <a:cubicBezTo>
                      <a:pt x="3436" y="12884"/>
                      <a:pt x="3436" y="12884"/>
                      <a:pt x="3436" y="12918"/>
                    </a:cubicBezTo>
                    <a:cubicBezTo>
                      <a:pt x="3436" y="13051"/>
                      <a:pt x="3470" y="13151"/>
                      <a:pt x="3603" y="13185"/>
                    </a:cubicBezTo>
                    <a:lnTo>
                      <a:pt x="4203" y="13318"/>
                    </a:lnTo>
                    <a:cubicBezTo>
                      <a:pt x="4226" y="13324"/>
                      <a:pt x="4249" y="13327"/>
                      <a:pt x="4271" y="13327"/>
                    </a:cubicBezTo>
                    <a:cubicBezTo>
                      <a:pt x="4379" y="13327"/>
                      <a:pt x="4470" y="13262"/>
                      <a:pt x="4470" y="13151"/>
                    </a:cubicBezTo>
                    <a:cubicBezTo>
                      <a:pt x="4504" y="13018"/>
                      <a:pt x="4437" y="12884"/>
                      <a:pt x="4303" y="12884"/>
                    </a:cubicBezTo>
                    <a:cubicBezTo>
                      <a:pt x="4137" y="12884"/>
                      <a:pt x="3937" y="12851"/>
                      <a:pt x="3736" y="12818"/>
                    </a:cubicBezTo>
                    <a:cubicBezTo>
                      <a:pt x="3707" y="12808"/>
                      <a:pt x="3681" y="12804"/>
                      <a:pt x="3655" y="12804"/>
                    </a:cubicBezTo>
                    <a:close/>
                    <a:moveTo>
                      <a:pt x="5571" y="13018"/>
                    </a:moveTo>
                    <a:cubicBezTo>
                      <a:pt x="5471" y="13018"/>
                      <a:pt x="5438" y="13018"/>
                      <a:pt x="5404" y="13151"/>
                    </a:cubicBezTo>
                    <a:cubicBezTo>
                      <a:pt x="5338" y="13151"/>
                      <a:pt x="5338" y="13185"/>
                      <a:pt x="5338" y="13218"/>
                    </a:cubicBezTo>
                    <a:cubicBezTo>
                      <a:pt x="5338" y="13351"/>
                      <a:pt x="5438" y="13418"/>
                      <a:pt x="5571" y="13418"/>
                    </a:cubicBezTo>
                    <a:lnTo>
                      <a:pt x="6171" y="13418"/>
                    </a:lnTo>
                    <a:cubicBezTo>
                      <a:pt x="6305" y="13418"/>
                      <a:pt x="6405" y="13351"/>
                      <a:pt x="6405" y="13218"/>
                    </a:cubicBezTo>
                    <a:cubicBezTo>
                      <a:pt x="6405" y="13085"/>
                      <a:pt x="6305" y="13018"/>
                      <a:pt x="6171" y="130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29;p66">
                <a:extLst>
                  <a:ext uri="{FF2B5EF4-FFF2-40B4-BE49-F238E27FC236}">
                    <a16:creationId xmlns:a16="http://schemas.microsoft.com/office/drawing/2014/main" id="{44F5314B-8F7F-575D-8F51-F30B7239F16E}"/>
                  </a:ext>
                </a:extLst>
              </p:cNvPr>
              <p:cNvSpPr/>
              <p:nvPr/>
            </p:nvSpPr>
            <p:spPr>
              <a:xfrm>
                <a:off x="5313043" y="3364372"/>
                <a:ext cx="50821" cy="69951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4271" extrusionOk="0">
                    <a:moveTo>
                      <a:pt x="501" y="1"/>
                    </a:moveTo>
                    <a:lnTo>
                      <a:pt x="0" y="4270"/>
                    </a:lnTo>
                    <a:lnTo>
                      <a:pt x="3102" y="3403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530;p66">
              <a:extLst>
                <a:ext uri="{FF2B5EF4-FFF2-40B4-BE49-F238E27FC236}">
                  <a16:creationId xmlns:a16="http://schemas.microsoft.com/office/drawing/2014/main" id="{9D23255D-DAA1-8B71-D541-BD84FABDDB17}"/>
                </a:ext>
              </a:extLst>
            </p:cNvPr>
            <p:cNvGrpSpPr/>
            <p:nvPr/>
          </p:nvGrpSpPr>
          <p:grpSpPr>
            <a:xfrm>
              <a:off x="5757089" y="2530897"/>
              <a:ext cx="539297" cy="559736"/>
              <a:chOff x="4784746" y="2592977"/>
              <a:chExt cx="279197" cy="289778"/>
            </a:xfrm>
          </p:grpSpPr>
          <p:sp>
            <p:nvSpPr>
              <p:cNvPr id="1498" name="Google Shape;1531;p66">
                <a:extLst>
                  <a:ext uri="{FF2B5EF4-FFF2-40B4-BE49-F238E27FC236}">
                    <a16:creationId xmlns:a16="http://schemas.microsoft.com/office/drawing/2014/main" id="{EF11E95D-9D89-77AC-2E45-DEACDAEF3A73}"/>
                  </a:ext>
                </a:extLst>
              </p:cNvPr>
              <p:cNvSpPr/>
              <p:nvPr/>
            </p:nvSpPr>
            <p:spPr>
              <a:xfrm>
                <a:off x="4843214" y="2609912"/>
                <a:ext cx="220728" cy="272844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16659" extrusionOk="0">
                    <a:moveTo>
                      <a:pt x="2135" y="0"/>
                    </a:moveTo>
                    <a:cubicBezTo>
                      <a:pt x="2001" y="0"/>
                      <a:pt x="1935" y="67"/>
                      <a:pt x="1935" y="200"/>
                    </a:cubicBezTo>
                    <a:cubicBezTo>
                      <a:pt x="1935" y="301"/>
                      <a:pt x="1968" y="334"/>
                      <a:pt x="2001" y="367"/>
                    </a:cubicBezTo>
                    <a:cubicBezTo>
                      <a:pt x="2035" y="434"/>
                      <a:pt x="2068" y="434"/>
                      <a:pt x="2135" y="434"/>
                    </a:cubicBezTo>
                    <a:lnTo>
                      <a:pt x="2769" y="434"/>
                    </a:lnTo>
                    <a:cubicBezTo>
                      <a:pt x="2869" y="434"/>
                      <a:pt x="2969" y="334"/>
                      <a:pt x="2969" y="200"/>
                    </a:cubicBezTo>
                    <a:cubicBezTo>
                      <a:pt x="2969" y="67"/>
                      <a:pt x="2869" y="0"/>
                      <a:pt x="2769" y="0"/>
                    </a:cubicBezTo>
                    <a:close/>
                    <a:moveTo>
                      <a:pt x="3995" y="61"/>
                    </a:moveTo>
                    <a:cubicBezTo>
                      <a:pt x="3903" y="61"/>
                      <a:pt x="3803" y="151"/>
                      <a:pt x="3803" y="267"/>
                    </a:cubicBezTo>
                    <a:cubicBezTo>
                      <a:pt x="3769" y="334"/>
                      <a:pt x="3803" y="434"/>
                      <a:pt x="3869" y="467"/>
                    </a:cubicBezTo>
                    <a:cubicBezTo>
                      <a:pt x="3903" y="501"/>
                      <a:pt x="3903" y="501"/>
                      <a:pt x="3970" y="501"/>
                    </a:cubicBezTo>
                    <a:cubicBezTo>
                      <a:pt x="4170" y="501"/>
                      <a:pt x="4370" y="534"/>
                      <a:pt x="4570" y="567"/>
                    </a:cubicBezTo>
                    <a:cubicBezTo>
                      <a:pt x="4703" y="567"/>
                      <a:pt x="4803" y="534"/>
                      <a:pt x="4837" y="401"/>
                    </a:cubicBezTo>
                    <a:cubicBezTo>
                      <a:pt x="4837" y="301"/>
                      <a:pt x="4803" y="200"/>
                      <a:pt x="4670" y="167"/>
                    </a:cubicBezTo>
                    <a:cubicBezTo>
                      <a:pt x="4470" y="134"/>
                      <a:pt x="4270" y="134"/>
                      <a:pt x="4036" y="67"/>
                    </a:cubicBezTo>
                    <a:cubicBezTo>
                      <a:pt x="4023" y="63"/>
                      <a:pt x="4009" y="61"/>
                      <a:pt x="3995" y="61"/>
                    </a:cubicBezTo>
                    <a:close/>
                    <a:moveTo>
                      <a:pt x="834" y="134"/>
                    </a:moveTo>
                    <a:lnTo>
                      <a:pt x="200" y="267"/>
                    </a:lnTo>
                    <a:cubicBezTo>
                      <a:pt x="100" y="301"/>
                      <a:pt x="0" y="367"/>
                      <a:pt x="33" y="501"/>
                    </a:cubicBezTo>
                    <a:cubicBezTo>
                      <a:pt x="100" y="534"/>
                      <a:pt x="100" y="601"/>
                      <a:pt x="167" y="634"/>
                    </a:cubicBezTo>
                    <a:cubicBezTo>
                      <a:pt x="200" y="667"/>
                      <a:pt x="300" y="667"/>
                      <a:pt x="334" y="667"/>
                    </a:cubicBezTo>
                    <a:cubicBezTo>
                      <a:pt x="500" y="634"/>
                      <a:pt x="701" y="567"/>
                      <a:pt x="934" y="534"/>
                    </a:cubicBezTo>
                    <a:cubicBezTo>
                      <a:pt x="1034" y="501"/>
                      <a:pt x="1067" y="434"/>
                      <a:pt x="1067" y="301"/>
                    </a:cubicBezTo>
                    <a:cubicBezTo>
                      <a:pt x="1034" y="167"/>
                      <a:pt x="967" y="134"/>
                      <a:pt x="834" y="134"/>
                    </a:cubicBezTo>
                    <a:close/>
                    <a:moveTo>
                      <a:pt x="5815" y="489"/>
                    </a:moveTo>
                    <a:cubicBezTo>
                      <a:pt x="5747" y="489"/>
                      <a:pt x="5663" y="532"/>
                      <a:pt x="5637" y="634"/>
                    </a:cubicBezTo>
                    <a:cubicBezTo>
                      <a:pt x="5604" y="701"/>
                      <a:pt x="5637" y="834"/>
                      <a:pt x="5704" y="834"/>
                    </a:cubicBezTo>
                    <a:cubicBezTo>
                      <a:pt x="5704" y="868"/>
                      <a:pt x="5771" y="868"/>
                      <a:pt x="5771" y="868"/>
                    </a:cubicBezTo>
                    <a:cubicBezTo>
                      <a:pt x="5971" y="968"/>
                      <a:pt x="6138" y="1001"/>
                      <a:pt x="6338" y="1101"/>
                    </a:cubicBezTo>
                    <a:cubicBezTo>
                      <a:pt x="6362" y="1109"/>
                      <a:pt x="6385" y="1113"/>
                      <a:pt x="6408" y="1113"/>
                    </a:cubicBezTo>
                    <a:cubicBezTo>
                      <a:pt x="6483" y="1113"/>
                      <a:pt x="6554" y="1070"/>
                      <a:pt x="6605" y="968"/>
                    </a:cubicBezTo>
                    <a:cubicBezTo>
                      <a:pt x="6638" y="868"/>
                      <a:pt x="6605" y="734"/>
                      <a:pt x="6471" y="701"/>
                    </a:cubicBezTo>
                    <a:cubicBezTo>
                      <a:pt x="6305" y="634"/>
                      <a:pt x="6104" y="567"/>
                      <a:pt x="5871" y="501"/>
                    </a:cubicBezTo>
                    <a:cubicBezTo>
                      <a:pt x="5855" y="493"/>
                      <a:pt x="5836" y="489"/>
                      <a:pt x="5815" y="489"/>
                    </a:cubicBezTo>
                    <a:close/>
                    <a:moveTo>
                      <a:pt x="7564" y="1240"/>
                    </a:moveTo>
                    <a:cubicBezTo>
                      <a:pt x="7483" y="1240"/>
                      <a:pt x="7419" y="1287"/>
                      <a:pt x="7372" y="1335"/>
                    </a:cubicBezTo>
                    <a:cubicBezTo>
                      <a:pt x="7305" y="1435"/>
                      <a:pt x="7339" y="1535"/>
                      <a:pt x="7472" y="1668"/>
                    </a:cubicBezTo>
                    <a:cubicBezTo>
                      <a:pt x="7639" y="1735"/>
                      <a:pt x="7839" y="1835"/>
                      <a:pt x="8006" y="1968"/>
                    </a:cubicBezTo>
                    <a:cubicBezTo>
                      <a:pt x="8039" y="1977"/>
                      <a:pt x="8072" y="1981"/>
                      <a:pt x="8104" y="1981"/>
                    </a:cubicBezTo>
                    <a:cubicBezTo>
                      <a:pt x="8200" y="1981"/>
                      <a:pt x="8281" y="1943"/>
                      <a:pt x="8306" y="1868"/>
                    </a:cubicBezTo>
                    <a:cubicBezTo>
                      <a:pt x="8339" y="1768"/>
                      <a:pt x="8306" y="1635"/>
                      <a:pt x="8206" y="1601"/>
                    </a:cubicBezTo>
                    <a:cubicBezTo>
                      <a:pt x="8039" y="1468"/>
                      <a:pt x="7839" y="1335"/>
                      <a:pt x="7672" y="1268"/>
                    </a:cubicBezTo>
                    <a:cubicBezTo>
                      <a:pt x="7633" y="1248"/>
                      <a:pt x="7597" y="1240"/>
                      <a:pt x="7564" y="1240"/>
                    </a:cubicBezTo>
                    <a:close/>
                    <a:moveTo>
                      <a:pt x="9473" y="2969"/>
                    </a:moveTo>
                    <a:cubicBezTo>
                      <a:pt x="9473" y="2986"/>
                      <a:pt x="9482" y="2994"/>
                      <a:pt x="9486" y="2994"/>
                    </a:cubicBezTo>
                    <a:cubicBezTo>
                      <a:pt x="9490" y="2994"/>
                      <a:pt x="9490" y="2986"/>
                      <a:pt x="9473" y="2969"/>
                    </a:cubicBezTo>
                    <a:close/>
                    <a:moveTo>
                      <a:pt x="9131" y="2208"/>
                    </a:moveTo>
                    <a:cubicBezTo>
                      <a:pt x="9073" y="2208"/>
                      <a:pt x="9012" y="2244"/>
                      <a:pt x="8973" y="2302"/>
                    </a:cubicBezTo>
                    <a:cubicBezTo>
                      <a:pt x="8873" y="2369"/>
                      <a:pt x="8940" y="2502"/>
                      <a:pt x="9006" y="2569"/>
                    </a:cubicBezTo>
                    <a:cubicBezTo>
                      <a:pt x="9173" y="2702"/>
                      <a:pt x="9307" y="2836"/>
                      <a:pt x="9473" y="2969"/>
                    </a:cubicBezTo>
                    <a:cubicBezTo>
                      <a:pt x="9540" y="3002"/>
                      <a:pt x="9599" y="3019"/>
                      <a:pt x="9644" y="3019"/>
                    </a:cubicBezTo>
                    <a:cubicBezTo>
                      <a:pt x="9690" y="3019"/>
                      <a:pt x="9724" y="3002"/>
                      <a:pt x="9740" y="2969"/>
                    </a:cubicBezTo>
                    <a:cubicBezTo>
                      <a:pt x="9840" y="2869"/>
                      <a:pt x="9840" y="2769"/>
                      <a:pt x="9740" y="2669"/>
                    </a:cubicBezTo>
                    <a:cubicBezTo>
                      <a:pt x="9574" y="2502"/>
                      <a:pt x="9407" y="2369"/>
                      <a:pt x="9240" y="2269"/>
                    </a:cubicBezTo>
                    <a:cubicBezTo>
                      <a:pt x="9212" y="2227"/>
                      <a:pt x="9172" y="2208"/>
                      <a:pt x="9131" y="2208"/>
                    </a:cubicBezTo>
                    <a:close/>
                    <a:moveTo>
                      <a:pt x="10491" y="3486"/>
                    </a:moveTo>
                    <a:cubicBezTo>
                      <a:pt x="10441" y="3486"/>
                      <a:pt x="10391" y="3503"/>
                      <a:pt x="10341" y="3536"/>
                    </a:cubicBezTo>
                    <a:cubicBezTo>
                      <a:pt x="10274" y="3636"/>
                      <a:pt x="10274" y="3770"/>
                      <a:pt x="10341" y="3836"/>
                    </a:cubicBezTo>
                    <a:cubicBezTo>
                      <a:pt x="10508" y="3970"/>
                      <a:pt x="10641" y="4137"/>
                      <a:pt x="10774" y="4303"/>
                    </a:cubicBezTo>
                    <a:lnTo>
                      <a:pt x="10774" y="4337"/>
                    </a:lnTo>
                    <a:cubicBezTo>
                      <a:pt x="10808" y="4353"/>
                      <a:pt x="10849" y="4362"/>
                      <a:pt x="10891" y="4362"/>
                    </a:cubicBezTo>
                    <a:cubicBezTo>
                      <a:pt x="10933" y="4362"/>
                      <a:pt x="10975" y="4353"/>
                      <a:pt x="11008" y="4337"/>
                    </a:cubicBezTo>
                    <a:cubicBezTo>
                      <a:pt x="11108" y="4270"/>
                      <a:pt x="11141" y="4137"/>
                      <a:pt x="11041" y="4037"/>
                    </a:cubicBezTo>
                    <a:cubicBezTo>
                      <a:pt x="10941" y="3870"/>
                      <a:pt x="10774" y="3703"/>
                      <a:pt x="10641" y="3536"/>
                    </a:cubicBezTo>
                    <a:cubicBezTo>
                      <a:pt x="10591" y="3503"/>
                      <a:pt x="10541" y="3486"/>
                      <a:pt x="10491" y="3486"/>
                    </a:cubicBezTo>
                    <a:close/>
                    <a:moveTo>
                      <a:pt x="11660" y="4984"/>
                    </a:moveTo>
                    <a:cubicBezTo>
                      <a:pt x="11619" y="4984"/>
                      <a:pt x="11578" y="4992"/>
                      <a:pt x="11542" y="5004"/>
                    </a:cubicBezTo>
                    <a:cubicBezTo>
                      <a:pt x="11442" y="5071"/>
                      <a:pt x="11442" y="5204"/>
                      <a:pt x="11475" y="5304"/>
                    </a:cubicBezTo>
                    <a:cubicBezTo>
                      <a:pt x="11542" y="5471"/>
                      <a:pt x="11675" y="5671"/>
                      <a:pt x="11775" y="5838"/>
                    </a:cubicBezTo>
                    <a:cubicBezTo>
                      <a:pt x="11808" y="5871"/>
                      <a:pt x="11808" y="5871"/>
                      <a:pt x="11875" y="5905"/>
                    </a:cubicBezTo>
                    <a:cubicBezTo>
                      <a:pt x="11909" y="5938"/>
                      <a:pt x="11942" y="5955"/>
                      <a:pt x="11979" y="5955"/>
                    </a:cubicBezTo>
                    <a:cubicBezTo>
                      <a:pt x="12017" y="5955"/>
                      <a:pt x="12059" y="5938"/>
                      <a:pt x="12109" y="5905"/>
                    </a:cubicBezTo>
                    <a:cubicBezTo>
                      <a:pt x="12175" y="5838"/>
                      <a:pt x="12209" y="5704"/>
                      <a:pt x="12175" y="5638"/>
                    </a:cubicBezTo>
                    <a:cubicBezTo>
                      <a:pt x="12042" y="5471"/>
                      <a:pt x="11975" y="5271"/>
                      <a:pt x="11842" y="5071"/>
                    </a:cubicBezTo>
                    <a:cubicBezTo>
                      <a:pt x="11800" y="5007"/>
                      <a:pt x="11730" y="4984"/>
                      <a:pt x="11660" y="4984"/>
                    </a:cubicBezTo>
                    <a:close/>
                    <a:moveTo>
                      <a:pt x="12513" y="6626"/>
                    </a:moveTo>
                    <a:cubicBezTo>
                      <a:pt x="12490" y="6626"/>
                      <a:pt x="12466" y="6631"/>
                      <a:pt x="12442" y="6638"/>
                    </a:cubicBezTo>
                    <a:cubicBezTo>
                      <a:pt x="12309" y="6705"/>
                      <a:pt x="12275" y="6805"/>
                      <a:pt x="12309" y="6939"/>
                    </a:cubicBezTo>
                    <a:cubicBezTo>
                      <a:pt x="12376" y="7139"/>
                      <a:pt x="12442" y="7306"/>
                      <a:pt x="12509" y="7506"/>
                    </a:cubicBezTo>
                    <a:cubicBezTo>
                      <a:pt x="12509" y="7539"/>
                      <a:pt x="12542" y="7572"/>
                      <a:pt x="12642" y="7606"/>
                    </a:cubicBezTo>
                    <a:lnTo>
                      <a:pt x="12809" y="7606"/>
                    </a:lnTo>
                    <a:cubicBezTo>
                      <a:pt x="12876" y="7539"/>
                      <a:pt x="12976" y="7472"/>
                      <a:pt x="12943" y="7339"/>
                    </a:cubicBezTo>
                    <a:cubicBezTo>
                      <a:pt x="12876" y="7172"/>
                      <a:pt x="12809" y="6972"/>
                      <a:pt x="12709" y="6772"/>
                    </a:cubicBezTo>
                    <a:cubicBezTo>
                      <a:pt x="12658" y="6670"/>
                      <a:pt x="12588" y="6626"/>
                      <a:pt x="12513" y="6626"/>
                    </a:cubicBezTo>
                    <a:close/>
                    <a:moveTo>
                      <a:pt x="13039" y="8465"/>
                    </a:moveTo>
                    <a:cubicBezTo>
                      <a:pt x="13020" y="8465"/>
                      <a:pt x="12999" y="8467"/>
                      <a:pt x="12976" y="8473"/>
                    </a:cubicBezTo>
                    <a:cubicBezTo>
                      <a:pt x="12843" y="8506"/>
                      <a:pt x="12776" y="8606"/>
                      <a:pt x="12809" y="8707"/>
                    </a:cubicBezTo>
                    <a:cubicBezTo>
                      <a:pt x="12843" y="8873"/>
                      <a:pt x="12876" y="9107"/>
                      <a:pt x="12943" y="9307"/>
                    </a:cubicBezTo>
                    <a:cubicBezTo>
                      <a:pt x="12976" y="9340"/>
                      <a:pt x="12976" y="9440"/>
                      <a:pt x="13043" y="9474"/>
                    </a:cubicBezTo>
                    <a:cubicBezTo>
                      <a:pt x="13109" y="9507"/>
                      <a:pt x="13143" y="9507"/>
                      <a:pt x="13176" y="9507"/>
                    </a:cubicBezTo>
                    <a:cubicBezTo>
                      <a:pt x="13310" y="9474"/>
                      <a:pt x="13343" y="9374"/>
                      <a:pt x="13343" y="9274"/>
                    </a:cubicBezTo>
                    <a:lnTo>
                      <a:pt x="13209" y="8640"/>
                    </a:lnTo>
                    <a:cubicBezTo>
                      <a:pt x="13182" y="8529"/>
                      <a:pt x="13131" y="8465"/>
                      <a:pt x="13039" y="8465"/>
                    </a:cubicBezTo>
                    <a:close/>
                    <a:moveTo>
                      <a:pt x="13276" y="10308"/>
                    </a:moveTo>
                    <a:cubicBezTo>
                      <a:pt x="13143" y="10308"/>
                      <a:pt x="13043" y="10374"/>
                      <a:pt x="13043" y="10508"/>
                    </a:cubicBezTo>
                    <a:lnTo>
                      <a:pt x="13043" y="11142"/>
                    </a:lnTo>
                    <a:cubicBezTo>
                      <a:pt x="13043" y="11208"/>
                      <a:pt x="13109" y="11275"/>
                      <a:pt x="13176" y="11308"/>
                    </a:cubicBezTo>
                    <a:cubicBezTo>
                      <a:pt x="13176" y="11342"/>
                      <a:pt x="13209" y="11342"/>
                      <a:pt x="13276" y="11342"/>
                    </a:cubicBezTo>
                    <a:cubicBezTo>
                      <a:pt x="13376" y="11342"/>
                      <a:pt x="13476" y="11275"/>
                      <a:pt x="13476" y="11142"/>
                    </a:cubicBezTo>
                    <a:lnTo>
                      <a:pt x="13476" y="10508"/>
                    </a:lnTo>
                    <a:cubicBezTo>
                      <a:pt x="13476" y="10374"/>
                      <a:pt x="13376" y="10308"/>
                      <a:pt x="13276" y="10308"/>
                    </a:cubicBezTo>
                    <a:close/>
                    <a:moveTo>
                      <a:pt x="13111" y="12201"/>
                    </a:moveTo>
                    <a:cubicBezTo>
                      <a:pt x="13011" y="12201"/>
                      <a:pt x="12943" y="12265"/>
                      <a:pt x="12943" y="12376"/>
                    </a:cubicBezTo>
                    <a:cubicBezTo>
                      <a:pt x="12943" y="12543"/>
                      <a:pt x="12876" y="12776"/>
                      <a:pt x="12843" y="12976"/>
                    </a:cubicBezTo>
                    <a:cubicBezTo>
                      <a:pt x="12843" y="13043"/>
                      <a:pt x="12876" y="13143"/>
                      <a:pt x="12876" y="13210"/>
                    </a:cubicBezTo>
                    <a:cubicBezTo>
                      <a:pt x="12909" y="13277"/>
                      <a:pt x="12909" y="13277"/>
                      <a:pt x="12976" y="13277"/>
                    </a:cubicBezTo>
                    <a:cubicBezTo>
                      <a:pt x="13109" y="13277"/>
                      <a:pt x="13176" y="13210"/>
                      <a:pt x="13209" y="13076"/>
                    </a:cubicBezTo>
                    <a:lnTo>
                      <a:pt x="13343" y="12476"/>
                    </a:lnTo>
                    <a:cubicBezTo>
                      <a:pt x="13376" y="12343"/>
                      <a:pt x="13310" y="12209"/>
                      <a:pt x="13176" y="12209"/>
                    </a:cubicBezTo>
                    <a:cubicBezTo>
                      <a:pt x="13153" y="12203"/>
                      <a:pt x="13131" y="12201"/>
                      <a:pt x="13111" y="12201"/>
                    </a:cubicBezTo>
                    <a:close/>
                    <a:moveTo>
                      <a:pt x="12739" y="13998"/>
                    </a:moveTo>
                    <a:cubicBezTo>
                      <a:pt x="12664" y="13998"/>
                      <a:pt x="12593" y="14042"/>
                      <a:pt x="12542" y="14144"/>
                    </a:cubicBezTo>
                    <a:cubicBezTo>
                      <a:pt x="12476" y="14344"/>
                      <a:pt x="12442" y="14511"/>
                      <a:pt x="12342" y="14711"/>
                    </a:cubicBezTo>
                    <a:cubicBezTo>
                      <a:pt x="12309" y="14811"/>
                      <a:pt x="12342" y="14944"/>
                      <a:pt x="12442" y="14978"/>
                    </a:cubicBezTo>
                    <a:lnTo>
                      <a:pt x="12476" y="14978"/>
                    </a:lnTo>
                    <a:cubicBezTo>
                      <a:pt x="12491" y="14986"/>
                      <a:pt x="12511" y="14990"/>
                      <a:pt x="12532" y="14990"/>
                    </a:cubicBezTo>
                    <a:cubicBezTo>
                      <a:pt x="12600" y="14990"/>
                      <a:pt x="12684" y="14946"/>
                      <a:pt x="12709" y="14844"/>
                    </a:cubicBezTo>
                    <a:cubicBezTo>
                      <a:pt x="12809" y="14678"/>
                      <a:pt x="12843" y="14477"/>
                      <a:pt x="12943" y="14277"/>
                    </a:cubicBezTo>
                    <a:cubicBezTo>
                      <a:pt x="12976" y="14177"/>
                      <a:pt x="12943" y="14044"/>
                      <a:pt x="12809" y="14010"/>
                    </a:cubicBezTo>
                    <a:cubicBezTo>
                      <a:pt x="12786" y="14002"/>
                      <a:pt x="12762" y="13998"/>
                      <a:pt x="12739" y="13998"/>
                    </a:cubicBezTo>
                    <a:close/>
                    <a:moveTo>
                      <a:pt x="11996" y="15699"/>
                    </a:moveTo>
                    <a:cubicBezTo>
                      <a:pt x="11915" y="15699"/>
                      <a:pt x="11834" y="15737"/>
                      <a:pt x="11808" y="15812"/>
                    </a:cubicBezTo>
                    <a:cubicBezTo>
                      <a:pt x="11708" y="16012"/>
                      <a:pt x="11642" y="16179"/>
                      <a:pt x="11508" y="16345"/>
                    </a:cubicBezTo>
                    <a:cubicBezTo>
                      <a:pt x="11475" y="16479"/>
                      <a:pt x="11475" y="16612"/>
                      <a:pt x="11542" y="16646"/>
                    </a:cubicBezTo>
                    <a:cubicBezTo>
                      <a:pt x="11567" y="16654"/>
                      <a:pt x="11596" y="16658"/>
                      <a:pt x="11626" y="16658"/>
                    </a:cubicBezTo>
                    <a:cubicBezTo>
                      <a:pt x="11717" y="16658"/>
                      <a:pt x="11817" y="16621"/>
                      <a:pt x="11842" y="16546"/>
                    </a:cubicBezTo>
                    <a:cubicBezTo>
                      <a:pt x="11975" y="16379"/>
                      <a:pt x="12075" y="16179"/>
                      <a:pt x="12175" y="16012"/>
                    </a:cubicBezTo>
                    <a:cubicBezTo>
                      <a:pt x="12209" y="15878"/>
                      <a:pt x="12175" y="15778"/>
                      <a:pt x="12075" y="15712"/>
                    </a:cubicBezTo>
                    <a:cubicBezTo>
                      <a:pt x="12050" y="15703"/>
                      <a:pt x="12023" y="15699"/>
                      <a:pt x="11996" y="15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532;p66">
                <a:extLst>
                  <a:ext uri="{FF2B5EF4-FFF2-40B4-BE49-F238E27FC236}">
                    <a16:creationId xmlns:a16="http://schemas.microsoft.com/office/drawing/2014/main" id="{8A7A90CB-2896-5663-6EF2-04CF3367FC48}"/>
                  </a:ext>
                </a:extLst>
              </p:cNvPr>
              <p:cNvSpPr/>
              <p:nvPr/>
            </p:nvSpPr>
            <p:spPr>
              <a:xfrm>
                <a:off x="4784746" y="2592977"/>
                <a:ext cx="69951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070" extrusionOk="0">
                    <a:moveTo>
                      <a:pt x="3403" y="0"/>
                    </a:moveTo>
                    <a:lnTo>
                      <a:pt x="1" y="2569"/>
                    </a:lnTo>
                    <a:lnTo>
                      <a:pt x="4271" y="3069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533;p66">
              <a:extLst>
                <a:ext uri="{FF2B5EF4-FFF2-40B4-BE49-F238E27FC236}">
                  <a16:creationId xmlns:a16="http://schemas.microsoft.com/office/drawing/2014/main" id="{42C82690-0ADE-1728-FE2A-A1EFAFF39A55}"/>
                </a:ext>
              </a:extLst>
            </p:cNvPr>
            <p:cNvGrpSpPr/>
            <p:nvPr/>
          </p:nvGrpSpPr>
          <p:grpSpPr>
            <a:xfrm>
              <a:off x="2644385" y="3855465"/>
              <a:ext cx="629327" cy="604510"/>
              <a:chOff x="3084080" y="3581804"/>
              <a:chExt cx="290106" cy="278640"/>
            </a:xfrm>
          </p:grpSpPr>
          <p:sp>
            <p:nvSpPr>
              <p:cNvPr id="1496" name="Google Shape;1534;p66">
                <a:extLst>
                  <a:ext uri="{FF2B5EF4-FFF2-40B4-BE49-F238E27FC236}">
                    <a16:creationId xmlns:a16="http://schemas.microsoft.com/office/drawing/2014/main" id="{4F58E995-C51D-4BAB-D021-A66575DE0438}"/>
                  </a:ext>
                </a:extLst>
              </p:cNvPr>
              <p:cNvSpPr/>
              <p:nvPr/>
            </p:nvSpPr>
            <p:spPr>
              <a:xfrm>
                <a:off x="3101015" y="3640273"/>
                <a:ext cx="273171" cy="220172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3443" extrusionOk="0">
                    <a:moveTo>
                      <a:pt x="500" y="0"/>
                    </a:moveTo>
                    <a:cubicBezTo>
                      <a:pt x="367" y="0"/>
                      <a:pt x="300" y="33"/>
                      <a:pt x="267" y="167"/>
                    </a:cubicBezTo>
                    <a:lnTo>
                      <a:pt x="134" y="801"/>
                    </a:lnTo>
                    <a:cubicBezTo>
                      <a:pt x="100" y="934"/>
                      <a:pt x="167" y="1034"/>
                      <a:pt x="300" y="1034"/>
                    </a:cubicBezTo>
                    <a:cubicBezTo>
                      <a:pt x="330" y="1049"/>
                      <a:pt x="359" y="1055"/>
                      <a:pt x="387" y="1055"/>
                    </a:cubicBezTo>
                    <a:cubicBezTo>
                      <a:pt x="486" y="1055"/>
                      <a:pt x="567" y="971"/>
                      <a:pt x="567" y="867"/>
                    </a:cubicBezTo>
                    <a:cubicBezTo>
                      <a:pt x="601" y="701"/>
                      <a:pt x="634" y="500"/>
                      <a:pt x="667" y="300"/>
                    </a:cubicBezTo>
                    <a:cubicBezTo>
                      <a:pt x="667" y="200"/>
                      <a:pt x="667" y="167"/>
                      <a:pt x="634" y="133"/>
                    </a:cubicBezTo>
                    <a:lnTo>
                      <a:pt x="500" y="0"/>
                    </a:lnTo>
                    <a:close/>
                    <a:moveTo>
                      <a:pt x="251" y="1892"/>
                    </a:moveTo>
                    <a:cubicBezTo>
                      <a:pt x="236" y="1892"/>
                      <a:pt x="219" y="1895"/>
                      <a:pt x="200" y="1901"/>
                    </a:cubicBezTo>
                    <a:cubicBezTo>
                      <a:pt x="100" y="1901"/>
                      <a:pt x="0" y="1968"/>
                      <a:pt x="0" y="2102"/>
                    </a:cubicBezTo>
                    <a:lnTo>
                      <a:pt x="0" y="2735"/>
                    </a:lnTo>
                    <a:cubicBezTo>
                      <a:pt x="0" y="2835"/>
                      <a:pt x="100" y="2935"/>
                      <a:pt x="200" y="2935"/>
                    </a:cubicBezTo>
                    <a:cubicBezTo>
                      <a:pt x="334" y="2935"/>
                      <a:pt x="434" y="2835"/>
                      <a:pt x="434" y="2735"/>
                    </a:cubicBezTo>
                    <a:lnTo>
                      <a:pt x="434" y="2102"/>
                    </a:lnTo>
                    <a:cubicBezTo>
                      <a:pt x="434" y="2068"/>
                      <a:pt x="434" y="2001"/>
                      <a:pt x="367" y="1968"/>
                    </a:cubicBezTo>
                    <a:cubicBezTo>
                      <a:pt x="340" y="1941"/>
                      <a:pt x="313" y="1892"/>
                      <a:pt x="251" y="1892"/>
                    </a:cubicBezTo>
                    <a:close/>
                    <a:moveTo>
                      <a:pt x="267" y="3769"/>
                    </a:moveTo>
                    <a:cubicBezTo>
                      <a:pt x="167" y="3803"/>
                      <a:pt x="100" y="3903"/>
                      <a:pt x="100" y="4003"/>
                    </a:cubicBezTo>
                    <a:cubicBezTo>
                      <a:pt x="100" y="4236"/>
                      <a:pt x="134" y="4437"/>
                      <a:pt x="167" y="4637"/>
                    </a:cubicBezTo>
                    <a:cubicBezTo>
                      <a:pt x="195" y="4747"/>
                      <a:pt x="268" y="4812"/>
                      <a:pt x="368" y="4812"/>
                    </a:cubicBezTo>
                    <a:cubicBezTo>
                      <a:pt x="389" y="4812"/>
                      <a:pt x="411" y="4809"/>
                      <a:pt x="434" y="4803"/>
                    </a:cubicBezTo>
                    <a:cubicBezTo>
                      <a:pt x="567" y="4770"/>
                      <a:pt x="634" y="4670"/>
                      <a:pt x="601" y="4570"/>
                    </a:cubicBezTo>
                    <a:cubicBezTo>
                      <a:pt x="534" y="4336"/>
                      <a:pt x="534" y="4136"/>
                      <a:pt x="500" y="3936"/>
                    </a:cubicBezTo>
                    <a:cubicBezTo>
                      <a:pt x="500" y="3903"/>
                      <a:pt x="467" y="3903"/>
                      <a:pt x="467" y="3836"/>
                    </a:cubicBezTo>
                    <a:cubicBezTo>
                      <a:pt x="434" y="3803"/>
                      <a:pt x="334" y="3769"/>
                      <a:pt x="267" y="3769"/>
                    </a:cubicBezTo>
                    <a:close/>
                    <a:moveTo>
                      <a:pt x="727" y="5591"/>
                    </a:moveTo>
                    <a:cubicBezTo>
                      <a:pt x="705" y="5591"/>
                      <a:pt x="685" y="5595"/>
                      <a:pt x="667" y="5604"/>
                    </a:cubicBezTo>
                    <a:cubicBezTo>
                      <a:pt x="601" y="5637"/>
                      <a:pt x="500" y="5737"/>
                      <a:pt x="567" y="5838"/>
                    </a:cubicBezTo>
                    <a:cubicBezTo>
                      <a:pt x="601" y="6004"/>
                      <a:pt x="667" y="6238"/>
                      <a:pt x="767" y="6438"/>
                    </a:cubicBezTo>
                    <a:cubicBezTo>
                      <a:pt x="793" y="6540"/>
                      <a:pt x="857" y="6583"/>
                      <a:pt x="931" y="6583"/>
                    </a:cubicBezTo>
                    <a:cubicBezTo>
                      <a:pt x="954" y="6583"/>
                      <a:pt x="977" y="6579"/>
                      <a:pt x="1001" y="6571"/>
                    </a:cubicBezTo>
                    <a:cubicBezTo>
                      <a:pt x="1134" y="6505"/>
                      <a:pt x="1168" y="6438"/>
                      <a:pt x="1134" y="6305"/>
                    </a:cubicBezTo>
                    <a:cubicBezTo>
                      <a:pt x="1034" y="6104"/>
                      <a:pt x="967" y="5938"/>
                      <a:pt x="934" y="5737"/>
                    </a:cubicBezTo>
                    <a:cubicBezTo>
                      <a:pt x="901" y="5737"/>
                      <a:pt x="901" y="5671"/>
                      <a:pt x="901" y="5671"/>
                    </a:cubicBezTo>
                    <a:cubicBezTo>
                      <a:pt x="852" y="5622"/>
                      <a:pt x="785" y="5591"/>
                      <a:pt x="727" y="5591"/>
                    </a:cubicBezTo>
                    <a:close/>
                    <a:moveTo>
                      <a:pt x="1421" y="7320"/>
                    </a:moveTo>
                    <a:cubicBezTo>
                      <a:pt x="1375" y="7320"/>
                      <a:pt x="1323" y="7328"/>
                      <a:pt x="1268" y="7339"/>
                    </a:cubicBezTo>
                    <a:cubicBezTo>
                      <a:pt x="1168" y="7439"/>
                      <a:pt x="1134" y="7572"/>
                      <a:pt x="1168" y="7639"/>
                    </a:cubicBezTo>
                    <a:cubicBezTo>
                      <a:pt x="1301" y="7806"/>
                      <a:pt x="1401" y="8006"/>
                      <a:pt x="1501" y="8173"/>
                    </a:cubicBezTo>
                    <a:cubicBezTo>
                      <a:pt x="1568" y="8262"/>
                      <a:pt x="1649" y="8291"/>
                      <a:pt x="1716" y="8291"/>
                    </a:cubicBezTo>
                    <a:cubicBezTo>
                      <a:pt x="1749" y="8291"/>
                      <a:pt x="1779" y="8284"/>
                      <a:pt x="1801" y="8273"/>
                    </a:cubicBezTo>
                    <a:cubicBezTo>
                      <a:pt x="1935" y="8173"/>
                      <a:pt x="1935" y="8072"/>
                      <a:pt x="1901" y="7972"/>
                    </a:cubicBezTo>
                    <a:cubicBezTo>
                      <a:pt x="1801" y="7806"/>
                      <a:pt x="1668" y="7639"/>
                      <a:pt x="1601" y="7439"/>
                    </a:cubicBezTo>
                    <a:cubicBezTo>
                      <a:pt x="1579" y="7350"/>
                      <a:pt x="1512" y="7320"/>
                      <a:pt x="1421" y="7320"/>
                    </a:cubicBezTo>
                    <a:close/>
                    <a:moveTo>
                      <a:pt x="2412" y="8889"/>
                    </a:moveTo>
                    <a:cubicBezTo>
                      <a:pt x="2375" y="8889"/>
                      <a:pt x="2339" y="8903"/>
                      <a:pt x="2302" y="8940"/>
                    </a:cubicBezTo>
                    <a:cubicBezTo>
                      <a:pt x="2235" y="9006"/>
                      <a:pt x="2168" y="9140"/>
                      <a:pt x="2268" y="9240"/>
                    </a:cubicBezTo>
                    <a:cubicBezTo>
                      <a:pt x="2402" y="9407"/>
                      <a:pt x="2569" y="9574"/>
                      <a:pt x="2669" y="9740"/>
                    </a:cubicBezTo>
                    <a:cubicBezTo>
                      <a:pt x="2719" y="9774"/>
                      <a:pt x="2777" y="9790"/>
                      <a:pt x="2831" y="9790"/>
                    </a:cubicBezTo>
                    <a:cubicBezTo>
                      <a:pt x="2885" y="9790"/>
                      <a:pt x="2936" y="9774"/>
                      <a:pt x="2969" y="9740"/>
                    </a:cubicBezTo>
                    <a:cubicBezTo>
                      <a:pt x="3069" y="9674"/>
                      <a:pt x="3069" y="9574"/>
                      <a:pt x="3002" y="9473"/>
                    </a:cubicBezTo>
                    <a:cubicBezTo>
                      <a:pt x="2835" y="9307"/>
                      <a:pt x="2735" y="9140"/>
                      <a:pt x="2602" y="8973"/>
                    </a:cubicBezTo>
                    <a:cubicBezTo>
                      <a:pt x="2539" y="8931"/>
                      <a:pt x="2475" y="8889"/>
                      <a:pt x="2412" y="8889"/>
                    </a:cubicBezTo>
                    <a:close/>
                    <a:moveTo>
                      <a:pt x="3740" y="10291"/>
                    </a:moveTo>
                    <a:cubicBezTo>
                      <a:pt x="3686" y="10291"/>
                      <a:pt x="3636" y="10307"/>
                      <a:pt x="3603" y="10341"/>
                    </a:cubicBezTo>
                    <a:cubicBezTo>
                      <a:pt x="3503" y="10441"/>
                      <a:pt x="3503" y="10574"/>
                      <a:pt x="3603" y="10641"/>
                    </a:cubicBezTo>
                    <a:cubicBezTo>
                      <a:pt x="3769" y="10808"/>
                      <a:pt x="3936" y="10941"/>
                      <a:pt x="4103" y="11075"/>
                    </a:cubicBezTo>
                    <a:cubicBezTo>
                      <a:pt x="4127" y="11087"/>
                      <a:pt x="4161" y="11095"/>
                      <a:pt x="4198" y="11095"/>
                    </a:cubicBezTo>
                    <a:cubicBezTo>
                      <a:pt x="4263" y="11095"/>
                      <a:pt x="4340" y="11071"/>
                      <a:pt x="4403" y="11008"/>
                    </a:cubicBezTo>
                    <a:cubicBezTo>
                      <a:pt x="4437" y="10941"/>
                      <a:pt x="4437" y="10841"/>
                      <a:pt x="4403" y="10774"/>
                    </a:cubicBezTo>
                    <a:cubicBezTo>
                      <a:pt x="4359" y="10774"/>
                      <a:pt x="4344" y="10760"/>
                      <a:pt x="4339" y="10760"/>
                    </a:cubicBezTo>
                    <a:cubicBezTo>
                      <a:pt x="4337" y="10760"/>
                      <a:pt x="4337" y="10763"/>
                      <a:pt x="4337" y="10774"/>
                    </a:cubicBezTo>
                    <a:cubicBezTo>
                      <a:pt x="4170" y="10608"/>
                      <a:pt x="4070" y="10474"/>
                      <a:pt x="3903" y="10341"/>
                    </a:cubicBezTo>
                    <a:cubicBezTo>
                      <a:pt x="3853" y="10307"/>
                      <a:pt x="3794" y="10291"/>
                      <a:pt x="3740" y="10291"/>
                    </a:cubicBezTo>
                    <a:close/>
                    <a:moveTo>
                      <a:pt x="5225" y="11381"/>
                    </a:moveTo>
                    <a:cubicBezTo>
                      <a:pt x="5148" y="11381"/>
                      <a:pt x="5051" y="11428"/>
                      <a:pt x="5004" y="11475"/>
                    </a:cubicBezTo>
                    <a:cubicBezTo>
                      <a:pt x="4970" y="11542"/>
                      <a:pt x="5004" y="11708"/>
                      <a:pt x="5104" y="11775"/>
                    </a:cubicBezTo>
                    <a:cubicBezTo>
                      <a:pt x="5271" y="11875"/>
                      <a:pt x="5471" y="12009"/>
                      <a:pt x="5637" y="12109"/>
                    </a:cubicBezTo>
                    <a:cubicBezTo>
                      <a:pt x="5671" y="12117"/>
                      <a:pt x="5704" y="12121"/>
                      <a:pt x="5736" y="12121"/>
                    </a:cubicBezTo>
                    <a:cubicBezTo>
                      <a:pt x="5831" y="12121"/>
                      <a:pt x="5913" y="12084"/>
                      <a:pt x="5938" y="12009"/>
                    </a:cubicBezTo>
                    <a:cubicBezTo>
                      <a:pt x="5971" y="11942"/>
                      <a:pt x="5971" y="11842"/>
                      <a:pt x="5938" y="11808"/>
                    </a:cubicBezTo>
                    <a:cubicBezTo>
                      <a:pt x="5904" y="11775"/>
                      <a:pt x="5904" y="11775"/>
                      <a:pt x="5838" y="11675"/>
                    </a:cubicBezTo>
                    <a:cubicBezTo>
                      <a:pt x="5637" y="11608"/>
                      <a:pt x="5471" y="11508"/>
                      <a:pt x="5304" y="11408"/>
                    </a:cubicBezTo>
                    <a:cubicBezTo>
                      <a:pt x="5284" y="11389"/>
                      <a:pt x="5256" y="11381"/>
                      <a:pt x="5225" y="11381"/>
                    </a:cubicBezTo>
                    <a:close/>
                    <a:moveTo>
                      <a:pt x="16482" y="11474"/>
                    </a:moveTo>
                    <a:cubicBezTo>
                      <a:pt x="16440" y="11474"/>
                      <a:pt x="16392" y="11485"/>
                      <a:pt x="16345" y="11508"/>
                    </a:cubicBezTo>
                    <a:cubicBezTo>
                      <a:pt x="16178" y="11608"/>
                      <a:pt x="15978" y="11742"/>
                      <a:pt x="15811" y="11808"/>
                    </a:cubicBezTo>
                    <a:cubicBezTo>
                      <a:pt x="15745" y="11909"/>
                      <a:pt x="15678" y="12009"/>
                      <a:pt x="15745" y="12109"/>
                    </a:cubicBezTo>
                    <a:cubicBezTo>
                      <a:pt x="15792" y="12156"/>
                      <a:pt x="15872" y="12203"/>
                      <a:pt x="15939" y="12203"/>
                    </a:cubicBezTo>
                    <a:cubicBezTo>
                      <a:pt x="15967" y="12203"/>
                      <a:pt x="15992" y="12195"/>
                      <a:pt x="16012" y="12175"/>
                    </a:cubicBezTo>
                    <a:cubicBezTo>
                      <a:pt x="16178" y="12075"/>
                      <a:pt x="16378" y="11975"/>
                      <a:pt x="16579" y="11842"/>
                    </a:cubicBezTo>
                    <a:cubicBezTo>
                      <a:pt x="16679" y="11775"/>
                      <a:pt x="16679" y="11642"/>
                      <a:pt x="16645" y="11575"/>
                    </a:cubicBezTo>
                    <a:cubicBezTo>
                      <a:pt x="16624" y="11510"/>
                      <a:pt x="16560" y="11474"/>
                      <a:pt x="16482" y="11474"/>
                    </a:cubicBezTo>
                    <a:close/>
                    <a:moveTo>
                      <a:pt x="6868" y="12215"/>
                    </a:moveTo>
                    <a:cubicBezTo>
                      <a:pt x="6785" y="12215"/>
                      <a:pt x="6720" y="12270"/>
                      <a:pt x="6672" y="12342"/>
                    </a:cubicBezTo>
                    <a:cubicBezTo>
                      <a:pt x="6638" y="12476"/>
                      <a:pt x="6672" y="12609"/>
                      <a:pt x="6805" y="12642"/>
                    </a:cubicBezTo>
                    <a:cubicBezTo>
                      <a:pt x="6972" y="12709"/>
                      <a:pt x="7172" y="12776"/>
                      <a:pt x="7405" y="12843"/>
                    </a:cubicBezTo>
                    <a:cubicBezTo>
                      <a:pt x="7421" y="12850"/>
                      <a:pt x="7441" y="12855"/>
                      <a:pt x="7462" y="12855"/>
                    </a:cubicBezTo>
                    <a:cubicBezTo>
                      <a:pt x="7530" y="12855"/>
                      <a:pt x="7613" y="12811"/>
                      <a:pt x="7639" y="12709"/>
                    </a:cubicBezTo>
                    <a:cubicBezTo>
                      <a:pt x="7672" y="12676"/>
                      <a:pt x="7672" y="12609"/>
                      <a:pt x="7639" y="12576"/>
                    </a:cubicBezTo>
                    <a:cubicBezTo>
                      <a:pt x="7606" y="12509"/>
                      <a:pt x="7572" y="12509"/>
                      <a:pt x="7572" y="12442"/>
                    </a:cubicBezTo>
                    <a:cubicBezTo>
                      <a:pt x="7339" y="12376"/>
                      <a:pt x="7172" y="12309"/>
                      <a:pt x="6972" y="12242"/>
                    </a:cubicBezTo>
                    <a:cubicBezTo>
                      <a:pt x="6934" y="12224"/>
                      <a:pt x="6900" y="12215"/>
                      <a:pt x="6868" y="12215"/>
                    </a:cubicBezTo>
                    <a:close/>
                    <a:moveTo>
                      <a:pt x="14818" y="12296"/>
                    </a:moveTo>
                    <a:cubicBezTo>
                      <a:pt x="14800" y="12296"/>
                      <a:pt x="14786" y="12301"/>
                      <a:pt x="14777" y="12309"/>
                    </a:cubicBezTo>
                    <a:cubicBezTo>
                      <a:pt x="14577" y="12376"/>
                      <a:pt x="14377" y="12442"/>
                      <a:pt x="14177" y="12509"/>
                    </a:cubicBezTo>
                    <a:cubicBezTo>
                      <a:pt x="14110" y="12576"/>
                      <a:pt x="14010" y="12642"/>
                      <a:pt x="14077" y="12776"/>
                    </a:cubicBezTo>
                    <a:cubicBezTo>
                      <a:pt x="14106" y="12833"/>
                      <a:pt x="14159" y="12916"/>
                      <a:pt x="14259" y="12916"/>
                    </a:cubicBezTo>
                    <a:cubicBezTo>
                      <a:pt x="14275" y="12916"/>
                      <a:pt x="14292" y="12914"/>
                      <a:pt x="14310" y="12909"/>
                    </a:cubicBezTo>
                    <a:cubicBezTo>
                      <a:pt x="14477" y="12843"/>
                      <a:pt x="14677" y="12776"/>
                      <a:pt x="14911" y="12676"/>
                    </a:cubicBezTo>
                    <a:cubicBezTo>
                      <a:pt x="14977" y="12642"/>
                      <a:pt x="15011" y="12509"/>
                      <a:pt x="14977" y="12409"/>
                    </a:cubicBezTo>
                    <a:cubicBezTo>
                      <a:pt x="14952" y="12334"/>
                      <a:pt x="14871" y="12296"/>
                      <a:pt x="14818" y="12296"/>
                    </a:cubicBezTo>
                    <a:close/>
                    <a:moveTo>
                      <a:pt x="8740" y="12776"/>
                    </a:moveTo>
                    <a:cubicBezTo>
                      <a:pt x="8606" y="12776"/>
                      <a:pt x="8506" y="12809"/>
                      <a:pt x="8473" y="12943"/>
                    </a:cubicBezTo>
                    <a:cubicBezTo>
                      <a:pt x="8473" y="13076"/>
                      <a:pt x="8506" y="13143"/>
                      <a:pt x="8640" y="13176"/>
                    </a:cubicBezTo>
                    <a:lnTo>
                      <a:pt x="9273" y="13310"/>
                    </a:lnTo>
                    <a:cubicBezTo>
                      <a:pt x="9296" y="13315"/>
                      <a:pt x="9318" y="13318"/>
                      <a:pt x="9339" y="13318"/>
                    </a:cubicBezTo>
                    <a:cubicBezTo>
                      <a:pt x="9438" y="13318"/>
                      <a:pt x="9507" y="13253"/>
                      <a:pt x="9507" y="13143"/>
                    </a:cubicBezTo>
                    <a:cubicBezTo>
                      <a:pt x="9507" y="13109"/>
                      <a:pt x="9507" y="13076"/>
                      <a:pt x="9474" y="13009"/>
                    </a:cubicBezTo>
                    <a:cubicBezTo>
                      <a:pt x="9440" y="12976"/>
                      <a:pt x="9407" y="12943"/>
                      <a:pt x="9307" y="12909"/>
                    </a:cubicBezTo>
                    <a:cubicBezTo>
                      <a:pt x="9140" y="12843"/>
                      <a:pt x="8940" y="12809"/>
                      <a:pt x="8740" y="12776"/>
                    </a:cubicBezTo>
                    <a:close/>
                    <a:moveTo>
                      <a:pt x="13078" y="12849"/>
                    </a:moveTo>
                    <a:cubicBezTo>
                      <a:pt x="13043" y="12849"/>
                      <a:pt x="12999" y="12867"/>
                      <a:pt x="12943" y="12909"/>
                    </a:cubicBezTo>
                    <a:cubicBezTo>
                      <a:pt x="12776" y="12909"/>
                      <a:pt x="12576" y="12943"/>
                      <a:pt x="12342" y="12976"/>
                    </a:cubicBezTo>
                    <a:cubicBezTo>
                      <a:pt x="12276" y="13009"/>
                      <a:pt x="12175" y="13109"/>
                      <a:pt x="12175" y="13243"/>
                    </a:cubicBezTo>
                    <a:cubicBezTo>
                      <a:pt x="12209" y="13343"/>
                      <a:pt x="12309" y="13410"/>
                      <a:pt x="12442" y="13410"/>
                    </a:cubicBezTo>
                    <a:lnTo>
                      <a:pt x="13043" y="13276"/>
                    </a:lnTo>
                    <a:cubicBezTo>
                      <a:pt x="13176" y="13209"/>
                      <a:pt x="13276" y="13143"/>
                      <a:pt x="13243" y="13009"/>
                    </a:cubicBezTo>
                    <a:cubicBezTo>
                      <a:pt x="13243" y="12976"/>
                      <a:pt x="13176" y="12943"/>
                      <a:pt x="13176" y="12943"/>
                    </a:cubicBezTo>
                    <a:cubicBezTo>
                      <a:pt x="13157" y="12884"/>
                      <a:pt x="13126" y="12849"/>
                      <a:pt x="13078" y="12849"/>
                    </a:cubicBezTo>
                    <a:close/>
                    <a:moveTo>
                      <a:pt x="10508" y="13009"/>
                    </a:moveTo>
                    <a:cubicBezTo>
                      <a:pt x="10408" y="13009"/>
                      <a:pt x="10307" y="13109"/>
                      <a:pt x="10307" y="13209"/>
                    </a:cubicBezTo>
                    <a:cubicBezTo>
                      <a:pt x="10307" y="13343"/>
                      <a:pt x="10408" y="13443"/>
                      <a:pt x="10508" y="13443"/>
                    </a:cubicBezTo>
                    <a:lnTo>
                      <a:pt x="11141" y="13443"/>
                    </a:lnTo>
                    <a:cubicBezTo>
                      <a:pt x="11275" y="13443"/>
                      <a:pt x="11342" y="13343"/>
                      <a:pt x="11342" y="13209"/>
                    </a:cubicBezTo>
                    <a:cubicBezTo>
                      <a:pt x="11342" y="13209"/>
                      <a:pt x="11308" y="13176"/>
                      <a:pt x="11308" y="13143"/>
                    </a:cubicBezTo>
                    <a:cubicBezTo>
                      <a:pt x="11308" y="13076"/>
                      <a:pt x="11241" y="13009"/>
                      <a:pt x="11141" y="13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535;p66">
                <a:extLst>
                  <a:ext uri="{FF2B5EF4-FFF2-40B4-BE49-F238E27FC236}">
                    <a16:creationId xmlns:a16="http://schemas.microsoft.com/office/drawing/2014/main" id="{5AC5F230-F166-F446-4D55-FBCABCF5F6E9}"/>
                  </a:ext>
                </a:extLst>
              </p:cNvPr>
              <p:cNvSpPr/>
              <p:nvPr/>
            </p:nvSpPr>
            <p:spPr>
              <a:xfrm>
                <a:off x="3084080" y="3581804"/>
                <a:ext cx="50265" cy="69411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extrusionOk="0">
                    <a:moveTo>
                      <a:pt x="2602" y="1"/>
                    </a:moveTo>
                    <a:lnTo>
                      <a:pt x="0" y="3370"/>
                    </a:lnTo>
                    <a:lnTo>
                      <a:pt x="3069" y="4237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1536;p66">
              <a:extLst>
                <a:ext uri="{FF2B5EF4-FFF2-40B4-BE49-F238E27FC236}">
                  <a16:creationId xmlns:a16="http://schemas.microsoft.com/office/drawing/2014/main" id="{3D5C4460-EFC9-40AC-9206-7C4BDA43C3E9}"/>
                </a:ext>
              </a:extLst>
            </p:cNvPr>
            <p:cNvSpPr/>
            <p:nvPr/>
          </p:nvSpPr>
          <p:spPr>
            <a:xfrm>
              <a:off x="4577941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068"/>
                    <a:pt x="334" y="1435"/>
                    <a:pt x="701" y="1435"/>
                  </a:cubicBezTo>
                  <a:cubicBezTo>
                    <a:pt x="1068" y="1435"/>
                    <a:pt x="1402" y="1101"/>
                    <a:pt x="1402" y="701"/>
                  </a:cubicBezTo>
                  <a:cubicBezTo>
                    <a:pt x="1402" y="334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37;p66">
              <a:extLst>
                <a:ext uri="{FF2B5EF4-FFF2-40B4-BE49-F238E27FC236}">
                  <a16:creationId xmlns:a16="http://schemas.microsoft.com/office/drawing/2014/main" id="{CCE5E129-942F-9884-8219-CF2719BE90F1}"/>
                </a:ext>
              </a:extLst>
            </p:cNvPr>
            <p:cNvSpPr/>
            <p:nvPr/>
          </p:nvSpPr>
          <p:spPr>
            <a:xfrm>
              <a:off x="4623187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1" y="334"/>
                    <a:pt x="1" y="701"/>
                  </a:cubicBezTo>
                  <a:cubicBezTo>
                    <a:pt x="1" y="1101"/>
                    <a:pt x="334" y="1402"/>
                    <a:pt x="701" y="1402"/>
                  </a:cubicBezTo>
                  <a:cubicBezTo>
                    <a:pt x="1102" y="1402"/>
                    <a:pt x="1402" y="1101"/>
                    <a:pt x="1402" y="701"/>
                  </a:cubicBezTo>
                  <a:cubicBezTo>
                    <a:pt x="1402" y="334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38;p66">
              <a:extLst>
                <a:ext uri="{FF2B5EF4-FFF2-40B4-BE49-F238E27FC236}">
                  <a16:creationId xmlns:a16="http://schemas.microsoft.com/office/drawing/2014/main" id="{52EC09EC-5648-8961-F242-8689746648B8}"/>
                </a:ext>
              </a:extLst>
            </p:cNvPr>
            <p:cNvSpPr/>
            <p:nvPr/>
          </p:nvSpPr>
          <p:spPr>
            <a:xfrm>
              <a:off x="4668962" y="2706451"/>
              <a:ext cx="21857" cy="22372"/>
            </a:xfrm>
            <a:custGeom>
              <a:avLst/>
              <a:gdLst/>
              <a:ahLst/>
              <a:cxnLst/>
              <a:rect l="l" t="t" r="r" b="b"/>
              <a:pathLst>
                <a:path w="1402" h="1435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068" y="1435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39;p66">
              <a:extLst>
                <a:ext uri="{FF2B5EF4-FFF2-40B4-BE49-F238E27FC236}">
                  <a16:creationId xmlns:a16="http://schemas.microsoft.com/office/drawing/2014/main" id="{13557893-47C0-530B-E550-D9CCDD2D2C4C}"/>
                </a:ext>
              </a:extLst>
            </p:cNvPr>
            <p:cNvSpPr/>
            <p:nvPr/>
          </p:nvSpPr>
          <p:spPr>
            <a:xfrm>
              <a:off x="4714208" y="2706451"/>
              <a:ext cx="21857" cy="21857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1"/>
                  </a:moveTo>
                  <a:cubicBezTo>
                    <a:pt x="334" y="1"/>
                    <a:pt x="0" y="334"/>
                    <a:pt x="0" y="701"/>
                  </a:cubicBezTo>
                  <a:cubicBezTo>
                    <a:pt x="0" y="1101"/>
                    <a:pt x="334" y="1402"/>
                    <a:pt x="701" y="1402"/>
                  </a:cubicBezTo>
                  <a:cubicBezTo>
                    <a:pt x="1101" y="1402"/>
                    <a:pt x="1401" y="1101"/>
                    <a:pt x="1401" y="701"/>
                  </a:cubicBezTo>
                  <a:cubicBezTo>
                    <a:pt x="1401" y="334"/>
                    <a:pt x="1101" y="1"/>
                    <a:pt x="7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1540;p66">
              <a:extLst>
                <a:ext uri="{FF2B5EF4-FFF2-40B4-BE49-F238E27FC236}">
                  <a16:creationId xmlns:a16="http://schemas.microsoft.com/office/drawing/2014/main" id="{27D160B7-F3A0-0EDE-0F23-925A182B7CFD}"/>
                </a:ext>
              </a:extLst>
            </p:cNvPr>
            <p:cNvGrpSpPr/>
            <p:nvPr/>
          </p:nvGrpSpPr>
          <p:grpSpPr>
            <a:xfrm>
              <a:off x="2608775" y="3593893"/>
              <a:ext cx="539301" cy="1127237"/>
              <a:chOff x="3244697" y="3612954"/>
              <a:chExt cx="339268" cy="709133"/>
            </a:xfrm>
          </p:grpSpPr>
          <p:grpSp>
            <p:nvGrpSpPr>
              <p:cNvPr id="1487" name="Google Shape;1541;p66">
                <a:extLst>
                  <a:ext uri="{FF2B5EF4-FFF2-40B4-BE49-F238E27FC236}">
                    <a16:creationId xmlns:a16="http://schemas.microsoft.com/office/drawing/2014/main" id="{8450D4C9-D8D3-0D34-0F3A-8E574352B00A}"/>
                  </a:ext>
                </a:extLst>
              </p:cNvPr>
              <p:cNvGrpSpPr/>
              <p:nvPr/>
            </p:nvGrpSpPr>
            <p:grpSpPr>
              <a:xfrm>
                <a:off x="3244697" y="3612954"/>
                <a:ext cx="339268" cy="709133"/>
                <a:chOff x="3244697" y="3612954"/>
                <a:chExt cx="339268" cy="709133"/>
              </a:xfrm>
            </p:grpSpPr>
            <p:sp>
              <p:nvSpPr>
                <p:cNvPr id="1492" name="Google Shape;1542;p66">
                  <a:extLst>
                    <a:ext uri="{FF2B5EF4-FFF2-40B4-BE49-F238E27FC236}">
                      <a16:creationId xmlns:a16="http://schemas.microsoft.com/office/drawing/2014/main" id="{E474EC1E-5256-EFB2-06B0-599E9F143448}"/>
                    </a:ext>
                  </a:extLst>
                </p:cNvPr>
                <p:cNvSpPr/>
                <p:nvPr/>
              </p:nvSpPr>
              <p:spPr>
                <a:xfrm>
                  <a:off x="3446831" y="3781761"/>
                  <a:ext cx="17492" cy="295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18014" fill="none" extrusionOk="0">
                      <a:moveTo>
                        <a:pt x="0" y="18013"/>
                      </a:moveTo>
                      <a:cubicBezTo>
                        <a:pt x="0" y="15779"/>
                        <a:pt x="1068" y="15779"/>
                        <a:pt x="1068" y="13510"/>
                      </a:cubicBezTo>
                      <a:cubicBezTo>
                        <a:pt x="1068" y="11275"/>
                        <a:pt x="0" y="11275"/>
                        <a:pt x="0" y="9007"/>
                      </a:cubicBezTo>
                      <a:cubicBezTo>
                        <a:pt x="0" y="6772"/>
                        <a:pt x="1068" y="6772"/>
                        <a:pt x="1068" y="4504"/>
                      </a:cubicBezTo>
                      <a:cubicBezTo>
                        <a:pt x="1068" y="2269"/>
                        <a:pt x="0" y="2269"/>
                        <a:pt x="0" y="1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543;p66">
                  <a:extLst>
                    <a:ext uri="{FF2B5EF4-FFF2-40B4-BE49-F238E27FC236}">
                      <a16:creationId xmlns:a16="http://schemas.microsoft.com/office/drawing/2014/main" id="{E88ABC03-0A75-8CB5-4D46-D194393D8896}"/>
                    </a:ext>
                  </a:extLst>
                </p:cNvPr>
                <p:cNvSpPr/>
                <p:nvPr/>
              </p:nvSpPr>
              <p:spPr>
                <a:xfrm>
                  <a:off x="3505283" y="3612954"/>
                  <a:ext cx="20768" cy="3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20682" fill="none" extrusionOk="0">
                      <a:moveTo>
                        <a:pt x="0" y="20682"/>
                      </a:moveTo>
                      <a:cubicBezTo>
                        <a:pt x="0" y="18113"/>
                        <a:pt x="1268" y="18113"/>
                        <a:pt x="1268" y="15511"/>
                      </a:cubicBezTo>
                      <a:cubicBezTo>
                        <a:pt x="1268" y="12943"/>
                        <a:pt x="0" y="12943"/>
                        <a:pt x="0" y="10341"/>
                      </a:cubicBezTo>
                      <a:cubicBezTo>
                        <a:pt x="0" y="7772"/>
                        <a:pt x="1268" y="7772"/>
                        <a:pt x="1268" y="5171"/>
                      </a:cubicBezTo>
                      <a:cubicBezTo>
                        <a:pt x="1268" y="2602"/>
                        <a:pt x="0" y="2602"/>
                        <a:pt x="0" y="0"/>
                      </a:cubicBezTo>
                    </a:path>
                  </a:pathLst>
                </a:custGeom>
                <a:solidFill>
                  <a:schemeClr val="dk1"/>
                </a:solidFill>
                <a:ln w="300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544;p66">
                  <a:extLst>
                    <a:ext uri="{FF2B5EF4-FFF2-40B4-BE49-F238E27FC236}">
                      <a16:creationId xmlns:a16="http://schemas.microsoft.com/office/drawing/2014/main" id="{FE24EBA2-254F-8E00-5840-830553EE452F}"/>
                    </a:ext>
                  </a:extLst>
                </p:cNvPr>
                <p:cNvSpPr/>
                <p:nvPr/>
              </p:nvSpPr>
              <p:spPr>
                <a:xfrm>
                  <a:off x="3244697" y="4036354"/>
                  <a:ext cx="21034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17446" extrusionOk="0">
                      <a:moveTo>
                        <a:pt x="3903" y="3703"/>
                      </a:moveTo>
                      <a:cubicBezTo>
                        <a:pt x="4670" y="3703"/>
                        <a:pt x="5337" y="4003"/>
                        <a:pt x="5838" y="4503"/>
                      </a:cubicBezTo>
                      <a:lnTo>
                        <a:pt x="5838" y="8339"/>
                      </a:lnTo>
                      <a:cubicBezTo>
                        <a:pt x="5337" y="8840"/>
                        <a:pt x="4670" y="9140"/>
                        <a:pt x="3903" y="9140"/>
                      </a:cubicBezTo>
                      <a:cubicBezTo>
                        <a:pt x="2402" y="9140"/>
                        <a:pt x="1201" y="7939"/>
                        <a:pt x="1201" y="6438"/>
                      </a:cubicBezTo>
                      <a:cubicBezTo>
                        <a:pt x="1201" y="4937"/>
                        <a:pt x="2402" y="3703"/>
                        <a:pt x="3903" y="3703"/>
                      </a:cubicBezTo>
                      <a:close/>
                      <a:moveTo>
                        <a:pt x="5838" y="0"/>
                      </a:moveTo>
                      <a:lnTo>
                        <a:pt x="5838" y="2969"/>
                      </a:lnTo>
                      <a:cubicBezTo>
                        <a:pt x="5237" y="2635"/>
                        <a:pt x="4637" y="2468"/>
                        <a:pt x="3903" y="2468"/>
                      </a:cubicBezTo>
                      <a:cubicBezTo>
                        <a:pt x="1735" y="2468"/>
                        <a:pt x="0" y="4236"/>
                        <a:pt x="0" y="6405"/>
                      </a:cubicBezTo>
                      <a:cubicBezTo>
                        <a:pt x="0" y="8573"/>
                        <a:pt x="1735" y="10307"/>
                        <a:pt x="3903" y="10307"/>
                      </a:cubicBezTo>
                      <a:cubicBezTo>
                        <a:pt x="4637" y="10307"/>
                        <a:pt x="5237" y="10141"/>
                        <a:pt x="5838" y="9807"/>
                      </a:cubicBezTo>
                      <a:lnTo>
                        <a:pt x="5838" y="16478"/>
                      </a:lnTo>
                      <a:cubicBezTo>
                        <a:pt x="5838" y="17012"/>
                        <a:pt x="6305" y="17446"/>
                        <a:pt x="6805" y="17446"/>
                      </a:cubicBezTo>
                      <a:lnTo>
                        <a:pt x="12843" y="17446"/>
                      </a:lnTo>
                      <a:lnTo>
                        <a:pt x="128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545;p66">
                  <a:extLst>
                    <a:ext uri="{FF2B5EF4-FFF2-40B4-BE49-F238E27FC236}">
                      <a16:creationId xmlns:a16="http://schemas.microsoft.com/office/drawing/2014/main" id="{045AEEE8-08B8-3FF1-C849-D41A7EA46C21}"/>
                    </a:ext>
                  </a:extLst>
                </p:cNvPr>
                <p:cNvSpPr/>
                <p:nvPr/>
              </p:nvSpPr>
              <p:spPr>
                <a:xfrm>
                  <a:off x="3455560" y="4036354"/>
                  <a:ext cx="128405" cy="28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0" h="17446" extrusionOk="0">
                      <a:moveTo>
                        <a:pt x="1" y="0"/>
                      </a:moveTo>
                      <a:lnTo>
                        <a:pt x="1" y="17446"/>
                      </a:lnTo>
                      <a:lnTo>
                        <a:pt x="6872" y="17446"/>
                      </a:lnTo>
                      <a:cubicBezTo>
                        <a:pt x="7440" y="17446"/>
                        <a:pt x="7840" y="16979"/>
                        <a:pt x="7840" y="16478"/>
                      </a:cubicBezTo>
                      <a:lnTo>
                        <a:pt x="78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8" name="Google Shape;1546;p66">
                <a:extLst>
                  <a:ext uri="{FF2B5EF4-FFF2-40B4-BE49-F238E27FC236}">
                    <a16:creationId xmlns:a16="http://schemas.microsoft.com/office/drawing/2014/main" id="{9BDDD7F8-73B3-528D-F44A-1E3FF4531D48}"/>
                  </a:ext>
                </a:extLst>
              </p:cNvPr>
              <p:cNvSpPr/>
              <p:nvPr/>
            </p:nvSpPr>
            <p:spPr>
              <a:xfrm>
                <a:off x="3256701" y="3672504"/>
                <a:ext cx="23519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5" extrusionOk="0">
                    <a:moveTo>
                      <a:pt x="735" y="0"/>
                    </a:moveTo>
                    <a:cubicBezTo>
                      <a:pt x="334" y="0"/>
                      <a:pt x="1" y="334"/>
                      <a:pt x="1" y="701"/>
                    </a:cubicBezTo>
                    <a:cubicBezTo>
                      <a:pt x="1" y="1101"/>
                      <a:pt x="334" y="1434"/>
                      <a:pt x="735" y="1434"/>
                    </a:cubicBezTo>
                    <a:cubicBezTo>
                      <a:pt x="1102" y="1434"/>
                      <a:pt x="1435" y="1101"/>
                      <a:pt x="1435" y="701"/>
                    </a:cubicBezTo>
                    <a:cubicBezTo>
                      <a:pt x="1435" y="300"/>
                      <a:pt x="1135" y="0"/>
                      <a:pt x="7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547;p66">
                <a:extLst>
                  <a:ext uri="{FF2B5EF4-FFF2-40B4-BE49-F238E27FC236}">
                    <a16:creationId xmlns:a16="http://schemas.microsoft.com/office/drawing/2014/main" id="{9C9CE074-1B85-0227-59E7-6F0AACDB5C61}"/>
                  </a:ext>
                </a:extLst>
              </p:cNvPr>
              <p:cNvSpPr/>
              <p:nvPr/>
            </p:nvSpPr>
            <p:spPr>
              <a:xfrm>
                <a:off x="3304787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1" y="0"/>
                      <a:pt x="0" y="334"/>
                      <a:pt x="0" y="701"/>
                    </a:cubicBezTo>
                    <a:cubicBezTo>
                      <a:pt x="0" y="1101"/>
                      <a:pt x="301" y="1401"/>
                      <a:pt x="701" y="1401"/>
                    </a:cubicBezTo>
                    <a:cubicBezTo>
                      <a:pt x="1101" y="1401"/>
                      <a:pt x="1401" y="1101"/>
                      <a:pt x="1401" y="701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548;p66">
                <a:extLst>
                  <a:ext uri="{FF2B5EF4-FFF2-40B4-BE49-F238E27FC236}">
                    <a16:creationId xmlns:a16="http://schemas.microsoft.com/office/drawing/2014/main" id="{6C8C2B97-D834-E5B0-B295-08503D9657C4}"/>
                  </a:ext>
                </a:extLst>
              </p:cNvPr>
              <p:cNvSpPr/>
              <p:nvPr/>
            </p:nvSpPr>
            <p:spPr>
              <a:xfrm>
                <a:off x="3353412" y="3672504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0"/>
                    </a:moveTo>
                    <a:cubicBezTo>
                      <a:pt x="300" y="0"/>
                      <a:pt x="0" y="334"/>
                      <a:pt x="0" y="701"/>
                    </a:cubicBezTo>
                    <a:cubicBezTo>
                      <a:pt x="0" y="1101"/>
                      <a:pt x="300" y="1401"/>
                      <a:pt x="701" y="1401"/>
                    </a:cubicBezTo>
                    <a:cubicBezTo>
                      <a:pt x="1068" y="1401"/>
                      <a:pt x="1401" y="1101"/>
                      <a:pt x="1401" y="701"/>
                    </a:cubicBezTo>
                    <a:cubicBezTo>
                      <a:pt x="1401" y="334"/>
                      <a:pt x="1068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549;p66">
                <a:extLst>
                  <a:ext uri="{FF2B5EF4-FFF2-40B4-BE49-F238E27FC236}">
                    <a16:creationId xmlns:a16="http://schemas.microsoft.com/office/drawing/2014/main" id="{FFFB6425-7FF2-4287-44BA-864F740212D1}"/>
                  </a:ext>
                </a:extLst>
              </p:cNvPr>
              <p:cNvSpPr/>
              <p:nvPr/>
            </p:nvSpPr>
            <p:spPr>
              <a:xfrm>
                <a:off x="3400940" y="3672504"/>
                <a:ext cx="23503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01"/>
                    </a:cubicBezTo>
                    <a:cubicBezTo>
                      <a:pt x="0" y="1101"/>
                      <a:pt x="334" y="1434"/>
                      <a:pt x="701" y="1434"/>
                    </a:cubicBezTo>
                    <a:cubicBezTo>
                      <a:pt x="1101" y="1434"/>
                      <a:pt x="1435" y="1101"/>
                      <a:pt x="1435" y="701"/>
                    </a:cubicBezTo>
                    <a:cubicBezTo>
                      <a:pt x="1435" y="300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550;p66">
              <a:extLst>
                <a:ext uri="{FF2B5EF4-FFF2-40B4-BE49-F238E27FC236}">
                  <a16:creationId xmlns:a16="http://schemas.microsoft.com/office/drawing/2014/main" id="{D3071850-36BD-C2E9-81CB-0A8A5C9ED62B}"/>
                </a:ext>
              </a:extLst>
            </p:cNvPr>
            <p:cNvGrpSpPr/>
            <p:nvPr/>
          </p:nvGrpSpPr>
          <p:grpSpPr>
            <a:xfrm>
              <a:off x="1937333" y="4415594"/>
              <a:ext cx="539304" cy="75813"/>
              <a:chOff x="3103193" y="3307557"/>
              <a:chExt cx="167185" cy="23503"/>
            </a:xfrm>
          </p:grpSpPr>
          <p:sp>
            <p:nvSpPr>
              <p:cNvPr id="1483" name="Google Shape;1551;p66">
                <a:extLst>
                  <a:ext uri="{FF2B5EF4-FFF2-40B4-BE49-F238E27FC236}">
                    <a16:creationId xmlns:a16="http://schemas.microsoft.com/office/drawing/2014/main" id="{A87FAA77-38D9-0E71-8C74-0DC9D0475AE1}"/>
                  </a:ext>
                </a:extLst>
              </p:cNvPr>
              <p:cNvSpPr/>
              <p:nvPr/>
            </p:nvSpPr>
            <p:spPr>
              <a:xfrm>
                <a:off x="3103193" y="3308098"/>
                <a:ext cx="23503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101" y="1402"/>
                      <a:pt x="1435" y="1068"/>
                      <a:pt x="1435" y="701"/>
                    </a:cubicBezTo>
                    <a:cubicBezTo>
                      <a:pt x="1435" y="334"/>
                      <a:pt x="1101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552;p66">
                <a:extLst>
                  <a:ext uri="{FF2B5EF4-FFF2-40B4-BE49-F238E27FC236}">
                    <a16:creationId xmlns:a16="http://schemas.microsoft.com/office/drawing/2014/main" id="{52B2D8E4-61F8-53FB-2627-A64C1A066EF2}"/>
                  </a:ext>
                </a:extLst>
              </p:cNvPr>
              <p:cNvSpPr/>
              <p:nvPr/>
            </p:nvSpPr>
            <p:spPr>
              <a:xfrm>
                <a:off x="3151262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5" y="1"/>
                      <a:pt x="1" y="334"/>
                      <a:pt x="1" y="701"/>
                    </a:cubicBezTo>
                    <a:cubicBezTo>
                      <a:pt x="1" y="1068"/>
                      <a:pt x="335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553;p66">
                <a:extLst>
                  <a:ext uri="{FF2B5EF4-FFF2-40B4-BE49-F238E27FC236}">
                    <a16:creationId xmlns:a16="http://schemas.microsoft.com/office/drawing/2014/main" id="{EDE2349C-EAA5-5ACE-F959-7F4F98E5CF73}"/>
                  </a:ext>
                </a:extLst>
              </p:cNvPr>
              <p:cNvSpPr/>
              <p:nvPr/>
            </p:nvSpPr>
            <p:spPr>
              <a:xfrm>
                <a:off x="3198806" y="3307557"/>
                <a:ext cx="22962" cy="2350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35" extrusionOk="0">
                    <a:moveTo>
                      <a:pt x="701" y="0"/>
                    </a:moveTo>
                    <a:cubicBezTo>
                      <a:pt x="334" y="0"/>
                      <a:pt x="0" y="334"/>
                      <a:pt x="0" y="734"/>
                    </a:cubicBezTo>
                    <a:cubicBezTo>
                      <a:pt x="0" y="1101"/>
                      <a:pt x="334" y="1435"/>
                      <a:pt x="701" y="1435"/>
                    </a:cubicBezTo>
                    <a:cubicBezTo>
                      <a:pt x="1101" y="1435"/>
                      <a:pt x="1401" y="1101"/>
                      <a:pt x="1401" y="734"/>
                    </a:cubicBezTo>
                    <a:cubicBezTo>
                      <a:pt x="1401" y="334"/>
                      <a:pt x="1101" y="0"/>
                      <a:pt x="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554;p66">
                <a:extLst>
                  <a:ext uri="{FF2B5EF4-FFF2-40B4-BE49-F238E27FC236}">
                    <a16:creationId xmlns:a16="http://schemas.microsoft.com/office/drawing/2014/main" id="{00A782EC-BBAB-B973-5505-8DD75B0450E1}"/>
                  </a:ext>
                </a:extLst>
              </p:cNvPr>
              <p:cNvSpPr/>
              <p:nvPr/>
            </p:nvSpPr>
            <p:spPr>
              <a:xfrm>
                <a:off x="3247415" y="3308098"/>
                <a:ext cx="22962" cy="2296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402" extrusionOk="0">
                    <a:moveTo>
                      <a:pt x="701" y="1"/>
                    </a:moveTo>
                    <a:cubicBezTo>
                      <a:pt x="334" y="1"/>
                      <a:pt x="1" y="334"/>
                      <a:pt x="1" y="701"/>
                    </a:cubicBezTo>
                    <a:cubicBezTo>
                      <a:pt x="1" y="1068"/>
                      <a:pt x="334" y="1402"/>
                      <a:pt x="701" y="1402"/>
                    </a:cubicBezTo>
                    <a:cubicBezTo>
                      <a:pt x="1068" y="1402"/>
                      <a:pt x="1402" y="1068"/>
                      <a:pt x="1402" y="701"/>
                    </a:cubicBezTo>
                    <a:cubicBezTo>
                      <a:pt x="1402" y="334"/>
                      <a:pt x="1068" y="1"/>
                      <a:pt x="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555;p66">
              <a:extLst>
                <a:ext uri="{FF2B5EF4-FFF2-40B4-BE49-F238E27FC236}">
                  <a16:creationId xmlns:a16="http://schemas.microsoft.com/office/drawing/2014/main" id="{C8666A5D-4962-CF66-17D2-FD132DB2FD09}"/>
                </a:ext>
              </a:extLst>
            </p:cNvPr>
            <p:cNvGrpSpPr/>
            <p:nvPr/>
          </p:nvGrpSpPr>
          <p:grpSpPr>
            <a:xfrm>
              <a:off x="6071943" y="3165467"/>
              <a:ext cx="629322" cy="447485"/>
              <a:chOff x="5237099" y="3134378"/>
              <a:chExt cx="283555" cy="201615"/>
            </a:xfrm>
          </p:grpSpPr>
          <p:sp>
            <p:nvSpPr>
              <p:cNvPr id="1474" name="Google Shape;1556;p66">
                <a:extLst>
                  <a:ext uri="{FF2B5EF4-FFF2-40B4-BE49-F238E27FC236}">
                    <a16:creationId xmlns:a16="http://schemas.microsoft.com/office/drawing/2014/main" id="{113545D2-F20B-9181-AC3F-F69AC296D88A}"/>
                  </a:ext>
                </a:extLst>
              </p:cNvPr>
              <p:cNvSpPr/>
              <p:nvPr/>
            </p:nvSpPr>
            <p:spPr>
              <a:xfrm>
                <a:off x="5237099" y="3134378"/>
                <a:ext cx="283555" cy="201615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2310" extrusionOk="0">
                    <a:moveTo>
                      <a:pt x="7673" y="0"/>
                    </a:moveTo>
                    <a:cubicBezTo>
                      <a:pt x="5504" y="0"/>
                      <a:pt x="3737" y="1802"/>
                      <a:pt x="3737" y="3970"/>
                    </a:cubicBezTo>
                    <a:lnTo>
                      <a:pt x="3737" y="4003"/>
                    </a:lnTo>
                    <a:cubicBezTo>
                      <a:pt x="1635" y="4237"/>
                      <a:pt x="1" y="6005"/>
                      <a:pt x="1" y="8139"/>
                    </a:cubicBezTo>
                    <a:cubicBezTo>
                      <a:pt x="1" y="10441"/>
                      <a:pt x="1902" y="12309"/>
                      <a:pt x="4170" y="12309"/>
                    </a:cubicBezTo>
                    <a:lnTo>
                      <a:pt x="13143" y="12309"/>
                    </a:lnTo>
                    <a:cubicBezTo>
                      <a:pt x="15445" y="12309"/>
                      <a:pt x="17313" y="10441"/>
                      <a:pt x="17313" y="8139"/>
                    </a:cubicBezTo>
                    <a:cubicBezTo>
                      <a:pt x="17313" y="6205"/>
                      <a:pt x="16012" y="4637"/>
                      <a:pt x="14277" y="4137"/>
                    </a:cubicBezTo>
                    <a:cubicBezTo>
                      <a:pt x="14311" y="4003"/>
                      <a:pt x="14311" y="3836"/>
                      <a:pt x="14311" y="3670"/>
                    </a:cubicBezTo>
                    <a:cubicBezTo>
                      <a:pt x="14311" y="2369"/>
                      <a:pt x="13277" y="1335"/>
                      <a:pt x="11976" y="1335"/>
                    </a:cubicBezTo>
                    <a:cubicBezTo>
                      <a:pt x="11575" y="1335"/>
                      <a:pt x="11175" y="1435"/>
                      <a:pt x="10908" y="1635"/>
                    </a:cubicBezTo>
                    <a:cubicBezTo>
                      <a:pt x="10174" y="634"/>
                      <a:pt x="9007" y="0"/>
                      <a:pt x="76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557;p66">
                <a:extLst>
                  <a:ext uri="{FF2B5EF4-FFF2-40B4-BE49-F238E27FC236}">
                    <a16:creationId xmlns:a16="http://schemas.microsoft.com/office/drawing/2014/main" id="{B0A9684B-016D-CA01-604F-FD9A22F44BBB}"/>
                  </a:ext>
                </a:extLst>
              </p:cNvPr>
              <p:cNvSpPr/>
              <p:nvPr/>
            </p:nvSpPr>
            <p:spPr>
              <a:xfrm>
                <a:off x="5297189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68" y="234"/>
                      <a:pt x="468" y="467"/>
                      <a:pt x="1" y="467"/>
                    </a:cubicBezTo>
                    <a:lnTo>
                      <a:pt x="68" y="467"/>
                    </a:lnTo>
                    <a:lnTo>
                      <a:pt x="68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558;p66">
                <a:extLst>
                  <a:ext uri="{FF2B5EF4-FFF2-40B4-BE49-F238E27FC236}">
                    <a16:creationId xmlns:a16="http://schemas.microsoft.com/office/drawing/2014/main" id="{51FA1928-540E-A9F7-CD56-3AC4CD96B537}"/>
                  </a:ext>
                </a:extLst>
              </p:cNvPr>
              <p:cNvSpPr/>
              <p:nvPr/>
            </p:nvSpPr>
            <p:spPr>
              <a:xfrm>
                <a:off x="5326145" y="3252380"/>
                <a:ext cx="30070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4" extrusionOk="0">
                    <a:moveTo>
                      <a:pt x="868" y="534"/>
                    </a:moveTo>
                    <a:cubicBezTo>
                      <a:pt x="1035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068" y="3336"/>
                      <a:pt x="868" y="3336"/>
                    </a:cubicBezTo>
                    <a:cubicBezTo>
                      <a:pt x="701" y="3336"/>
                      <a:pt x="568" y="3236"/>
                      <a:pt x="568" y="2969"/>
                    </a:cubicBezTo>
                    <a:lnTo>
                      <a:pt x="568" y="934"/>
                    </a:lnTo>
                    <a:cubicBezTo>
                      <a:pt x="568" y="634"/>
                      <a:pt x="668" y="534"/>
                      <a:pt x="868" y="534"/>
                    </a:cubicBezTo>
                    <a:close/>
                    <a:moveTo>
                      <a:pt x="901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70"/>
                      <a:pt x="334" y="3903"/>
                      <a:pt x="901" y="3903"/>
                    </a:cubicBezTo>
                    <a:cubicBezTo>
                      <a:pt x="1502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2" y="0"/>
                      <a:pt x="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559;p66">
                <a:extLst>
                  <a:ext uri="{FF2B5EF4-FFF2-40B4-BE49-F238E27FC236}">
                    <a16:creationId xmlns:a16="http://schemas.microsoft.com/office/drawing/2014/main" id="{CB3A847F-2160-7242-81F4-46FC647B228F}"/>
                  </a:ext>
                </a:extLst>
              </p:cNvPr>
              <p:cNvSpPr/>
              <p:nvPr/>
            </p:nvSpPr>
            <p:spPr>
              <a:xfrm>
                <a:off x="5367662" y="3254018"/>
                <a:ext cx="18049" cy="6230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804" extrusionOk="0">
                    <a:moveTo>
                      <a:pt x="668" y="0"/>
                    </a:moveTo>
                    <a:cubicBezTo>
                      <a:pt x="535" y="234"/>
                      <a:pt x="468" y="467"/>
                      <a:pt x="1" y="467"/>
                    </a:cubicBezTo>
                    <a:lnTo>
                      <a:pt x="34" y="467"/>
                    </a:lnTo>
                    <a:lnTo>
                      <a:pt x="34" y="901"/>
                    </a:lnTo>
                    <a:lnTo>
                      <a:pt x="501" y="901"/>
                    </a:lnTo>
                    <a:lnTo>
                      <a:pt x="501" y="3803"/>
                    </a:lnTo>
                    <a:lnTo>
                      <a:pt x="1102" y="3803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560;p66">
                <a:extLst>
                  <a:ext uri="{FF2B5EF4-FFF2-40B4-BE49-F238E27FC236}">
                    <a16:creationId xmlns:a16="http://schemas.microsoft.com/office/drawing/2014/main" id="{C22A49D0-2410-EC69-1AC0-67CDD07F4C54}"/>
                  </a:ext>
                </a:extLst>
              </p:cNvPr>
              <p:cNvSpPr/>
              <p:nvPr/>
            </p:nvSpPr>
            <p:spPr>
              <a:xfrm>
                <a:off x="5395537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34" y="534"/>
                    </a:moveTo>
                    <a:cubicBezTo>
                      <a:pt x="1101" y="534"/>
                      <a:pt x="1234" y="668"/>
                      <a:pt x="1234" y="934"/>
                    </a:cubicBezTo>
                    <a:lnTo>
                      <a:pt x="1234" y="2969"/>
                    </a:lnTo>
                    <a:cubicBezTo>
                      <a:pt x="1234" y="3269"/>
                      <a:pt x="1134" y="3336"/>
                      <a:pt x="934" y="3336"/>
                    </a:cubicBezTo>
                    <a:cubicBezTo>
                      <a:pt x="767" y="3336"/>
                      <a:pt x="634" y="3236"/>
                      <a:pt x="634" y="2969"/>
                    </a:cubicBezTo>
                    <a:lnTo>
                      <a:pt x="634" y="934"/>
                    </a:lnTo>
                    <a:cubicBezTo>
                      <a:pt x="634" y="634"/>
                      <a:pt x="734" y="534"/>
                      <a:pt x="934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561;p66">
                <a:extLst>
                  <a:ext uri="{FF2B5EF4-FFF2-40B4-BE49-F238E27FC236}">
                    <a16:creationId xmlns:a16="http://schemas.microsoft.com/office/drawing/2014/main" id="{549F1087-81C4-3172-106D-1515A68774AF}"/>
                  </a:ext>
                </a:extLst>
              </p:cNvPr>
              <p:cNvSpPr/>
              <p:nvPr/>
            </p:nvSpPr>
            <p:spPr>
              <a:xfrm>
                <a:off x="5431044" y="3252380"/>
                <a:ext cx="30054" cy="6394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904" extrusionOk="0">
                    <a:moveTo>
                      <a:pt x="901" y="534"/>
                    </a:moveTo>
                    <a:cubicBezTo>
                      <a:pt x="1068" y="534"/>
                      <a:pt x="1168" y="668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1" y="3336"/>
                      <a:pt x="901" y="3336"/>
                    </a:cubicBezTo>
                    <a:cubicBezTo>
                      <a:pt x="734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7" y="534"/>
                      <a:pt x="901" y="534"/>
                    </a:cubicBezTo>
                    <a:close/>
                    <a:moveTo>
                      <a:pt x="934" y="0"/>
                    </a:moveTo>
                    <a:cubicBezTo>
                      <a:pt x="334" y="0"/>
                      <a:pt x="0" y="334"/>
                      <a:pt x="0" y="968"/>
                    </a:cubicBezTo>
                    <a:lnTo>
                      <a:pt x="0" y="2936"/>
                    </a:lnTo>
                    <a:cubicBezTo>
                      <a:pt x="0" y="3570"/>
                      <a:pt x="334" y="3903"/>
                      <a:pt x="934" y="3903"/>
                    </a:cubicBezTo>
                    <a:cubicBezTo>
                      <a:pt x="1501" y="3903"/>
                      <a:pt x="1835" y="3570"/>
                      <a:pt x="1835" y="2936"/>
                    </a:cubicBezTo>
                    <a:lnTo>
                      <a:pt x="1835" y="968"/>
                    </a:lnTo>
                    <a:cubicBezTo>
                      <a:pt x="1835" y="334"/>
                      <a:pt x="1501" y="0"/>
                      <a:pt x="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562;p66">
                <a:extLst>
                  <a:ext uri="{FF2B5EF4-FFF2-40B4-BE49-F238E27FC236}">
                    <a16:creationId xmlns:a16="http://schemas.microsoft.com/office/drawing/2014/main" id="{B612FA0E-470F-CF81-7070-A38A29AE6984}"/>
                  </a:ext>
                </a:extLst>
              </p:cNvPr>
              <p:cNvSpPr/>
              <p:nvPr/>
            </p:nvSpPr>
            <p:spPr>
              <a:xfrm>
                <a:off x="5329420" y="3178631"/>
                <a:ext cx="30070" cy="6392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3903" extrusionOk="0">
                    <a:moveTo>
                      <a:pt x="868" y="567"/>
                    </a:moveTo>
                    <a:cubicBezTo>
                      <a:pt x="1035" y="567"/>
                      <a:pt x="1168" y="667"/>
                      <a:pt x="1168" y="934"/>
                    </a:cubicBezTo>
                    <a:lnTo>
                      <a:pt x="1168" y="2969"/>
                    </a:lnTo>
                    <a:cubicBezTo>
                      <a:pt x="1168" y="3269"/>
                      <a:pt x="1102" y="3336"/>
                      <a:pt x="868" y="3336"/>
                    </a:cubicBezTo>
                    <a:cubicBezTo>
                      <a:pt x="701" y="3336"/>
                      <a:pt x="601" y="3236"/>
                      <a:pt x="601" y="2969"/>
                    </a:cubicBezTo>
                    <a:lnTo>
                      <a:pt x="601" y="934"/>
                    </a:lnTo>
                    <a:cubicBezTo>
                      <a:pt x="601" y="634"/>
                      <a:pt x="668" y="567"/>
                      <a:pt x="868" y="567"/>
                    </a:cubicBezTo>
                    <a:close/>
                    <a:moveTo>
                      <a:pt x="935" y="0"/>
                    </a:moveTo>
                    <a:cubicBezTo>
                      <a:pt x="334" y="0"/>
                      <a:pt x="1" y="334"/>
                      <a:pt x="1" y="968"/>
                    </a:cubicBezTo>
                    <a:lnTo>
                      <a:pt x="1" y="2936"/>
                    </a:lnTo>
                    <a:cubicBezTo>
                      <a:pt x="1" y="3569"/>
                      <a:pt x="334" y="3903"/>
                      <a:pt x="935" y="3903"/>
                    </a:cubicBezTo>
                    <a:cubicBezTo>
                      <a:pt x="1502" y="3903"/>
                      <a:pt x="1836" y="3569"/>
                      <a:pt x="1836" y="2936"/>
                    </a:cubicBezTo>
                    <a:lnTo>
                      <a:pt x="1836" y="968"/>
                    </a:lnTo>
                    <a:cubicBezTo>
                      <a:pt x="1836" y="334"/>
                      <a:pt x="1502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563;p66">
                <a:extLst>
                  <a:ext uri="{FF2B5EF4-FFF2-40B4-BE49-F238E27FC236}">
                    <a16:creationId xmlns:a16="http://schemas.microsoft.com/office/drawing/2014/main" id="{56A452A7-BC58-8C3C-50A5-DC49B2EFB79B}"/>
                  </a:ext>
                </a:extLst>
              </p:cNvPr>
              <p:cNvSpPr/>
              <p:nvPr/>
            </p:nvSpPr>
            <p:spPr>
              <a:xfrm>
                <a:off x="5370954" y="3179712"/>
                <a:ext cx="18032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771" extrusionOk="0">
                    <a:moveTo>
                      <a:pt x="667" y="1"/>
                    </a:moveTo>
                    <a:cubicBezTo>
                      <a:pt x="567" y="234"/>
                      <a:pt x="467" y="435"/>
                      <a:pt x="0" y="435"/>
                    </a:cubicBezTo>
                    <a:lnTo>
                      <a:pt x="67" y="435"/>
                    </a:lnTo>
                    <a:lnTo>
                      <a:pt x="67" y="902"/>
                    </a:lnTo>
                    <a:lnTo>
                      <a:pt x="500" y="902"/>
                    </a:lnTo>
                    <a:lnTo>
                      <a:pt x="500" y="3770"/>
                    </a:lnTo>
                    <a:lnTo>
                      <a:pt x="1101" y="37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564;p66">
                <a:extLst>
                  <a:ext uri="{FF2B5EF4-FFF2-40B4-BE49-F238E27FC236}">
                    <a16:creationId xmlns:a16="http://schemas.microsoft.com/office/drawing/2014/main" id="{BD832118-EE43-C403-B3C5-124F6D21D5A8}"/>
                  </a:ext>
                </a:extLst>
              </p:cNvPr>
              <p:cNvSpPr/>
              <p:nvPr/>
            </p:nvSpPr>
            <p:spPr>
              <a:xfrm>
                <a:off x="5405905" y="3179712"/>
                <a:ext cx="18049" cy="6176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3771" extrusionOk="0">
                    <a:moveTo>
                      <a:pt x="668" y="1"/>
                    </a:moveTo>
                    <a:cubicBezTo>
                      <a:pt x="535" y="234"/>
                      <a:pt x="468" y="435"/>
                      <a:pt x="1" y="435"/>
                    </a:cubicBezTo>
                    <a:lnTo>
                      <a:pt x="34" y="435"/>
                    </a:lnTo>
                    <a:lnTo>
                      <a:pt x="34" y="902"/>
                    </a:lnTo>
                    <a:lnTo>
                      <a:pt x="501" y="902"/>
                    </a:lnTo>
                    <a:lnTo>
                      <a:pt x="501" y="3770"/>
                    </a:lnTo>
                    <a:lnTo>
                      <a:pt x="1102" y="3770"/>
                    </a:lnTo>
                    <a:lnTo>
                      <a:pt x="11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565;p66">
              <a:extLst>
                <a:ext uri="{FF2B5EF4-FFF2-40B4-BE49-F238E27FC236}">
                  <a16:creationId xmlns:a16="http://schemas.microsoft.com/office/drawing/2014/main" id="{1CDAFA15-4C4C-BDE0-EC08-4A46CA320C7E}"/>
                </a:ext>
              </a:extLst>
            </p:cNvPr>
            <p:cNvSpPr/>
            <p:nvPr/>
          </p:nvSpPr>
          <p:spPr>
            <a:xfrm>
              <a:off x="5504217" y="3306057"/>
              <a:ext cx="143023" cy="141994"/>
            </a:xfrm>
            <a:custGeom>
              <a:avLst/>
              <a:gdLst/>
              <a:ahLst/>
              <a:cxnLst/>
              <a:rect l="l" t="t" r="r" b="b"/>
              <a:pathLst>
                <a:path w="9174" h="9108" extrusionOk="0">
                  <a:moveTo>
                    <a:pt x="3136" y="968"/>
                  </a:moveTo>
                  <a:lnTo>
                    <a:pt x="3136" y="968"/>
                  </a:lnTo>
                  <a:cubicBezTo>
                    <a:pt x="3036" y="1102"/>
                    <a:pt x="2969" y="1268"/>
                    <a:pt x="2869" y="1435"/>
                  </a:cubicBezTo>
                  <a:cubicBezTo>
                    <a:pt x="2736" y="1368"/>
                    <a:pt x="2669" y="1302"/>
                    <a:pt x="2536" y="1268"/>
                  </a:cubicBezTo>
                  <a:cubicBezTo>
                    <a:pt x="2702" y="1135"/>
                    <a:pt x="2903" y="1035"/>
                    <a:pt x="3136" y="968"/>
                  </a:cubicBezTo>
                  <a:close/>
                  <a:moveTo>
                    <a:pt x="6038" y="968"/>
                  </a:moveTo>
                  <a:lnTo>
                    <a:pt x="6038" y="968"/>
                  </a:lnTo>
                  <a:cubicBezTo>
                    <a:pt x="6238" y="1035"/>
                    <a:pt x="6472" y="1135"/>
                    <a:pt x="6639" y="1268"/>
                  </a:cubicBezTo>
                  <a:cubicBezTo>
                    <a:pt x="6538" y="1335"/>
                    <a:pt x="6405" y="1368"/>
                    <a:pt x="6272" y="1435"/>
                  </a:cubicBezTo>
                  <a:cubicBezTo>
                    <a:pt x="6238" y="1268"/>
                    <a:pt x="6172" y="1102"/>
                    <a:pt x="6038" y="968"/>
                  </a:cubicBezTo>
                  <a:close/>
                  <a:moveTo>
                    <a:pt x="4570" y="668"/>
                  </a:moveTo>
                  <a:cubicBezTo>
                    <a:pt x="4971" y="668"/>
                    <a:pt x="5371" y="1035"/>
                    <a:pt x="5705" y="1669"/>
                  </a:cubicBezTo>
                  <a:cubicBezTo>
                    <a:pt x="5338" y="1802"/>
                    <a:pt x="5004" y="1835"/>
                    <a:pt x="4570" y="1835"/>
                  </a:cubicBezTo>
                  <a:cubicBezTo>
                    <a:pt x="4203" y="1835"/>
                    <a:pt x="3837" y="1802"/>
                    <a:pt x="3470" y="1669"/>
                  </a:cubicBezTo>
                  <a:cubicBezTo>
                    <a:pt x="3803" y="1035"/>
                    <a:pt x="4203" y="668"/>
                    <a:pt x="4570" y="668"/>
                  </a:cubicBezTo>
                  <a:close/>
                  <a:moveTo>
                    <a:pt x="1969" y="1669"/>
                  </a:moveTo>
                  <a:lnTo>
                    <a:pt x="2569" y="2036"/>
                  </a:lnTo>
                  <a:cubicBezTo>
                    <a:pt x="2369" y="2669"/>
                    <a:pt x="2235" y="3437"/>
                    <a:pt x="2202" y="4204"/>
                  </a:cubicBezTo>
                  <a:lnTo>
                    <a:pt x="701" y="4204"/>
                  </a:lnTo>
                  <a:cubicBezTo>
                    <a:pt x="801" y="3203"/>
                    <a:pt x="1301" y="2336"/>
                    <a:pt x="1969" y="1669"/>
                  </a:cubicBezTo>
                  <a:close/>
                  <a:moveTo>
                    <a:pt x="5971" y="2302"/>
                  </a:moveTo>
                  <a:cubicBezTo>
                    <a:pt x="6138" y="2836"/>
                    <a:pt x="6238" y="3470"/>
                    <a:pt x="6305" y="4204"/>
                  </a:cubicBezTo>
                  <a:lnTo>
                    <a:pt x="2903" y="4204"/>
                  </a:lnTo>
                  <a:cubicBezTo>
                    <a:pt x="2969" y="3503"/>
                    <a:pt x="3069" y="2836"/>
                    <a:pt x="3236" y="2302"/>
                  </a:cubicBezTo>
                  <a:cubicBezTo>
                    <a:pt x="3670" y="2436"/>
                    <a:pt x="4137" y="2503"/>
                    <a:pt x="4570" y="2503"/>
                  </a:cubicBezTo>
                  <a:cubicBezTo>
                    <a:pt x="5037" y="2503"/>
                    <a:pt x="5504" y="2436"/>
                    <a:pt x="5971" y="2302"/>
                  </a:cubicBezTo>
                  <a:close/>
                  <a:moveTo>
                    <a:pt x="7206" y="1669"/>
                  </a:moveTo>
                  <a:cubicBezTo>
                    <a:pt x="7906" y="2336"/>
                    <a:pt x="8373" y="3203"/>
                    <a:pt x="8473" y="4204"/>
                  </a:cubicBezTo>
                  <a:lnTo>
                    <a:pt x="6972" y="4204"/>
                  </a:lnTo>
                  <a:cubicBezTo>
                    <a:pt x="6905" y="3437"/>
                    <a:pt x="6805" y="2669"/>
                    <a:pt x="6572" y="2036"/>
                  </a:cubicBezTo>
                  <a:cubicBezTo>
                    <a:pt x="6805" y="1935"/>
                    <a:pt x="7005" y="1835"/>
                    <a:pt x="7206" y="1669"/>
                  </a:cubicBezTo>
                  <a:close/>
                  <a:moveTo>
                    <a:pt x="6305" y="4871"/>
                  </a:moveTo>
                  <a:cubicBezTo>
                    <a:pt x="6238" y="5571"/>
                    <a:pt x="6138" y="6272"/>
                    <a:pt x="5971" y="6806"/>
                  </a:cubicBezTo>
                  <a:cubicBezTo>
                    <a:pt x="5504" y="6672"/>
                    <a:pt x="5037" y="6605"/>
                    <a:pt x="4570" y="6605"/>
                  </a:cubicBezTo>
                  <a:cubicBezTo>
                    <a:pt x="4137" y="6605"/>
                    <a:pt x="3670" y="6672"/>
                    <a:pt x="3203" y="6806"/>
                  </a:cubicBezTo>
                  <a:cubicBezTo>
                    <a:pt x="3036" y="6239"/>
                    <a:pt x="2903" y="5638"/>
                    <a:pt x="2869" y="4871"/>
                  </a:cubicBezTo>
                  <a:close/>
                  <a:moveTo>
                    <a:pt x="2202" y="4871"/>
                  </a:moveTo>
                  <a:cubicBezTo>
                    <a:pt x="2235" y="5671"/>
                    <a:pt x="2369" y="6405"/>
                    <a:pt x="2569" y="7039"/>
                  </a:cubicBezTo>
                  <a:cubicBezTo>
                    <a:pt x="2369" y="7173"/>
                    <a:pt x="2169" y="7239"/>
                    <a:pt x="1969" y="7439"/>
                  </a:cubicBezTo>
                  <a:cubicBezTo>
                    <a:pt x="1301" y="6806"/>
                    <a:pt x="801" y="5872"/>
                    <a:pt x="701" y="4871"/>
                  </a:cubicBezTo>
                  <a:close/>
                  <a:moveTo>
                    <a:pt x="8473" y="4871"/>
                  </a:moveTo>
                  <a:cubicBezTo>
                    <a:pt x="8373" y="5872"/>
                    <a:pt x="7906" y="6806"/>
                    <a:pt x="7206" y="7439"/>
                  </a:cubicBezTo>
                  <a:lnTo>
                    <a:pt x="6572" y="7039"/>
                  </a:lnTo>
                  <a:cubicBezTo>
                    <a:pt x="6805" y="6439"/>
                    <a:pt x="6905" y="5671"/>
                    <a:pt x="6972" y="4871"/>
                  </a:cubicBezTo>
                  <a:close/>
                  <a:moveTo>
                    <a:pt x="2869" y="7673"/>
                  </a:moveTo>
                  <a:cubicBezTo>
                    <a:pt x="2969" y="7840"/>
                    <a:pt x="3036" y="8006"/>
                    <a:pt x="3136" y="8140"/>
                  </a:cubicBezTo>
                  <a:cubicBezTo>
                    <a:pt x="2903" y="8040"/>
                    <a:pt x="2702" y="7973"/>
                    <a:pt x="2536" y="7840"/>
                  </a:cubicBezTo>
                  <a:cubicBezTo>
                    <a:pt x="2636" y="7773"/>
                    <a:pt x="2736" y="7706"/>
                    <a:pt x="2869" y="7673"/>
                  </a:cubicBezTo>
                  <a:close/>
                  <a:moveTo>
                    <a:pt x="6338" y="7673"/>
                  </a:moveTo>
                  <a:cubicBezTo>
                    <a:pt x="6472" y="7706"/>
                    <a:pt x="6538" y="7806"/>
                    <a:pt x="6672" y="7840"/>
                  </a:cubicBezTo>
                  <a:cubicBezTo>
                    <a:pt x="6505" y="7973"/>
                    <a:pt x="6305" y="8040"/>
                    <a:pt x="6071" y="8140"/>
                  </a:cubicBezTo>
                  <a:cubicBezTo>
                    <a:pt x="6172" y="8006"/>
                    <a:pt x="6238" y="7840"/>
                    <a:pt x="6338" y="7673"/>
                  </a:cubicBezTo>
                  <a:close/>
                  <a:moveTo>
                    <a:pt x="4637" y="7273"/>
                  </a:moveTo>
                  <a:cubicBezTo>
                    <a:pt x="5004" y="7273"/>
                    <a:pt x="5371" y="7306"/>
                    <a:pt x="5738" y="7439"/>
                  </a:cubicBezTo>
                  <a:cubicBezTo>
                    <a:pt x="5404" y="8040"/>
                    <a:pt x="5037" y="8440"/>
                    <a:pt x="4637" y="8440"/>
                  </a:cubicBezTo>
                  <a:cubicBezTo>
                    <a:pt x="4203" y="8440"/>
                    <a:pt x="3803" y="8040"/>
                    <a:pt x="3503" y="7439"/>
                  </a:cubicBezTo>
                  <a:cubicBezTo>
                    <a:pt x="3870" y="7306"/>
                    <a:pt x="4203" y="7273"/>
                    <a:pt x="4637" y="7273"/>
                  </a:cubicBezTo>
                  <a:close/>
                  <a:moveTo>
                    <a:pt x="4570" y="1"/>
                  </a:moveTo>
                  <a:cubicBezTo>
                    <a:pt x="3536" y="1"/>
                    <a:pt x="2569" y="368"/>
                    <a:pt x="1802" y="968"/>
                  </a:cubicBezTo>
                  <a:cubicBezTo>
                    <a:pt x="1735" y="968"/>
                    <a:pt x="1735" y="1001"/>
                    <a:pt x="1702" y="1001"/>
                  </a:cubicBezTo>
                  <a:cubicBezTo>
                    <a:pt x="668" y="1835"/>
                    <a:pt x="0" y="3136"/>
                    <a:pt x="0" y="4537"/>
                  </a:cubicBezTo>
                  <a:cubicBezTo>
                    <a:pt x="0" y="5972"/>
                    <a:pt x="668" y="7273"/>
                    <a:pt x="1702" y="8107"/>
                  </a:cubicBezTo>
                  <a:cubicBezTo>
                    <a:pt x="1702" y="8107"/>
                    <a:pt x="1735" y="8140"/>
                    <a:pt x="1802" y="8140"/>
                  </a:cubicBezTo>
                  <a:cubicBezTo>
                    <a:pt x="2569" y="8774"/>
                    <a:pt x="3536" y="9107"/>
                    <a:pt x="4570" y="9107"/>
                  </a:cubicBezTo>
                  <a:cubicBezTo>
                    <a:pt x="5638" y="9107"/>
                    <a:pt x="6639" y="8707"/>
                    <a:pt x="7372" y="8140"/>
                  </a:cubicBezTo>
                  <a:cubicBezTo>
                    <a:pt x="7406" y="8140"/>
                    <a:pt x="7406" y="8107"/>
                    <a:pt x="7472" y="8107"/>
                  </a:cubicBezTo>
                  <a:cubicBezTo>
                    <a:pt x="8507" y="7273"/>
                    <a:pt x="9174" y="5972"/>
                    <a:pt x="9174" y="4537"/>
                  </a:cubicBezTo>
                  <a:cubicBezTo>
                    <a:pt x="9174" y="3136"/>
                    <a:pt x="8507" y="1835"/>
                    <a:pt x="7472" y="1001"/>
                  </a:cubicBezTo>
                  <a:cubicBezTo>
                    <a:pt x="7406" y="968"/>
                    <a:pt x="7406" y="968"/>
                    <a:pt x="7372" y="968"/>
                  </a:cubicBezTo>
                  <a:cubicBezTo>
                    <a:pt x="6572" y="368"/>
                    <a:pt x="5638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1566;p66">
              <a:extLst>
                <a:ext uri="{FF2B5EF4-FFF2-40B4-BE49-F238E27FC236}">
                  <a16:creationId xmlns:a16="http://schemas.microsoft.com/office/drawing/2014/main" id="{5121EC0E-A025-4E51-AE5A-7DCE12674193}"/>
                </a:ext>
              </a:extLst>
            </p:cNvPr>
            <p:cNvGrpSpPr/>
            <p:nvPr/>
          </p:nvGrpSpPr>
          <p:grpSpPr>
            <a:xfrm>
              <a:off x="6257604" y="3855226"/>
              <a:ext cx="562067" cy="399262"/>
              <a:chOff x="5254574" y="3567604"/>
              <a:chExt cx="283015" cy="201058"/>
            </a:xfrm>
          </p:grpSpPr>
          <p:sp>
            <p:nvSpPr>
              <p:cNvPr id="1472" name="Google Shape;1567;p66">
                <a:extLst>
                  <a:ext uri="{FF2B5EF4-FFF2-40B4-BE49-F238E27FC236}">
                    <a16:creationId xmlns:a16="http://schemas.microsoft.com/office/drawing/2014/main" id="{4A122AC7-BE96-FBB2-31A2-131345AAC76E}"/>
                  </a:ext>
                </a:extLst>
              </p:cNvPr>
              <p:cNvSpPr/>
              <p:nvPr/>
            </p:nvSpPr>
            <p:spPr>
              <a:xfrm>
                <a:off x="5254574" y="3567604"/>
                <a:ext cx="283015" cy="201058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2276" extrusionOk="0">
                    <a:moveTo>
                      <a:pt x="7673" y="1"/>
                    </a:moveTo>
                    <a:cubicBezTo>
                      <a:pt x="5505" y="1"/>
                      <a:pt x="3704" y="1768"/>
                      <a:pt x="3704" y="3937"/>
                    </a:cubicBezTo>
                    <a:lnTo>
                      <a:pt x="3704" y="4003"/>
                    </a:lnTo>
                    <a:cubicBezTo>
                      <a:pt x="1602" y="4237"/>
                      <a:pt x="1" y="6005"/>
                      <a:pt x="1" y="8106"/>
                    </a:cubicBezTo>
                    <a:cubicBezTo>
                      <a:pt x="1" y="10408"/>
                      <a:pt x="1869" y="12276"/>
                      <a:pt x="4171" y="12276"/>
                    </a:cubicBezTo>
                    <a:lnTo>
                      <a:pt x="13110" y="12276"/>
                    </a:lnTo>
                    <a:cubicBezTo>
                      <a:pt x="15412" y="12276"/>
                      <a:pt x="17280" y="10408"/>
                      <a:pt x="17280" y="8106"/>
                    </a:cubicBezTo>
                    <a:cubicBezTo>
                      <a:pt x="17280" y="6205"/>
                      <a:pt x="16012" y="4604"/>
                      <a:pt x="14244" y="4103"/>
                    </a:cubicBezTo>
                    <a:cubicBezTo>
                      <a:pt x="14278" y="4003"/>
                      <a:pt x="14278" y="3837"/>
                      <a:pt x="14278" y="3670"/>
                    </a:cubicBezTo>
                    <a:cubicBezTo>
                      <a:pt x="14278" y="2369"/>
                      <a:pt x="13244" y="1301"/>
                      <a:pt x="11943" y="1301"/>
                    </a:cubicBezTo>
                    <a:cubicBezTo>
                      <a:pt x="11543" y="1301"/>
                      <a:pt x="11176" y="1402"/>
                      <a:pt x="10875" y="1602"/>
                    </a:cubicBezTo>
                    <a:cubicBezTo>
                      <a:pt x="10175" y="601"/>
                      <a:pt x="9007" y="1"/>
                      <a:pt x="76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568;p66">
                <a:extLst>
                  <a:ext uri="{FF2B5EF4-FFF2-40B4-BE49-F238E27FC236}">
                    <a16:creationId xmlns:a16="http://schemas.microsoft.com/office/drawing/2014/main" id="{62261883-BC93-36A6-E55A-564E69646BBC}"/>
                  </a:ext>
                </a:extLst>
              </p:cNvPr>
              <p:cNvSpPr/>
              <p:nvPr/>
            </p:nvSpPr>
            <p:spPr>
              <a:xfrm>
                <a:off x="5332156" y="3612954"/>
                <a:ext cx="12786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7773" extrusionOk="0">
                    <a:moveTo>
                      <a:pt x="2669" y="801"/>
                    </a:moveTo>
                    <a:lnTo>
                      <a:pt x="2669" y="801"/>
                    </a:lnTo>
                    <a:cubicBezTo>
                      <a:pt x="2603" y="934"/>
                      <a:pt x="2502" y="1034"/>
                      <a:pt x="2436" y="1234"/>
                    </a:cubicBezTo>
                    <a:cubicBezTo>
                      <a:pt x="2336" y="1168"/>
                      <a:pt x="2269" y="1134"/>
                      <a:pt x="2169" y="1068"/>
                    </a:cubicBezTo>
                    <a:lnTo>
                      <a:pt x="2669" y="801"/>
                    </a:lnTo>
                    <a:close/>
                    <a:moveTo>
                      <a:pt x="5171" y="801"/>
                    </a:moveTo>
                    <a:lnTo>
                      <a:pt x="5671" y="1068"/>
                    </a:lnTo>
                    <a:cubicBezTo>
                      <a:pt x="5605" y="1101"/>
                      <a:pt x="5505" y="1168"/>
                      <a:pt x="5438" y="1234"/>
                    </a:cubicBezTo>
                    <a:cubicBezTo>
                      <a:pt x="5338" y="1034"/>
                      <a:pt x="5271" y="934"/>
                      <a:pt x="5171" y="801"/>
                    </a:cubicBezTo>
                    <a:close/>
                    <a:moveTo>
                      <a:pt x="3937" y="567"/>
                    </a:moveTo>
                    <a:cubicBezTo>
                      <a:pt x="4270" y="567"/>
                      <a:pt x="4604" y="901"/>
                      <a:pt x="4871" y="1435"/>
                    </a:cubicBezTo>
                    <a:cubicBezTo>
                      <a:pt x="4604" y="1501"/>
                      <a:pt x="4270" y="1568"/>
                      <a:pt x="3937" y="1568"/>
                    </a:cubicBezTo>
                    <a:cubicBezTo>
                      <a:pt x="3603" y="1568"/>
                      <a:pt x="3303" y="1501"/>
                      <a:pt x="2969" y="1435"/>
                    </a:cubicBezTo>
                    <a:cubicBezTo>
                      <a:pt x="3270" y="901"/>
                      <a:pt x="3603" y="567"/>
                      <a:pt x="3937" y="567"/>
                    </a:cubicBezTo>
                    <a:close/>
                    <a:moveTo>
                      <a:pt x="1669" y="1435"/>
                    </a:moveTo>
                    <a:cubicBezTo>
                      <a:pt x="1835" y="1568"/>
                      <a:pt x="2002" y="1635"/>
                      <a:pt x="2202" y="1768"/>
                    </a:cubicBezTo>
                    <a:cubicBezTo>
                      <a:pt x="2035" y="2302"/>
                      <a:pt x="1935" y="2936"/>
                      <a:pt x="1869" y="3603"/>
                    </a:cubicBezTo>
                    <a:lnTo>
                      <a:pt x="568" y="3603"/>
                    </a:lnTo>
                    <a:cubicBezTo>
                      <a:pt x="668" y="2702"/>
                      <a:pt x="1101" y="1968"/>
                      <a:pt x="1669" y="1435"/>
                    </a:cubicBezTo>
                    <a:close/>
                    <a:moveTo>
                      <a:pt x="5104" y="1968"/>
                    </a:moveTo>
                    <a:cubicBezTo>
                      <a:pt x="5271" y="2435"/>
                      <a:pt x="5338" y="2969"/>
                      <a:pt x="5371" y="3603"/>
                    </a:cubicBezTo>
                    <a:lnTo>
                      <a:pt x="2502" y="3603"/>
                    </a:lnTo>
                    <a:cubicBezTo>
                      <a:pt x="2536" y="2969"/>
                      <a:pt x="2636" y="2435"/>
                      <a:pt x="2803" y="1968"/>
                    </a:cubicBezTo>
                    <a:cubicBezTo>
                      <a:pt x="3136" y="2068"/>
                      <a:pt x="3503" y="2135"/>
                      <a:pt x="3937" y="2135"/>
                    </a:cubicBezTo>
                    <a:cubicBezTo>
                      <a:pt x="4304" y="2135"/>
                      <a:pt x="4704" y="2068"/>
                      <a:pt x="5104" y="1968"/>
                    </a:cubicBezTo>
                    <a:close/>
                    <a:moveTo>
                      <a:pt x="6138" y="1435"/>
                    </a:moveTo>
                    <a:cubicBezTo>
                      <a:pt x="6772" y="1968"/>
                      <a:pt x="7139" y="2702"/>
                      <a:pt x="7206" y="3603"/>
                    </a:cubicBezTo>
                    <a:lnTo>
                      <a:pt x="5938" y="3603"/>
                    </a:lnTo>
                    <a:cubicBezTo>
                      <a:pt x="5872" y="2936"/>
                      <a:pt x="5805" y="2302"/>
                      <a:pt x="5571" y="1768"/>
                    </a:cubicBezTo>
                    <a:cubicBezTo>
                      <a:pt x="5738" y="1668"/>
                      <a:pt x="5972" y="1568"/>
                      <a:pt x="6138" y="1435"/>
                    </a:cubicBezTo>
                    <a:close/>
                    <a:moveTo>
                      <a:pt x="5338" y="4170"/>
                    </a:moveTo>
                    <a:cubicBezTo>
                      <a:pt x="5304" y="4804"/>
                      <a:pt x="5204" y="5337"/>
                      <a:pt x="5038" y="5804"/>
                    </a:cubicBezTo>
                    <a:cubicBezTo>
                      <a:pt x="4671" y="5671"/>
                      <a:pt x="4304" y="5638"/>
                      <a:pt x="3870" y="5638"/>
                    </a:cubicBezTo>
                    <a:cubicBezTo>
                      <a:pt x="3470" y="5638"/>
                      <a:pt x="3103" y="5704"/>
                      <a:pt x="2703" y="5804"/>
                    </a:cubicBezTo>
                    <a:cubicBezTo>
                      <a:pt x="2536" y="5337"/>
                      <a:pt x="2469" y="4804"/>
                      <a:pt x="2436" y="4170"/>
                    </a:cubicBezTo>
                    <a:close/>
                    <a:moveTo>
                      <a:pt x="7206" y="4136"/>
                    </a:moveTo>
                    <a:cubicBezTo>
                      <a:pt x="7139" y="5004"/>
                      <a:pt x="6772" y="5771"/>
                      <a:pt x="6138" y="6305"/>
                    </a:cubicBezTo>
                    <a:cubicBezTo>
                      <a:pt x="5972" y="6171"/>
                      <a:pt x="5805" y="6105"/>
                      <a:pt x="5605" y="5971"/>
                    </a:cubicBezTo>
                    <a:cubicBezTo>
                      <a:pt x="5771" y="5437"/>
                      <a:pt x="5872" y="4804"/>
                      <a:pt x="5938" y="4136"/>
                    </a:cubicBezTo>
                    <a:close/>
                    <a:moveTo>
                      <a:pt x="1935" y="4170"/>
                    </a:moveTo>
                    <a:cubicBezTo>
                      <a:pt x="1969" y="4837"/>
                      <a:pt x="2035" y="5471"/>
                      <a:pt x="2269" y="6004"/>
                    </a:cubicBezTo>
                    <a:cubicBezTo>
                      <a:pt x="2102" y="6105"/>
                      <a:pt x="1869" y="6205"/>
                      <a:pt x="1702" y="6338"/>
                    </a:cubicBezTo>
                    <a:cubicBezTo>
                      <a:pt x="1101" y="5771"/>
                      <a:pt x="668" y="5004"/>
                      <a:pt x="634" y="4170"/>
                    </a:cubicBezTo>
                    <a:close/>
                    <a:moveTo>
                      <a:pt x="2436" y="6505"/>
                    </a:moveTo>
                    <a:cubicBezTo>
                      <a:pt x="2502" y="6672"/>
                      <a:pt x="2603" y="6805"/>
                      <a:pt x="2669" y="6938"/>
                    </a:cubicBezTo>
                    <a:lnTo>
                      <a:pt x="2169" y="6672"/>
                    </a:lnTo>
                    <a:cubicBezTo>
                      <a:pt x="2269" y="6638"/>
                      <a:pt x="2336" y="6538"/>
                      <a:pt x="2436" y="6505"/>
                    </a:cubicBezTo>
                    <a:close/>
                    <a:moveTo>
                      <a:pt x="5371" y="6505"/>
                    </a:moveTo>
                    <a:cubicBezTo>
                      <a:pt x="5471" y="6572"/>
                      <a:pt x="5538" y="6605"/>
                      <a:pt x="5638" y="6672"/>
                    </a:cubicBezTo>
                    <a:lnTo>
                      <a:pt x="5138" y="6938"/>
                    </a:lnTo>
                    <a:cubicBezTo>
                      <a:pt x="5271" y="6805"/>
                      <a:pt x="5338" y="6672"/>
                      <a:pt x="5371" y="6505"/>
                    </a:cubicBezTo>
                    <a:close/>
                    <a:moveTo>
                      <a:pt x="3937" y="6171"/>
                    </a:moveTo>
                    <a:cubicBezTo>
                      <a:pt x="4270" y="6171"/>
                      <a:pt x="4537" y="6238"/>
                      <a:pt x="4871" y="6305"/>
                    </a:cubicBezTo>
                    <a:cubicBezTo>
                      <a:pt x="4604" y="6838"/>
                      <a:pt x="4270" y="7172"/>
                      <a:pt x="3937" y="7172"/>
                    </a:cubicBezTo>
                    <a:cubicBezTo>
                      <a:pt x="3603" y="7172"/>
                      <a:pt x="3270" y="6872"/>
                      <a:pt x="2969" y="6305"/>
                    </a:cubicBezTo>
                    <a:cubicBezTo>
                      <a:pt x="3270" y="6238"/>
                      <a:pt x="3603" y="6171"/>
                      <a:pt x="3937" y="6171"/>
                    </a:cubicBezTo>
                    <a:close/>
                    <a:moveTo>
                      <a:pt x="3937" y="0"/>
                    </a:moveTo>
                    <a:cubicBezTo>
                      <a:pt x="3003" y="0"/>
                      <a:pt x="2202" y="300"/>
                      <a:pt x="1535" y="834"/>
                    </a:cubicBezTo>
                    <a:cubicBezTo>
                      <a:pt x="1502" y="834"/>
                      <a:pt x="1502" y="901"/>
                      <a:pt x="1468" y="901"/>
                    </a:cubicBezTo>
                    <a:cubicBezTo>
                      <a:pt x="601" y="1601"/>
                      <a:pt x="1" y="2669"/>
                      <a:pt x="1" y="3903"/>
                    </a:cubicBezTo>
                    <a:cubicBezTo>
                      <a:pt x="1" y="5104"/>
                      <a:pt x="601" y="6171"/>
                      <a:pt x="1468" y="6872"/>
                    </a:cubicBezTo>
                    <a:lnTo>
                      <a:pt x="1502" y="6938"/>
                    </a:lnTo>
                    <a:cubicBezTo>
                      <a:pt x="2169" y="7439"/>
                      <a:pt x="3003" y="7772"/>
                      <a:pt x="3870" y="7772"/>
                    </a:cubicBezTo>
                    <a:cubicBezTo>
                      <a:pt x="4804" y="7772"/>
                      <a:pt x="5605" y="7472"/>
                      <a:pt x="6272" y="6938"/>
                    </a:cubicBezTo>
                    <a:cubicBezTo>
                      <a:pt x="6305" y="6938"/>
                      <a:pt x="6305" y="6872"/>
                      <a:pt x="6305" y="6872"/>
                    </a:cubicBezTo>
                    <a:cubicBezTo>
                      <a:pt x="7273" y="6171"/>
                      <a:pt x="7806" y="5104"/>
                      <a:pt x="7806" y="3903"/>
                    </a:cubicBezTo>
                    <a:cubicBezTo>
                      <a:pt x="7806" y="2669"/>
                      <a:pt x="7206" y="1601"/>
                      <a:pt x="6339" y="901"/>
                    </a:cubicBezTo>
                    <a:lnTo>
                      <a:pt x="6305" y="834"/>
                    </a:lnTo>
                    <a:cubicBezTo>
                      <a:pt x="5638" y="334"/>
                      <a:pt x="4804" y="0"/>
                      <a:pt x="39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69;p66">
              <a:extLst>
                <a:ext uri="{FF2B5EF4-FFF2-40B4-BE49-F238E27FC236}">
                  <a16:creationId xmlns:a16="http://schemas.microsoft.com/office/drawing/2014/main" id="{0F47411D-E605-E3CB-AF69-9F9DA4DAE47E}"/>
                </a:ext>
              </a:extLst>
            </p:cNvPr>
            <p:cNvGrpSpPr/>
            <p:nvPr/>
          </p:nvGrpSpPr>
          <p:grpSpPr>
            <a:xfrm>
              <a:off x="3832946" y="2542541"/>
              <a:ext cx="322975" cy="229960"/>
              <a:chOff x="3384546" y="2817517"/>
              <a:chExt cx="172659" cy="122934"/>
            </a:xfrm>
          </p:grpSpPr>
          <p:sp>
            <p:nvSpPr>
              <p:cNvPr id="1466" name="Google Shape;1570;p66">
                <a:extLst>
                  <a:ext uri="{FF2B5EF4-FFF2-40B4-BE49-F238E27FC236}">
                    <a16:creationId xmlns:a16="http://schemas.microsoft.com/office/drawing/2014/main" id="{E08A6AE8-8D2E-0052-C590-214B1CCC1056}"/>
                  </a:ext>
                </a:extLst>
              </p:cNvPr>
              <p:cNvSpPr/>
              <p:nvPr/>
            </p:nvSpPr>
            <p:spPr>
              <a:xfrm>
                <a:off x="3384546" y="2857397"/>
                <a:ext cx="172659" cy="83054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5071" extrusionOk="0">
                    <a:moveTo>
                      <a:pt x="2536" y="0"/>
                    </a:moveTo>
                    <a:cubicBezTo>
                      <a:pt x="1135" y="0"/>
                      <a:pt x="0" y="1101"/>
                      <a:pt x="0" y="2535"/>
                    </a:cubicBezTo>
                    <a:cubicBezTo>
                      <a:pt x="0" y="3936"/>
                      <a:pt x="1135" y="5070"/>
                      <a:pt x="2536" y="5070"/>
                    </a:cubicBezTo>
                    <a:lnTo>
                      <a:pt x="8006" y="5070"/>
                    </a:lnTo>
                    <a:cubicBezTo>
                      <a:pt x="9441" y="5070"/>
                      <a:pt x="10541" y="3936"/>
                      <a:pt x="10541" y="2535"/>
                    </a:cubicBezTo>
                    <a:cubicBezTo>
                      <a:pt x="10541" y="1101"/>
                      <a:pt x="9441" y="0"/>
                      <a:pt x="8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571;p66">
                <a:extLst>
                  <a:ext uri="{FF2B5EF4-FFF2-40B4-BE49-F238E27FC236}">
                    <a16:creationId xmlns:a16="http://schemas.microsoft.com/office/drawing/2014/main" id="{8F9F2842-200D-E938-D594-21FE508C5ABE}"/>
                  </a:ext>
                </a:extLst>
              </p:cNvPr>
              <p:cNvSpPr/>
              <p:nvPr/>
            </p:nvSpPr>
            <p:spPr>
              <a:xfrm>
                <a:off x="3441361" y="2817517"/>
                <a:ext cx="79238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837" extrusionOk="0">
                    <a:moveTo>
                      <a:pt x="2402" y="0"/>
                    </a:moveTo>
                    <a:cubicBezTo>
                      <a:pt x="1068" y="0"/>
                      <a:pt x="1" y="1068"/>
                      <a:pt x="1" y="2402"/>
                    </a:cubicBezTo>
                    <a:cubicBezTo>
                      <a:pt x="1" y="3769"/>
                      <a:pt x="1068" y="4837"/>
                      <a:pt x="2402" y="4837"/>
                    </a:cubicBezTo>
                    <a:cubicBezTo>
                      <a:pt x="3737" y="4837"/>
                      <a:pt x="4837" y="3769"/>
                      <a:pt x="4837" y="2402"/>
                    </a:cubicBezTo>
                    <a:cubicBezTo>
                      <a:pt x="4837" y="1068"/>
                      <a:pt x="3737" y="0"/>
                      <a:pt x="24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572;p66">
                <a:extLst>
                  <a:ext uri="{FF2B5EF4-FFF2-40B4-BE49-F238E27FC236}">
                    <a16:creationId xmlns:a16="http://schemas.microsoft.com/office/drawing/2014/main" id="{4C19C835-813B-D10A-8013-24733B6699E9}"/>
                  </a:ext>
                </a:extLst>
              </p:cNvPr>
              <p:cNvSpPr/>
              <p:nvPr/>
            </p:nvSpPr>
            <p:spPr>
              <a:xfrm>
                <a:off x="3414599" y="2831176"/>
                <a:ext cx="46448" cy="46448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34" y="0"/>
                    </a:moveTo>
                    <a:cubicBezTo>
                      <a:pt x="634" y="0"/>
                      <a:pt x="0" y="634"/>
                      <a:pt x="0" y="1434"/>
                    </a:cubicBezTo>
                    <a:cubicBezTo>
                      <a:pt x="0" y="2202"/>
                      <a:pt x="634" y="2835"/>
                      <a:pt x="1434" y="2835"/>
                    </a:cubicBezTo>
                    <a:cubicBezTo>
                      <a:pt x="2202" y="2835"/>
                      <a:pt x="2835" y="2202"/>
                      <a:pt x="2835" y="1434"/>
                    </a:cubicBezTo>
                    <a:cubicBezTo>
                      <a:pt x="2835" y="634"/>
                      <a:pt x="2202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573;p66">
                <a:extLst>
                  <a:ext uri="{FF2B5EF4-FFF2-40B4-BE49-F238E27FC236}">
                    <a16:creationId xmlns:a16="http://schemas.microsoft.com/office/drawing/2014/main" id="{448212FC-85E8-3878-F518-CFFFA5411881}"/>
                  </a:ext>
                </a:extLst>
              </p:cNvPr>
              <p:cNvSpPr/>
              <p:nvPr/>
            </p:nvSpPr>
            <p:spPr>
              <a:xfrm>
                <a:off x="3427702" y="2863948"/>
                <a:ext cx="852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35" extrusionOk="0">
                    <a:moveTo>
                      <a:pt x="401" y="0"/>
                    </a:moveTo>
                    <a:cubicBezTo>
                      <a:pt x="167" y="0"/>
                      <a:pt x="1" y="201"/>
                      <a:pt x="1" y="434"/>
                    </a:cubicBezTo>
                    <a:cubicBezTo>
                      <a:pt x="1" y="668"/>
                      <a:pt x="201" y="834"/>
                      <a:pt x="401" y="834"/>
                    </a:cubicBezTo>
                    <a:lnTo>
                      <a:pt x="4804" y="834"/>
                    </a:lnTo>
                    <a:cubicBezTo>
                      <a:pt x="5004" y="834"/>
                      <a:pt x="5171" y="634"/>
                      <a:pt x="5204" y="434"/>
                    </a:cubicBezTo>
                    <a:cubicBezTo>
                      <a:pt x="5204" y="167"/>
                      <a:pt x="5004" y="0"/>
                      <a:pt x="48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574;p66">
                <a:extLst>
                  <a:ext uri="{FF2B5EF4-FFF2-40B4-BE49-F238E27FC236}">
                    <a16:creationId xmlns:a16="http://schemas.microsoft.com/office/drawing/2014/main" id="{23644F8A-114E-2050-6CDD-A2EC19574D7F}"/>
                  </a:ext>
                </a:extLst>
              </p:cNvPr>
              <p:cNvSpPr/>
              <p:nvPr/>
            </p:nvSpPr>
            <p:spPr>
              <a:xfrm>
                <a:off x="3427161" y="2883061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1"/>
                    </a:moveTo>
                    <a:cubicBezTo>
                      <a:pt x="167" y="1"/>
                      <a:pt x="0" y="201"/>
                      <a:pt x="0" y="435"/>
                    </a:cubicBezTo>
                    <a:cubicBezTo>
                      <a:pt x="0" y="668"/>
                      <a:pt x="200" y="835"/>
                      <a:pt x="401" y="835"/>
                    </a:cubicBezTo>
                    <a:lnTo>
                      <a:pt x="5671" y="835"/>
                    </a:lnTo>
                    <a:cubicBezTo>
                      <a:pt x="5905" y="835"/>
                      <a:pt x="6071" y="668"/>
                      <a:pt x="6071" y="435"/>
                    </a:cubicBezTo>
                    <a:cubicBezTo>
                      <a:pt x="6071" y="168"/>
                      <a:pt x="5871" y="1"/>
                      <a:pt x="5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575;p66">
                <a:extLst>
                  <a:ext uri="{FF2B5EF4-FFF2-40B4-BE49-F238E27FC236}">
                    <a16:creationId xmlns:a16="http://schemas.microsoft.com/office/drawing/2014/main" id="{20C3673A-F011-7D49-EE2A-8F7AB4A6678D}"/>
                  </a:ext>
                </a:extLst>
              </p:cNvPr>
              <p:cNvSpPr/>
              <p:nvPr/>
            </p:nvSpPr>
            <p:spPr>
              <a:xfrm>
                <a:off x="3427161" y="2902190"/>
                <a:ext cx="99448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835" extrusionOk="0">
                    <a:moveTo>
                      <a:pt x="401" y="0"/>
                    </a:moveTo>
                    <a:cubicBezTo>
                      <a:pt x="167" y="0"/>
                      <a:pt x="0" y="201"/>
                      <a:pt x="0" y="434"/>
                    </a:cubicBezTo>
                    <a:cubicBezTo>
                      <a:pt x="0" y="668"/>
                      <a:pt x="200" y="834"/>
                      <a:pt x="401" y="834"/>
                    </a:cubicBezTo>
                    <a:lnTo>
                      <a:pt x="5671" y="834"/>
                    </a:lnTo>
                    <a:cubicBezTo>
                      <a:pt x="5905" y="834"/>
                      <a:pt x="6071" y="668"/>
                      <a:pt x="6071" y="434"/>
                    </a:cubicBezTo>
                    <a:cubicBezTo>
                      <a:pt x="6071" y="167"/>
                      <a:pt x="5871" y="0"/>
                      <a:pt x="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76;p66">
              <a:extLst>
                <a:ext uri="{FF2B5EF4-FFF2-40B4-BE49-F238E27FC236}">
                  <a16:creationId xmlns:a16="http://schemas.microsoft.com/office/drawing/2014/main" id="{E198A530-3474-23D5-40B7-1DC08C119FDE}"/>
                </a:ext>
              </a:extLst>
            </p:cNvPr>
            <p:cNvGrpSpPr/>
            <p:nvPr/>
          </p:nvGrpSpPr>
          <p:grpSpPr>
            <a:xfrm>
              <a:off x="4608582" y="4343598"/>
              <a:ext cx="577589" cy="550736"/>
              <a:chOff x="4479366" y="4100260"/>
              <a:chExt cx="528299" cy="503738"/>
            </a:xfrm>
          </p:grpSpPr>
          <p:sp>
            <p:nvSpPr>
              <p:cNvPr id="1462" name="Google Shape;1577;p66">
                <a:extLst>
                  <a:ext uri="{FF2B5EF4-FFF2-40B4-BE49-F238E27FC236}">
                    <a16:creationId xmlns:a16="http://schemas.microsoft.com/office/drawing/2014/main" id="{D2378D21-AEDC-B7DF-B033-7ABF2656AAAD}"/>
                  </a:ext>
                </a:extLst>
              </p:cNvPr>
              <p:cNvSpPr/>
              <p:nvPr/>
            </p:nvSpPr>
            <p:spPr>
              <a:xfrm>
                <a:off x="4479366" y="4100260"/>
                <a:ext cx="445273" cy="37316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2784" fill="none" extrusionOk="0">
                    <a:moveTo>
                      <a:pt x="27186" y="20616"/>
                    </a:moveTo>
                    <a:lnTo>
                      <a:pt x="27186" y="10275"/>
                    </a:lnTo>
                    <a:cubicBezTo>
                      <a:pt x="27186" y="8941"/>
                      <a:pt x="26085" y="7873"/>
                      <a:pt x="24751" y="7873"/>
                    </a:cubicBezTo>
                    <a:lnTo>
                      <a:pt x="24718" y="7873"/>
                    </a:lnTo>
                    <a:cubicBezTo>
                      <a:pt x="23384" y="7873"/>
                      <a:pt x="22283" y="8941"/>
                      <a:pt x="22283" y="10275"/>
                    </a:cubicBezTo>
                    <a:lnTo>
                      <a:pt x="22283" y="10909"/>
                    </a:lnTo>
                    <a:cubicBezTo>
                      <a:pt x="22283" y="12243"/>
                      <a:pt x="21215" y="13344"/>
                      <a:pt x="19881" y="13344"/>
                    </a:cubicBezTo>
                    <a:lnTo>
                      <a:pt x="19881" y="13344"/>
                    </a:lnTo>
                    <a:cubicBezTo>
                      <a:pt x="18547" y="13344"/>
                      <a:pt x="17446" y="12243"/>
                      <a:pt x="17446" y="10909"/>
                    </a:cubicBezTo>
                    <a:lnTo>
                      <a:pt x="17446" y="2569"/>
                    </a:lnTo>
                    <a:cubicBezTo>
                      <a:pt x="17446" y="1168"/>
                      <a:pt x="16278" y="1"/>
                      <a:pt x="14877" y="1"/>
                    </a:cubicBezTo>
                    <a:lnTo>
                      <a:pt x="14877" y="1"/>
                    </a:lnTo>
                    <a:cubicBezTo>
                      <a:pt x="13443" y="1"/>
                      <a:pt x="12276" y="1168"/>
                      <a:pt x="12276" y="2569"/>
                    </a:cubicBezTo>
                    <a:lnTo>
                      <a:pt x="12276" y="20048"/>
                    </a:lnTo>
                    <a:cubicBezTo>
                      <a:pt x="12276" y="21550"/>
                      <a:pt x="11075" y="22784"/>
                      <a:pt x="9540" y="22784"/>
                    </a:cubicBezTo>
                    <a:lnTo>
                      <a:pt x="9540" y="22784"/>
                    </a:lnTo>
                    <a:cubicBezTo>
                      <a:pt x="8039" y="22784"/>
                      <a:pt x="6772" y="21583"/>
                      <a:pt x="6772" y="20048"/>
                    </a:cubicBezTo>
                    <a:lnTo>
                      <a:pt x="6772" y="4904"/>
                    </a:lnTo>
                    <a:cubicBezTo>
                      <a:pt x="6772" y="3570"/>
                      <a:pt x="5704" y="2503"/>
                      <a:pt x="4370" y="2503"/>
                    </a:cubicBezTo>
                    <a:lnTo>
                      <a:pt x="0" y="2503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578;p66">
                <a:extLst>
                  <a:ext uri="{FF2B5EF4-FFF2-40B4-BE49-F238E27FC236}">
                    <a16:creationId xmlns:a16="http://schemas.microsoft.com/office/drawing/2014/main" id="{E5B8B7C2-7DEB-52E4-C86D-605A8B75CE1F}"/>
                  </a:ext>
                </a:extLst>
              </p:cNvPr>
              <p:cNvSpPr/>
              <p:nvPr/>
            </p:nvSpPr>
            <p:spPr>
              <a:xfrm>
                <a:off x="4841020" y="4352658"/>
                <a:ext cx="83610" cy="251339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15346" extrusionOk="0">
                    <a:moveTo>
                      <a:pt x="3136" y="1"/>
                    </a:moveTo>
                    <a:cubicBezTo>
                      <a:pt x="1502" y="1"/>
                      <a:pt x="234" y="1302"/>
                      <a:pt x="167" y="2870"/>
                    </a:cubicBezTo>
                    <a:lnTo>
                      <a:pt x="34" y="11042"/>
                    </a:lnTo>
                    <a:cubicBezTo>
                      <a:pt x="1" y="13377"/>
                      <a:pt x="1935" y="15345"/>
                      <a:pt x="4270" y="15345"/>
                    </a:cubicBezTo>
                    <a:lnTo>
                      <a:pt x="5104" y="1534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579;p66">
                <a:extLst>
                  <a:ext uri="{FF2B5EF4-FFF2-40B4-BE49-F238E27FC236}">
                    <a16:creationId xmlns:a16="http://schemas.microsoft.com/office/drawing/2014/main" id="{967D9A6C-4078-CF6F-F99A-9B52E354C772}"/>
                  </a:ext>
                </a:extLst>
              </p:cNvPr>
              <p:cNvSpPr/>
              <p:nvPr/>
            </p:nvSpPr>
            <p:spPr>
              <a:xfrm>
                <a:off x="4924612" y="4353215"/>
                <a:ext cx="83054" cy="250782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15312" extrusionOk="0">
                    <a:moveTo>
                      <a:pt x="0" y="0"/>
                    </a:moveTo>
                    <a:lnTo>
                      <a:pt x="0" y="15311"/>
                    </a:lnTo>
                    <a:lnTo>
                      <a:pt x="834" y="15311"/>
                    </a:lnTo>
                    <a:cubicBezTo>
                      <a:pt x="3169" y="15311"/>
                      <a:pt x="5071" y="13410"/>
                      <a:pt x="5037" y="11008"/>
                    </a:cubicBezTo>
                    <a:lnTo>
                      <a:pt x="4870" y="2902"/>
                    </a:lnTo>
                    <a:cubicBezTo>
                      <a:pt x="4837" y="1268"/>
                      <a:pt x="3536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580;p66">
                <a:extLst>
                  <a:ext uri="{FF2B5EF4-FFF2-40B4-BE49-F238E27FC236}">
                    <a16:creationId xmlns:a16="http://schemas.microsoft.com/office/drawing/2014/main" id="{471430D7-8ED4-A231-3C18-5DA6AAE15C51}"/>
                  </a:ext>
                </a:extLst>
              </p:cNvPr>
              <p:cNvSpPr/>
              <p:nvPr/>
            </p:nvSpPr>
            <p:spPr>
              <a:xfrm>
                <a:off x="4910953" y="4401284"/>
                <a:ext cx="2569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071" extrusionOk="0">
                    <a:moveTo>
                      <a:pt x="801" y="1"/>
                    </a:moveTo>
                    <a:cubicBezTo>
                      <a:pt x="334" y="1"/>
                      <a:pt x="0" y="368"/>
                      <a:pt x="0" y="801"/>
                    </a:cubicBezTo>
                    <a:lnTo>
                      <a:pt x="0" y="3303"/>
                    </a:lnTo>
                    <a:cubicBezTo>
                      <a:pt x="0" y="3737"/>
                      <a:pt x="367" y="4070"/>
                      <a:pt x="801" y="4070"/>
                    </a:cubicBezTo>
                    <a:cubicBezTo>
                      <a:pt x="1201" y="4070"/>
                      <a:pt x="1568" y="3737"/>
                      <a:pt x="1568" y="3303"/>
                    </a:cubicBezTo>
                    <a:lnTo>
                      <a:pt x="1568" y="801"/>
                    </a:lnTo>
                    <a:cubicBezTo>
                      <a:pt x="1568" y="334"/>
                      <a:pt x="1201" y="1"/>
                      <a:pt x="8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581;p66">
              <a:extLst>
                <a:ext uri="{FF2B5EF4-FFF2-40B4-BE49-F238E27FC236}">
                  <a16:creationId xmlns:a16="http://schemas.microsoft.com/office/drawing/2014/main" id="{06B6723F-1BD8-4978-C3F4-DE612C1985EA}"/>
                </a:ext>
              </a:extLst>
            </p:cNvPr>
            <p:cNvGrpSpPr/>
            <p:nvPr/>
          </p:nvGrpSpPr>
          <p:grpSpPr>
            <a:xfrm>
              <a:off x="3665466" y="3140073"/>
              <a:ext cx="1553599" cy="1275221"/>
              <a:chOff x="3616734" y="2999442"/>
              <a:chExt cx="1421018" cy="1166396"/>
            </a:xfrm>
          </p:grpSpPr>
          <p:sp>
            <p:nvSpPr>
              <p:cNvPr id="51" name="Google Shape;1582;p66">
                <a:extLst>
                  <a:ext uri="{FF2B5EF4-FFF2-40B4-BE49-F238E27FC236}">
                    <a16:creationId xmlns:a16="http://schemas.microsoft.com/office/drawing/2014/main" id="{D1756E00-CA4B-2DC9-CB1B-DFF6762F28C2}"/>
                  </a:ext>
                </a:extLst>
              </p:cNvPr>
              <p:cNvSpPr/>
              <p:nvPr/>
            </p:nvSpPr>
            <p:spPr>
              <a:xfrm>
                <a:off x="4176148" y="4011214"/>
                <a:ext cx="302144" cy="11474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7006" extrusionOk="0">
                    <a:moveTo>
                      <a:pt x="535" y="1"/>
                    </a:moveTo>
                    <a:lnTo>
                      <a:pt x="1" y="7006"/>
                    </a:lnTo>
                    <a:lnTo>
                      <a:pt x="18447" y="7006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83;p66">
                <a:extLst>
                  <a:ext uri="{FF2B5EF4-FFF2-40B4-BE49-F238E27FC236}">
                    <a16:creationId xmlns:a16="http://schemas.microsoft.com/office/drawing/2014/main" id="{BD5E7B52-AB4B-625E-1748-40AC560FB60F}"/>
                  </a:ext>
                </a:extLst>
              </p:cNvPr>
              <p:cNvSpPr/>
              <p:nvPr/>
            </p:nvSpPr>
            <p:spPr>
              <a:xfrm>
                <a:off x="4184894" y="3947848"/>
                <a:ext cx="284652" cy="63383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3870" extrusionOk="0">
                    <a:moveTo>
                      <a:pt x="301" y="0"/>
                    </a:moveTo>
                    <a:lnTo>
                      <a:pt x="1" y="3870"/>
                    </a:lnTo>
                    <a:lnTo>
                      <a:pt x="17380" y="3870"/>
                    </a:lnTo>
                    <a:lnTo>
                      <a:pt x="17080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84;p66">
                <a:extLst>
                  <a:ext uri="{FF2B5EF4-FFF2-40B4-BE49-F238E27FC236}">
                    <a16:creationId xmlns:a16="http://schemas.microsoft.com/office/drawing/2014/main" id="{9BC95178-7C97-AA6D-9F7C-C82D1713957F}"/>
                  </a:ext>
                </a:extLst>
              </p:cNvPr>
              <p:cNvSpPr/>
              <p:nvPr/>
            </p:nvSpPr>
            <p:spPr>
              <a:xfrm>
                <a:off x="4099664" y="4115557"/>
                <a:ext cx="454576" cy="50281"/>
              </a:xfrm>
              <a:custGeom>
                <a:avLst/>
                <a:gdLst/>
                <a:ahLst/>
                <a:cxnLst/>
                <a:rect l="l" t="t" r="r" b="b"/>
                <a:pathLst>
                  <a:path w="27755" h="3070" extrusionOk="0">
                    <a:moveTo>
                      <a:pt x="1235" y="1"/>
                    </a:moveTo>
                    <a:cubicBezTo>
                      <a:pt x="535" y="1"/>
                      <a:pt x="1" y="568"/>
                      <a:pt x="1" y="1268"/>
                    </a:cubicBezTo>
                    <a:lnTo>
                      <a:pt x="1" y="3070"/>
                    </a:lnTo>
                    <a:lnTo>
                      <a:pt x="27754" y="3070"/>
                    </a:lnTo>
                    <a:lnTo>
                      <a:pt x="27754" y="1268"/>
                    </a:lnTo>
                    <a:cubicBezTo>
                      <a:pt x="27754" y="568"/>
                      <a:pt x="27220" y="1"/>
                      <a:pt x="265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5;p66">
                <a:extLst>
                  <a:ext uri="{FF2B5EF4-FFF2-40B4-BE49-F238E27FC236}">
                    <a16:creationId xmlns:a16="http://schemas.microsoft.com/office/drawing/2014/main" id="{25A7A367-B6D3-F2B8-2A06-2030B0E946F4}"/>
                  </a:ext>
                </a:extLst>
              </p:cNvPr>
              <p:cNvSpPr/>
              <p:nvPr/>
            </p:nvSpPr>
            <p:spPr>
              <a:xfrm>
                <a:off x="3616734" y="2999442"/>
                <a:ext cx="1421018" cy="844638"/>
              </a:xfrm>
              <a:custGeom>
                <a:avLst/>
                <a:gdLst/>
                <a:ahLst/>
                <a:cxnLst/>
                <a:rect l="l" t="t" r="r" b="b"/>
                <a:pathLst>
                  <a:path w="86763" h="51571" extrusionOk="0">
                    <a:moveTo>
                      <a:pt x="2502" y="0"/>
                    </a:moveTo>
                    <a:cubicBezTo>
                      <a:pt x="1134" y="0"/>
                      <a:pt x="0" y="1101"/>
                      <a:pt x="0" y="2502"/>
                    </a:cubicBezTo>
                    <a:lnTo>
                      <a:pt x="0" y="51570"/>
                    </a:lnTo>
                    <a:lnTo>
                      <a:pt x="86762" y="51570"/>
                    </a:lnTo>
                    <a:lnTo>
                      <a:pt x="86762" y="16245"/>
                    </a:lnTo>
                    <a:lnTo>
                      <a:pt x="86762" y="2435"/>
                    </a:lnTo>
                    <a:cubicBezTo>
                      <a:pt x="86762" y="1067"/>
                      <a:pt x="85661" y="0"/>
                      <a:pt x="842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86;p66">
                <a:extLst>
                  <a:ext uri="{FF2B5EF4-FFF2-40B4-BE49-F238E27FC236}">
                    <a16:creationId xmlns:a16="http://schemas.microsoft.com/office/drawing/2014/main" id="{2258C520-1BBD-264F-7DC3-FB13FE2251D7}"/>
                  </a:ext>
                </a:extLst>
              </p:cNvPr>
              <p:cNvSpPr/>
              <p:nvPr/>
            </p:nvSpPr>
            <p:spPr>
              <a:xfrm>
                <a:off x="4321468" y="3844045"/>
                <a:ext cx="716266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43733" h="8407" extrusionOk="0">
                    <a:moveTo>
                      <a:pt x="8440" y="0"/>
                    </a:moveTo>
                    <a:lnTo>
                      <a:pt x="1" y="8406"/>
                    </a:lnTo>
                    <a:lnTo>
                      <a:pt x="41230" y="8406"/>
                    </a:lnTo>
                    <a:cubicBezTo>
                      <a:pt x="42631" y="8406"/>
                      <a:pt x="43732" y="7306"/>
                      <a:pt x="43732" y="5905"/>
                    </a:cubicBezTo>
                    <a:lnTo>
                      <a:pt x="43732" y="0"/>
                    </a:lnTo>
                    <a:close/>
                  </a:path>
                </a:pathLst>
              </a:custGeom>
              <a:solidFill>
                <a:srgbClr val="E7E7E7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87;p66">
                <a:extLst>
                  <a:ext uri="{FF2B5EF4-FFF2-40B4-BE49-F238E27FC236}">
                    <a16:creationId xmlns:a16="http://schemas.microsoft.com/office/drawing/2014/main" id="{42A8D960-4553-B15C-6B15-D96550045F3E}"/>
                  </a:ext>
                </a:extLst>
              </p:cNvPr>
              <p:cNvSpPr/>
              <p:nvPr/>
            </p:nvSpPr>
            <p:spPr>
              <a:xfrm>
                <a:off x="3616734" y="3844045"/>
                <a:ext cx="842443" cy="137691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8407" extrusionOk="0">
                    <a:moveTo>
                      <a:pt x="0" y="0"/>
                    </a:moveTo>
                    <a:lnTo>
                      <a:pt x="0" y="5905"/>
                    </a:lnTo>
                    <a:cubicBezTo>
                      <a:pt x="0" y="7306"/>
                      <a:pt x="1134" y="8406"/>
                      <a:pt x="2502" y="8406"/>
                    </a:cubicBezTo>
                    <a:lnTo>
                      <a:pt x="43031" y="8406"/>
                    </a:lnTo>
                    <a:lnTo>
                      <a:pt x="514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8;p66">
                <a:extLst>
                  <a:ext uri="{FF2B5EF4-FFF2-40B4-BE49-F238E27FC236}">
                    <a16:creationId xmlns:a16="http://schemas.microsoft.com/office/drawing/2014/main" id="{E01D968E-525C-EEE5-1566-757CBA43C3A7}"/>
                  </a:ext>
                </a:extLst>
              </p:cNvPr>
              <p:cNvSpPr/>
              <p:nvPr/>
            </p:nvSpPr>
            <p:spPr>
              <a:xfrm>
                <a:off x="3666440" y="3048051"/>
                <a:ext cx="1312840" cy="739212"/>
              </a:xfrm>
              <a:custGeom>
                <a:avLst/>
                <a:gdLst/>
                <a:ahLst/>
                <a:cxnLst/>
                <a:rect l="l" t="t" r="r" b="b"/>
                <a:pathLst>
                  <a:path w="80158" h="45134" extrusionOk="0">
                    <a:moveTo>
                      <a:pt x="1" y="1"/>
                    </a:moveTo>
                    <a:lnTo>
                      <a:pt x="1" y="45133"/>
                    </a:lnTo>
                    <a:lnTo>
                      <a:pt x="80158" y="45133"/>
                    </a:lnTo>
                    <a:lnTo>
                      <a:pt x="80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89;p66">
                <a:extLst>
                  <a:ext uri="{FF2B5EF4-FFF2-40B4-BE49-F238E27FC236}">
                    <a16:creationId xmlns:a16="http://schemas.microsoft.com/office/drawing/2014/main" id="{4779A7C5-4464-7F88-24FC-F48D3FCEC281}"/>
                  </a:ext>
                </a:extLst>
              </p:cNvPr>
              <p:cNvSpPr/>
              <p:nvPr/>
            </p:nvSpPr>
            <p:spPr>
              <a:xfrm>
                <a:off x="3725990" y="3115806"/>
                <a:ext cx="23003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13177" y="1768"/>
                    </a:lnTo>
                    <a:cubicBezTo>
                      <a:pt x="13677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90;p66">
                <a:extLst>
                  <a:ext uri="{FF2B5EF4-FFF2-40B4-BE49-F238E27FC236}">
                    <a16:creationId xmlns:a16="http://schemas.microsoft.com/office/drawing/2014/main" id="{170F2A1E-7B38-A21C-3076-DA634C03C782}"/>
                  </a:ext>
                </a:extLst>
              </p:cNvPr>
              <p:cNvSpPr/>
              <p:nvPr/>
            </p:nvSpPr>
            <p:spPr>
              <a:xfrm>
                <a:off x="4236255" y="3115806"/>
                <a:ext cx="2300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13176" y="1768"/>
                    </a:lnTo>
                    <a:cubicBezTo>
                      <a:pt x="13643" y="1768"/>
                      <a:pt x="14044" y="1401"/>
                      <a:pt x="14044" y="901"/>
                    </a:cubicBezTo>
                    <a:cubicBezTo>
                      <a:pt x="14044" y="400"/>
                      <a:pt x="13677" y="0"/>
                      <a:pt x="13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91;p66">
                <a:extLst>
                  <a:ext uri="{FF2B5EF4-FFF2-40B4-BE49-F238E27FC236}">
                    <a16:creationId xmlns:a16="http://schemas.microsoft.com/office/drawing/2014/main" id="{0427E226-1100-5916-A442-499C5FE7CEF8}"/>
                  </a:ext>
                </a:extLst>
              </p:cNvPr>
              <p:cNvSpPr/>
              <p:nvPr/>
            </p:nvSpPr>
            <p:spPr>
              <a:xfrm>
                <a:off x="4490290" y="3115806"/>
                <a:ext cx="7486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769" extrusionOk="0">
                    <a:moveTo>
                      <a:pt x="868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8" y="1768"/>
                    </a:cubicBezTo>
                    <a:lnTo>
                      <a:pt x="3703" y="1768"/>
                    </a:lnTo>
                    <a:cubicBezTo>
                      <a:pt x="4170" y="1768"/>
                      <a:pt x="4570" y="1401"/>
                      <a:pt x="4570" y="901"/>
                    </a:cubicBezTo>
                    <a:cubicBezTo>
                      <a:pt x="4570" y="400"/>
                      <a:pt x="4203" y="0"/>
                      <a:pt x="3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92;p66">
                <a:extLst>
                  <a:ext uri="{FF2B5EF4-FFF2-40B4-BE49-F238E27FC236}">
                    <a16:creationId xmlns:a16="http://schemas.microsoft.com/office/drawing/2014/main" id="{95F2FE9F-C205-0B9A-B2E4-EC796A97E934}"/>
                  </a:ext>
                </a:extLst>
              </p:cNvPr>
              <p:cNvSpPr/>
              <p:nvPr/>
            </p:nvSpPr>
            <p:spPr>
              <a:xfrm>
                <a:off x="4108410" y="3115806"/>
                <a:ext cx="10164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1769" extrusionOk="0">
                    <a:moveTo>
                      <a:pt x="868" y="0"/>
                    </a:moveTo>
                    <a:cubicBezTo>
                      <a:pt x="368" y="0"/>
                      <a:pt x="1" y="400"/>
                      <a:pt x="1" y="901"/>
                    </a:cubicBezTo>
                    <a:cubicBezTo>
                      <a:pt x="1" y="1401"/>
                      <a:pt x="368" y="1768"/>
                      <a:pt x="868" y="1768"/>
                    </a:cubicBezTo>
                    <a:lnTo>
                      <a:pt x="5338" y="1768"/>
                    </a:lnTo>
                    <a:cubicBezTo>
                      <a:pt x="5805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3;p66">
                <a:extLst>
                  <a:ext uri="{FF2B5EF4-FFF2-40B4-BE49-F238E27FC236}">
                    <a16:creationId xmlns:a16="http://schemas.microsoft.com/office/drawing/2014/main" id="{CE0371DE-28E6-C72C-7D70-F78D12A78CF8}"/>
                  </a:ext>
                </a:extLst>
              </p:cNvPr>
              <p:cNvSpPr/>
              <p:nvPr/>
            </p:nvSpPr>
            <p:spPr>
              <a:xfrm>
                <a:off x="3725990" y="3168788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94;p66">
                <a:extLst>
                  <a:ext uri="{FF2B5EF4-FFF2-40B4-BE49-F238E27FC236}">
                    <a16:creationId xmlns:a16="http://schemas.microsoft.com/office/drawing/2014/main" id="{4302F407-8869-0D8B-FF49-9CB4999BDD21}"/>
                  </a:ext>
                </a:extLst>
              </p:cNvPr>
              <p:cNvSpPr/>
              <p:nvPr/>
            </p:nvSpPr>
            <p:spPr>
              <a:xfrm>
                <a:off x="4088200" y="3168788"/>
                <a:ext cx="16281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9074" y="1735"/>
                    </a:lnTo>
                    <a:cubicBezTo>
                      <a:pt x="9574" y="1735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595;p66">
                <a:extLst>
                  <a:ext uri="{FF2B5EF4-FFF2-40B4-BE49-F238E27FC236}">
                    <a16:creationId xmlns:a16="http://schemas.microsoft.com/office/drawing/2014/main" id="{82D70888-3D66-227D-1BB1-329354A19109}"/>
                  </a:ext>
                </a:extLst>
              </p:cNvPr>
              <p:cNvSpPr/>
              <p:nvPr/>
            </p:nvSpPr>
            <p:spPr>
              <a:xfrm>
                <a:off x="4268486" y="3168788"/>
                <a:ext cx="5300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2369" y="1735"/>
                    </a:lnTo>
                    <a:cubicBezTo>
                      <a:pt x="2869" y="1735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596;p66">
                <a:extLst>
                  <a:ext uri="{FF2B5EF4-FFF2-40B4-BE49-F238E27FC236}">
                    <a16:creationId xmlns:a16="http://schemas.microsoft.com/office/drawing/2014/main" id="{A1ED5547-DE82-8E1A-0180-4037546F7F1A}"/>
                  </a:ext>
                </a:extLst>
              </p:cNvPr>
              <p:cNvSpPr/>
              <p:nvPr/>
            </p:nvSpPr>
            <p:spPr>
              <a:xfrm>
                <a:off x="3907914" y="3168788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597;p66">
                <a:extLst>
                  <a:ext uri="{FF2B5EF4-FFF2-40B4-BE49-F238E27FC236}">
                    <a16:creationId xmlns:a16="http://schemas.microsoft.com/office/drawing/2014/main" id="{51BAFE0C-952E-B41C-F948-C9F85662183B}"/>
                  </a:ext>
                </a:extLst>
              </p:cNvPr>
              <p:cNvSpPr/>
              <p:nvPr/>
            </p:nvSpPr>
            <p:spPr>
              <a:xfrm>
                <a:off x="3996959" y="3168788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598;p66">
                <a:extLst>
                  <a:ext uri="{FF2B5EF4-FFF2-40B4-BE49-F238E27FC236}">
                    <a16:creationId xmlns:a16="http://schemas.microsoft.com/office/drawing/2014/main" id="{782F10AA-889A-4AC9-DAA1-A2EEBD876883}"/>
                  </a:ext>
                </a:extLst>
              </p:cNvPr>
              <p:cNvSpPr/>
              <p:nvPr/>
            </p:nvSpPr>
            <p:spPr>
              <a:xfrm>
                <a:off x="3725990" y="3220689"/>
                <a:ext cx="16337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99;p66">
                <a:extLst>
                  <a:ext uri="{FF2B5EF4-FFF2-40B4-BE49-F238E27FC236}">
                    <a16:creationId xmlns:a16="http://schemas.microsoft.com/office/drawing/2014/main" id="{1A8984B7-54A3-413D-1C7C-C8FB09CCB91C}"/>
                  </a:ext>
                </a:extLst>
              </p:cNvPr>
              <p:cNvSpPr/>
              <p:nvPr/>
            </p:nvSpPr>
            <p:spPr>
              <a:xfrm>
                <a:off x="3907914" y="3220689"/>
                <a:ext cx="7212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3536" y="1735"/>
                    </a:lnTo>
                    <a:cubicBezTo>
                      <a:pt x="4003" y="1735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600;p66">
                <a:extLst>
                  <a:ext uri="{FF2B5EF4-FFF2-40B4-BE49-F238E27FC236}">
                    <a16:creationId xmlns:a16="http://schemas.microsoft.com/office/drawing/2014/main" id="{EF5E9552-7B43-596A-2211-4693AA90D2F2}"/>
                  </a:ext>
                </a:extLst>
              </p:cNvPr>
              <p:cNvSpPr/>
              <p:nvPr/>
            </p:nvSpPr>
            <p:spPr>
              <a:xfrm>
                <a:off x="3996959" y="3220689"/>
                <a:ext cx="7268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3570" y="1735"/>
                    </a:lnTo>
                    <a:cubicBezTo>
                      <a:pt x="4070" y="1735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601;p66">
                <a:extLst>
                  <a:ext uri="{FF2B5EF4-FFF2-40B4-BE49-F238E27FC236}">
                    <a16:creationId xmlns:a16="http://schemas.microsoft.com/office/drawing/2014/main" id="{2C84A930-248F-9EA3-39F1-02B1A7DBB7E9}"/>
                  </a:ext>
                </a:extLst>
              </p:cNvPr>
              <p:cNvSpPr/>
              <p:nvPr/>
            </p:nvSpPr>
            <p:spPr>
              <a:xfrm>
                <a:off x="4269583" y="3220689"/>
                <a:ext cx="42616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602;p66">
                <a:extLst>
                  <a:ext uri="{FF2B5EF4-FFF2-40B4-BE49-F238E27FC236}">
                    <a16:creationId xmlns:a16="http://schemas.microsoft.com/office/drawing/2014/main" id="{398BB322-E6EC-AD11-7DD3-E54E60FF7B18}"/>
                  </a:ext>
                </a:extLst>
              </p:cNvPr>
              <p:cNvSpPr/>
              <p:nvPr/>
            </p:nvSpPr>
            <p:spPr>
              <a:xfrm>
                <a:off x="4329673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602" y="1368"/>
                      <a:pt x="2602" y="868"/>
                    </a:cubicBezTo>
                    <a:cubicBezTo>
                      <a:pt x="2602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603;p66">
                <a:extLst>
                  <a:ext uri="{FF2B5EF4-FFF2-40B4-BE49-F238E27FC236}">
                    <a16:creationId xmlns:a16="http://schemas.microsoft.com/office/drawing/2014/main" id="{E28BC978-C7D2-E68B-59C8-72ED2D4B57B8}"/>
                  </a:ext>
                </a:extLst>
              </p:cNvPr>
              <p:cNvSpPr/>
              <p:nvPr/>
            </p:nvSpPr>
            <p:spPr>
              <a:xfrm>
                <a:off x="4390304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2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736" y="1735"/>
                    </a:lnTo>
                    <a:cubicBezTo>
                      <a:pt x="2236" y="1735"/>
                      <a:pt x="2603" y="1368"/>
                      <a:pt x="2603" y="868"/>
                    </a:cubicBezTo>
                    <a:cubicBezTo>
                      <a:pt x="2603" y="368"/>
                      <a:pt x="2236" y="1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604;p66">
                <a:extLst>
                  <a:ext uri="{FF2B5EF4-FFF2-40B4-BE49-F238E27FC236}">
                    <a16:creationId xmlns:a16="http://schemas.microsoft.com/office/drawing/2014/main" id="{C673AB4C-A60D-6623-720F-6E3845785745}"/>
                  </a:ext>
                </a:extLst>
              </p:cNvPr>
              <p:cNvSpPr/>
              <p:nvPr/>
            </p:nvSpPr>
            <p:spPr>
              <a:xfrm>
                <a:off x="4450951" y="3220689"/>
                <a:ext cx="42632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35"/>
                      <a:pt x="901" y="1735"/>
                    </a:cubicBezTo>
                    <a:lnTo>
                      <a:pt x="1735" y="1735"/>
                    </a:lnTo>
                    <a:cubicBezTo>
                      <a:pt x="2202" y="1735"/>
                      <a:pt x="2569" y="1368"/>
                      <a:pt x="2602" y="868"/>
                    </a:cubicBezTo>
                    <a:cubicBezTo>
                      <a:pt x="2602" y="368"/>
                      <a:pt x="2236" y="1"/>
                      <a:pt x="1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605;p66">
                <a:extLst>
                  <a:ext uri="{FF2B5EF4-FFF2-40B4-BE49-F238E27FC236}">
                    <a16:creationId xmlns:a16="http://schemas.microsoft.com/office/drawing/2014/main" id="{932BBA3C-21CB-ECC5-15E0-BF72A197AF94}"/>
                  </a:ext>
                </a:extLst>
              </p:cNvPr>
              <p:cNvSpPr/>
              <p:nvPr/>
            </p:nvSpPr>
            <p:spPr>
              <a:xfrm>
                <a:off x="3726546" y="3273131"/>
                <a:ext cx="99989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736" extrusionOk="0">
                    <a:moveTo>
                      <a:pt x="901" y="1"/>
                    </a:moveTo>
                    <a:cubicBezTo>
                      <a:pt x="400" y="1"/>
                      <a:pt x="0" y="368"/>
                      <a:pt x="0" y="868"/>
                    </a:cubicBezTo>
                    <a:cubicBezTo>
                      <a:pt x="0" y="1369"/>
                      <a:pt x="400" y="1736"/>
                      <a:pt x="901" y="1736"/>
                    </a:cubicBezTo>
                    <a:lnTo>
                      <a:pt x="5237" y="1736"/>
                    </a:lnTo>
                    <a:cubicBezTo>
                      <a:pt x="5671" y="1736"/>
                      <a:pt x="6071" y="1369"/>
                      <a:pt x="6104" y="868"/>
                    </a:cubicBezTo>
                    <a:cubicBezTo>
                      <a:pt x="6104" y="368"/>
                      <a:pt x="5737" y="1"/>
                      <a:pt x="5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606;p66">
                <a:extLst>
                  <a:ext uri="{FF2B5EF4-FFF2-40B4-BE49-F238E27FC236}">
                    <a16:creationId xmlns:a16="http://schemas.microsoft.com/office/drawing/2014/main" id="{79EF39F7-7665-F211-10B5-0987DC4B84C1}"/>
                  </a:ext>
                </a:extLst>
              </p:cNvPr>
              <p:cNvSpPr/>
              <p:nvPr/>
            </p:nvSpPr>
            <p:spPr>
              <a:xfrm>
                <a:off x="3947793" y="3273131"/>
                <a:ext cx="1000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736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9"/>
                      <a:pt x="401" y="1736"/>
                      <a:pt x="901" y="1736"/>
                    </a:cubicBezTo>
                    <a:lnTo>
                      <a:pt x="5238" y="1736"/>
                    </a:lnTo>
                    <a:cubicBezTo>
                      <a:pt x="5671" y="1736"/>
                      <a:pt x="6072" y="1369"/>
                      <a:pt x="6105" y="868"/>
                    </a:cubicBezTo>
                    <a:cubicBezTo>
                      <a:pt x="6105" y="368"/>
                      <a:pt x="5705" y="1"/>
                      <a:pt x="5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607;p66">
                <a:extLst>
                  <a:ext uri="{FF2B5EF4-FFF2-40B4-BE49-F238E27FC236}">
                    <a16:creationId xmlns:a16="http://schemas.microsoft.com/office/drawing/2014/main" id="{C4DDDB7E-963E-2B67-7632-192D04132A08}"/>
                  </a:ext>
                </a:extLst>
              </p:cNvPr>
              <p:cNvSpPr/>
              <p:nvPr/>
            </p:nvSpPr>
            <p:spPr>
              <a:xfrm>
                <a:off x="4058147" y="3273131"/>
                <a:ext cx="3280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736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9"/>
                      <a:pt x="368" y="1736"/>
                      <a:pt x="868" y="1736"/>
                    </a:cubicBezTo>
                    <a:lnTo>
                      <a:pt x="1102" y="1736"/>
                    </a:lnTo>
                    <a:cubicBezTo>
                      <a:pt x="1569" y="1736"/>
                      <a:pt x="1936" y="1369"/>
                      <a:pt x="2002" y="868"/>
                    </a:cubicBezTo>
                    <a:cubicBezTo>
                      <a:pt x="2002" y="368"/>
                      <a:pt x="1602" y="1"/>
                      <a:pt x="1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608;p66">
                <a:extLst>
                  <a:ext uri="{FF2B5EF4-FFF2-40B4-BE49-F238E27FC236}">
                    <a16:creationId xmlns:a16="http://schemas.microsoft.com/office/drawing/2014/main" id="{B3B8EB3F-C1A3-834C-3F80-DFC75CE3FCD6}"/>
                  </a:ext>
                </a:extLst>
              </p:cNvPr>
              <p:cNvSpPr/>
              <p:nvPr/>
            </p:nvSpPr>
            <p:spPr>
              <a:xfrm>
                <a:off x="3837440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1" y="368"/>
                      <a:pt x="1" y="868"/>
                    </a:cubicBezTo>
                    <a:cubicBezTo>
                      <a:pt x="1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609;p66">
                <a:extLst>
                  <a:ext uri="{FF2B5EF4-FFF2-40B4-BE49-F238E27FC236}">
                    <a16:creationId xmlns:a16="http://schemas.microsoft.com/office/drawing/2014/main" id="{1D9A3DB6-CBBE-EE11-6DB2-AFB810B08D52}"/>
                  </a:ext>
                </a:extLst>
              </p:cNvPr>
              <p:cNvSpPr/>
              <p:nvPr/>
            </p:nvSpPr>
            <p:spPr>
              <a:xfrm>
                <a:off x="3892076" y="3273131"/>
                <a:ext cx="44270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9"/>
                      <a:pt x="367" y="1736"/>
                      <a:pt x="868" y="1736"/>
                    </a:cubicBezTo>
                    <a:lnTo>
                      <a:pt x="1835" y="1736"/>
                    </a:lnTo>
                    <a:cubicBezTo>
                      <a:pt x="2302" y="1736"/>
                      <a:pt x="2702" y="1369"/>
                      <a:pt x="2702" y="868"/>
                    </a:cubicBezTo>
                    <a:cubicBezTo>
                      <a:pt x="2702" y="368"/>
                      <a:pt x="2335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610;p66">
                <a:extLst>
                  <a:ext uri="{FF2B5EF4-FFF2-40B4-BE49-F238E27FC236}">
                    <a16:creationId xmlns:a16="http://schemas.microsoft.com/office/drawing/2014/main" id="{2DC05027-6A59-4E02-E3C8-387FF15FA28C}"/>
                  </a:ext>
                </a:extLst>
              </p:cNvPr>
              <p:cNvSpPr/>
              <p:nvPr/>
            </p:nvSpPr>
            <p:spPr>
              <a:xfrm>
                <a:off x="3725990" y="3325589"/>
                <a:ext cx="1939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0975" y="1768"/>
                    </a:lnTo>
                    <a:cubicBezTo>
                      <a:pt x="11476" y="1768"/>
                      <a:pt x="11842" y="1368"/>
                      <a:pt x="11842" y="868"/>
                    </a:cubicBezTo>
                    <a:cubicBezTo>
                      <a:pt x="11842" y="367"/>
                      <a:pt x="11476" y="0"/>
                      <a:pt x="109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611;p66">
                <a:extLst>
                  <a:ext uri="{FF2B5EF4-FFF2-40B4-BE49-F238E27FC236}">
                    <a16:creationId xmlns:a16="http://schemas.microsoft.com/office/drawing/2014/main" id="{99483463-1D93-8762-1934-B7ECF6E677FE}"/>
                  </a:ext>
                </a:extLst>
              </p:cNvPr>
              <p:cNvSpPr/>
              <p:nvPr/>
            </p:nvSpPr>
            <p:spPr>
              <a:xfrm>
                <a:off x="4155398" y="3325589"/>
                <a:ext cx="6230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769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2936" y="1768"/>
                    </a:lnTo>
                    <a:cubicBezTo>
                      <a:pt x="3403" y="1768"/>
                      <a:pt x="3803" y="1368"/>
                      <a:pt x="3803" y="868"/>
                    </a:cubicBezTo>
                    <a:cubicBezTo>
                      <a:pt x="3803" y="367"/>
                      <a:pt x="3436" y="0"/>
                      <a:pt x="2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612;p66">
                <a:extLst>
                  <a:ext uri="{FF2B5EF4-FFF2-40B4-BE49-F238E27FC236}">
                    <a16:creationId xmlns:a16="http://schemas.microsoft.com/office/drawing/2014/main" id="{4C73E251-F2DD-904A-0838-89C5672DFFA2}"/>
                  </a:ext>
                </a:extLst>
              </p:cNvPr>
              <p:cNvSpPr/>
              <p:nvPr/>
            </p:nvSpPr>
            <p:spPr>
              <a:xfrm>
                <a:off x="4238433" y="3325589"/>
                <a:ext cx="45367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402" y="1768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613;p66">
                <a:extLst>
                  <a:ext uri="{FF2B5EF4-FFF2-40B4-BE49-F238E27FC236}">
                    <a16:creationId xmlns:a16="http://schemas.microsoft.com/office/drawing/2014/main" id="{DAF16711-5557-16AD-252D-70EB13B10E1E}"/>
                  </a:ext>
                </a:extLst>
              </p:cNvPr>
              <p:cNvSpPr/>
              <p:nvPr/>
            </p:nvSpPr>
            <p:spPr>
              <a:xfrm>
                <a:off x="4304534" y="3325589"/>
                <a:ext cx="4590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902" y="1768"/>
                    </a:lnTo>
                    <a:cubicBezTo>
                      <a:pt x="2369" y="1768"/>
                      <a:pt x="2736" y="1368"/>
                      <a:pt x="2803" y="868"/>
                    </a:cubicBezTo>
                    <a:cubicBezTo>
                      <a:pt x="2803" y="367"/>
                      <a:pt x="2403" y="0"/>
                      <a:pt x="1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614;p66">
                <a:extLst>
                  <a:ext uri="{FF2B5EF4-FFF2-40B4-BE49-F238E27FC236}">
                    <a16:creationId xmlns:a16="http://schemas.microsoft.com/office/drawing/2014/main" id="{56743C53-2E07-3C52-C612-7D9F5BDDD29D}"/>
                  </a:ext>
                </a:extLst>
              </p:cNvPr>
              <p:cNvSpPr/>
              <p:nvPr/>
            </p:nvSpPr>
            <p:spPr>
              <a:xfrm>
                <a:off x="3941783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4337" y="1768"/>
                    </a:lnTo>
                    <a:cubicBezTo>
                      <a:pt x="4838" y="1768"/>
                      <a:pt x="5204" y="1368"/>
                      <a:pt x="5204" y="868"/>
                    </a:cubicBezTo>
                    <a:cubicBezTo>
                      <a:pt x="5204" y="367"/>
                      <a:pt x="4838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615;p66">
                <a:extLst>
                  <a:ext uri="{FF2B5EF4-FFF2-40B4-BE49-F238E27FC236}">
                    <a16:creationId xmlns:a16="http://schemas.microsoft.com/office/drawing/2014/main" id="{9C6470C7-D02F-7DFA-3778-DE72AF347F45}"/>
                  </a:ext>
                </a:extLst>
              </p:cNvPr>
              <p:cNvSpPr/>
              <p:nvPr/>
            </p:nvSpPr>
            <p:spPr>
              <a:xfrm>
                <a:off x="4048320" y="3325589"/>
                <a:ext cx="852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769" extrusionOk="0">
                    <a:moveTo>
                      <a:pt x="868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8" y="1768"/>
                    </a:cubicBezTo>
                    <a:lnTo>
                      <a:pt x="4337" y="1768"/>
                    </a:lnTo>
                    <a:cubicBezTo>
                      <a:pt x="4837" y="1768"/>
                      <a:pt x="5204" y="1368"/>
                      <a:pt x="5204" y="868"/>
                    </a:cubicBezTo>
                    <a:cubicBezTo>
                      <a:pt x="5204" y="367"/>
                      <a:pt x="4837" y="0"/>
                      <a:pt x="43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616;p66">
                <a:extLst>
                  <a:ext uri="{FF2B5EF4-FFF2-40B4-BE49-F238E27FC236}">
                    <a16:creationId xmlns:a16="http://schemas.microsoft.com/office/drawing/2014/main" id="{42B098CA-B736-8FA1-6DDE-8B997193E97A}"/>
                  </a:ext>
                </a:extLst>
              </p:cNvPr>
              <p:cNvSpPr/>
              <p:nvPr/>
            </p:nvSpPr>
            <p:spPr>
              <a:xfrm>
                <a:off x="3725990" y="3377491"/>
                <a:ext cx="21745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12376" y="1768"/>
                    </a:lnTo>
                    <a:cubicBezTo>
                      <a:pt x="12877" y="1768"/>
                      <a:pt x="13277" y="1368"/>
                      <a:pt x="13277" y="868"/>
                    </a:cubicBezTo>
                    <a:cubicBezTo>
                      <a:pt x="13277" y="367"/>
                      <a:pt x="12877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617;p66">
                <a:extLst>
                  <a:ext uri="{FF2B5EF4-FFF2-40B4-BE49-F238E27FC236}">
                    <a16:creationId xmlns:a16="http://schemas.microsoft.com/office/drawing/2014/main" id="{D0790EA9-4485-E422-02F6-674C1B3FFD75}"/>
                  </a:ext>
                </a:extLst>
              </p:cNvPr>
              <p:cNvSpPr/>
              <p:nvPr/>
            </p:nvSpPr>
            <p:spPr>
              <a:xfrm>
                <a:off x="4208396" y="3377491"/>
                <a:ext cx="21689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13243" h="1769" extrusionOk="0">
                    <a:moveTo>
                      <a:pt x="867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367" y="1768"/>
                      <a:pt x="867" y="1768"/>
                    </a:cubicBezTo>
                    <a:lnTo>
                      <a:pt x="12376" y="1768"/>
                    </a:lnTo>
                    <a:cubicBezTo>
                      <a:pt x="12843" y="1768"/>
                      <a:pt x="13209" y="1368"/>
                      <a:pt x="13243" y="868"/>
                    </a:cubicBezTo>
                    <a:cubicBezTo>
                      <a:pt x="13243" y="367"/>
                      <a:pt x="12876" y="0"/>
                      <a:pt x="12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618;p66">
                <a:extLst>
                  <a:ext uri="{FF2B5EF4-FFF2-40B4-BE49-F238E27FC236}">
                    <a16:creationId xmlns:a16="http://schemas.microsoft.com/office/drawing/2014/main" id="{4154F2BC-27B0-3505-BEAA-F382AE51B209}"/>
                  </a:ext>
                </a:extLst>
              </p:cNvPr>
              <p:cNvSpPr/>
              <p:nvPr/>
            </p:nvSpPr>
            <p:spPr>
              <a:xfrm>
                <a:off x="4447675" y="3377491"/>
                <a:ext cx="710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769" extrusionOk="0">
                    <a:moveTo>
                      <a:pt x="901" y="0"/>
                    </a:moveTo>
                    <a:cubicBezTo>
                      <a:pt x="367" y="0"/>
                      <a:pt x="0" y="367"/>
                      <a:pt x="0" y="868"/>
                    </a:cubicBezTo>
                    <a:cubicBezTo>
                      <a:pt x="0" y="1368"/>
                      <a:pt x="401" y="1768"/>
                      <a:pt x="901" y="1768"/>
                    </a:cubicBezTo>
                    <a:lnTo>
                      <a:pt x="3470" y="1768"/>
                    </a:lnTo>
                    <a:cubicBezTo>
                      <a:pt x="3937" y="1768"/>
                      <a:pt x="4304" y="1368"/>
                      <a:pt x="4337" y="868"/>
                    </a:cubicBezTo>
                    <a:cubicBezTo>
                      <a:pt x="4337" y="367"/>
                      <a:pt x="3970" y="0"/>
                      <a:pt x="3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619;p66">
                <a:extLst>
                  <a:ext uri="{FF2B5EF4-FFF2-40B4-BE49-F238E27FC236}">
                    <a16:creationId xmlns:a16="http://schemas.microsoft.com/office/drawing/2014/main" id="{E668C885-2A0B-D4D3-2233-522D6E97FFFC}"/>
                  </a:ext>
                </a:extLst>
              </p:cNvPr>
              <p:cNvSpPr/>
              <p:nvPr/>
            </p:nvSpPr>
            <p:spPr>
              <a:xfrm>
                <a:off x="3725990" y="3429932"/>
                <a:ext cx="11420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6105" y="1768"/>
                    </a:lnTo>
                    <a:cubicBezTo>
                      <a:pt x="6605" y="1768"/>
                      <a:pt x="6972" y="1368"/>
                      <a:pt x="6972" y="901"/>
                    </a:cubicBezTo>
                    <a:cubicBezTo>
                      <a:pt x="6972" y="401"/>
                      <a:pt x="6605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620;p66">
                <a:extLst>
                  <a:ext uri="{FF2B5EF4-FFF2-40B4-BE49-F238E27FC236}">
                    <a16:creationId xmlns:a16="http://schemas.microsoft.com/office/drawing/2014/main" id="{9915E215-A5B1-4F1D-3EF2-E17D50B2FA76}"/>
                  </a:ext>
                </a:extLst>
              </p:cNvPr>
              <p:cNvSpPr/>
              <p:nvPr/>
            </p:nvSpPr>
            <p:spPr>
              <a:xfrm>
                <a:off x="3978944" y="3429932"/>
                <a:ext cx="11364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8"/>
                      <a:pt x="867" y="1768"/>
                    </a:cubicBezTo>
                    <a:lnTo>
                      <a:pt x="6071" y="1768"/>
                    </a:lnTo>
                    <a:cubicBezTo>
                      <a:pt x="6571" y="1768"/>
                      <a:pt x="6938" y="1368"/>
                      <a:pt x="6938" y="901"/>
                    </a:cubicBezTo>
                    <a:cubicBezTo>
                      <a:pt x="6938" y="401"/>
                      <a:pt x="6571" y="1"/>
                      <a:pt x="6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621;p66">
                <a:extLst>
                  <a:ext uri="{FF2B5EF4-FFF2-40B4-BE49-F238E27FC236}">
                    <a16:creationId xmlns:a16="http://schemas.microsoft.com/office/drawing/2014/main" id="{656D42B3-A586-2ECC-6593-6C2BB9BCFABE}"/>
                  </a:ext>
                </a:extLst>
              </p:cNvPr>
              <p:cNvSpPr/>
              <p:nvPr/>
            </p:nvSpPr>
            <p:spPr>
              <a:xfrm>
                <a:off x="4105134" y="3429932"/>
                <a:ext cx="3662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769" extrusionOk="0">
                    <a:moveTo>
                      <a:pt x="868" y="1"/>
                    </a:moveTo>
                    <a:cubicBezTo>
                      <a:pt x="367" y="1"/>
                      <a:pt x="1" y="401"/>
                      <a:pt x="1" y="901"/>
                    </a:cubicBezTo>
                    <a:cubicBezTo>
                      <a:pt x="1" y="1402"/>
                      <a:pt x="367" y="1768"/>
                      <a:pt x="868" y="1768"/>
                    </a:cubicBezTo>
                    <a:lnTo>
                      <a:pt x="1368" y="1768"/>
                    </a:lnTo>
                    <a:cubicBezTo>
                      <a:pt x="1835" y="1768"/>
                      <a:pt x="2235" y="1368"/>
                      <a:pt x="2235" y="901"/>
                    </a:cubicBezTo>
                    <a:cubicBezTo>
                      <a:pt x="2235" y="401"/>
                      <a:pt x="1869" y="1"/>
                      <a:pt x="1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622;p66">
                <a:extLst>
                  <a:ext uri="{FF2B5EF4-FFF2-40B4-BE49-F238E27FC236}">
                    <a16:creationId xmlns:a16="http://schemas.microsoft.com/office/drawing/2014/main" id="{075DC4FC-5D23-CD63-1B96-7920CF333075}"/>
                  </a:ext>
                </a:extLst>
              </p:cNvPr>
              <p:cNvSpPr/>
              <p:nvPr/>
            </p:nvSpPr>
            <p:spPr>
              <a:xfrm>
                <a:off x="3853277" y="3429932"/>
                <a:ext cx="5028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8"/>
                      <a:pt x="868" y="1768"/>
                    </a:cubicBezTo>
                    <a:lnTo>
                      <a:pt x="2202" y="1768"/>
                    </a:lnTo>
                    <a:cubicBezTo>
                      <a:pt x="2669" y="1768"/>
                      <a:pt x="3070" y="1368"/>
                      <a:pt x="3070" y="901"/>
                    </a:cubicBezTo>
                    <a:cubicBezTo>
                      <a:pt x="3070" y="401"/>
                      <a:pt x="2703" y="1"/>
                      <a:pt x="2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623;p66">
                <a:extLst>
                  <a:ext uri="{FF2B5EF4-FFF2-40B4-BE49-F238E27FC236}">
                    <a16:creationId xmlns:a16="http://schemas.microsoft.com/office/drawing/2014/main" id="{4792FA0C-7EFA-A812-EFE2-33D19F2BFF2B}"/>
                  </a:ext>
                </a:extLst>
              </p:cNvPr>
              <p:cNvSpPr/>
              <p:nvPr/>
            </p:nvSpPr>
            <p:spPr>
              <a:xfrm>
                <a:off x="3915022" y="3429932"/>
                <a:ext cx="5082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769" extrusionOk="0">
                    <a:moveTo>
                      <a:pt x="901" y="1"/>
                    </a:moveTo>
                    <a:cubicBezTo>
                      <a:pt x="401" y="1"/>
                      <a:pt x="0" y="401"/>
                      <a:pt x="0" y="901"/>
                    </a:cubicBezTo>
                    <a:cubicBezTo>
                      <a:pt x="0" y="1402"/>
                      <a:pt x="401" y="1768"/>
                      <a:pt x="901" y="1768"/>
                    </a:cubicBezTo>
                    <a:lnTo>
                      <a:pt x="2235" y="1768"/>
                    </a:lnTo>
                    <a:cubicBezTo>
                      <a:pt x="2736" y="1768"/>
                      <a:pt x="3102" y="1368"/>
                      <a:pt x="3102" y="901"/>
                    </a:cubicBezTo>
                    <a:cubicBezTo>
                      <a:pt x="3102" y="401"/>
                      <a:pt x="2702" y="1"/>
                      <a:pt x="2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624;p66">
                <a:extLst>
                  <a:ext uri="{FF2B5EF4-FFF2-40B4-BE49-F238E27FC236}">
                    <a16:creationId xmlns:a16="http://schemas.microsoft.com/office/drawing/2014/main" id="{F22027AB-9742-7345-D48E-37D15C2CAEEA}"/>
                  </a:ext>
                </a:extLst>
              </p:cNvPr>
              <p:cNvSpPr/>
              <p:nvPr/>
            </p:nvSpPr>
            <p:spPr>
              <a:xfrm>
                <a:off x="3725990" y="3482374"/>
                <a:ext cx="13331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73" y="1769"/>
                    </a:lnTo>
                    <a:cubicBezTo>
                      <a:pt x="7706" y="1769"/>
                      <a:pt x="8140" y="1402"/>
                      <a:pt x="8140" y="901"/>
                    </a:cubicBezTo>
                    <a:cubicBezTo>
                      <a:pt x="8140" y="401"/>
                      <a:pt x="7773" y="1"/>
                      <a:pt x="7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625;p66">
                <a:extLst>
                  <a:ext uri="{FF2B5EF4-FFF2-40B4-BE49-F238E27FC236}">
                    <a16:creationId xmlns:a16="http://schemas.microsoft.com/office/drawing/2014/main" id="{77CB94E9-7151-16F7-EA6A-DA86A10E3A27}"/>
                  </a:ext>
                </a:extLst>
              </p:cNvPr>
              <p:cNvSpPr/>
              <p:nvPr/>
            </p:nvSpPr>
            <p:spPr>
              <a:xfrm>
                <a:off x="4019905" y="3482374"/>
                <a:ext cx="132778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7239" y="1769"/>
                    </a:lnTo>
                    <a:cubicBezTo>
                      <a:pt x="7740" y="1769"/>
                      <a:pt x="8107" y="1402"/>
                      <a:pt x="8107" y="901"/>
                    </a:cubicBezTo>
                    <a:cubicBezTo>
                      <a:pt x="8107" y="401"/>
                      <a:pt x="7740" y="1"/>
                      <a:pt x="7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626;p66">
                <a:extLst>
                  <a:ext uri="{FF2B5EF4-FFF2-40B4-BE49-F238E27FC236}">
                    <a16:creationId xmlns:a16="http://schemas.microsoft.com/office/drawing/2014/main" id="{BA4E9034-A454-B41C-AD59-13F9BD04003B}"/>
                  </a:ext>
                </a:extLst>
              </p:cNvPr>
              <p:cNvSpPr/>
              <p:nvPr/>
            </p:nvSpPr>
            <p:spPr>
              <a:xfrm>
                <a:off x="4167419" y="3482374"/>
                <a:ext cx="4263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769" extrusionOk="0">
                    <a:moveTo>
                      <a:pt x="868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8" y="1769"/>
                    </a:cubicBezTo>
                    <a:lnTo>
                      <a:pt x="1735" y="1769"/>
                    </a:lnTo>
                    <a:cubicBezTo>
                      <a:pt x="2202" y="1769"/>
                      <a:pt x="2602" y="1402"/>
                      <a:pt x="2602" y="901"/>
                    </a:cubicBezTo>
                    <a:cubicBezTo>
                      <a:pt x="2602" y="401"/>
                      <a:pt x="2235" y="1"/>
                      <a:pt x="1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627;p66">
                <a:extLst>
                  <a:ext uri="{FF2B5EF4-FFF2-40B4-BE49-F238E27FC236}">
                    <a16:creationId xmlns:a16="http://schemas.microsoft.com/office/drawing/2014/main" id="{8C5A2835-AEC7-FF08-B684-B3208D964652}"/>
                  </a:ext>
                </a:extLst>
              </p:cNvPr>
              <p:cNvSpPr/>
              <p:nvPr/>
            </p:nvSpPr>
            <p:spPr>
              <a:xfrm>
                <a:off x="3873504" y="3482374"/>
                <a:ext cx="59011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769" extrusionOk="0">
                    <a:moveTo>
                      <a:pt x="867" y="1"/>
                    </a:moveTo>
                    <a:cubicBezTo>
                      <a:pt x="367" y="1"/>
                      <a:pt x="0" y="401"/>
                      <a:pt x="0" y="901"/>
                    </a:cubicBezTo>
                    <a:cubicBezTo>
                      <a:pt x="0" y="1402"/>
                      <a:pt x="367" y="1769"/>
                      <a:pt x="867" y="1769"/>
                    </a:cubicBezTo>
                    <a:lnTo>
                      <a:pt x="2702" y="1769"/>
                    </a:lnTo>
                    <a:cubicBezTo>
                      <a:pt x="3202" y="1769"/>
                      <a:pt x="3603" y="1402"/>
                      <a:pt x="3603" y="901"/>
                    </a:cubicBezTo>
                    <a:cubicBezTo>
                      <a:pt x="3603" y="401"/>
                      <a:pt x="3202" y="1"/>
                      <a:pt x="27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628;p66">
                <a:extLst>
                  <a:ext uri="{FF2B5EF4-FFF2-40B4-BE49-F238E27FC236}">
                    <a16:creationId xmlns:a16="http://schemas.microsoft.com/office/drawing/2014/main" id="{0255D02D-E4E6-1AD3-100D-5B9784E70ACF}"/>
                  </a:ext>
                </a:extLst>
              </p:cNvPr>
              <p:cNvSpPr/>
              <p:nvPr/>
            </p:nvSpPr>
            <p:spPr>
              <a:xfrm>
                <a:off x="3946696" y="3482374"/>
                <a:ext cx="584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769" extrusionOk="0">
                    <a:moveTo>
                      <a:pt x="868" y="1"/>
                    </a:moveTo>
                    <a:cubicBezTo>
                      <a:pt x="368" y="1"/>
                      <a:pt x="1" y="401"/>
                      <a:pt x="1" y="901"/>
                    </a:cubicBezTo>
                    <a:cubicBezTo>
                      <a:pt x="1" y="1402"/>
                      <a:pt x="368" y="1769"/>
                      <a:pt x="868" y="1769"/>
                    </a:cubicBezTo>
                    <a:lnTo>
                      <a:pt x="2703" y="1769"/>
                    </a:lnTo>
                    <a:cubicBezTo>
                      <a:pt x="3203" y="1769"/>
                      <a:pt x="3570" y="1402"/>
                      <a:pt x="3570" y="901"/>
                    </a:cubicBezTo>
                    <a:cubicBezTo>
                      <a:pt x="3570" y="401"/>
                      <a:pt x="3203" y="1"/>
                      <a:pt x="2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629;p66">
                <a:extLst>
                  <a:ext uri="{FF2B5EF4-FFF2-40B4-BE49-F238E27FC236}">
                    <a16:creationId xmlns:a16="http://schemas.microsoft.com/office/drawing/2014/main" id="{1A92DDCE-43BF-5642-9667-922414D789B5}"/>
                  </a:ext>
                </a:extLst>
              </p:cNvPr>
              <p:cNvSpPr/>
              <p:nvPr/>
            </p:nvSpPr>
            <p:spPr>
              <a:xfrm>
                <a:off x="3725990" y="3587274"/>
                <a:ext cx="163372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9107" y="1735"/>
                    </a:lnTo>
                    <a:cubicBezTo>
                      <a:pt x="9608" y="1735"/>
                      <a:pt x="9974" y="1368"/>
                      <a:pt x="9974" y="868"/>
                    </a:cubicBezTo>
                    <a:cubicBezTo>
                      <a:pt x="9974" y="367"/>
                      <a:pt x="9608" y="0"/>
                      <a:pt x="9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630;p66">
                <a:extLst>
                  <a:ext uri="{FF2B5EF4-FFF2-40B4-BE49-F238E27FC236}">
                    <a16:creationId xmlns:a16="http://schemas.microsoft.com/office/drawing/2014/main" id="{24EA45F7-EDE3-4BE4-7810-17FF95EE5C26}"/>
                  </a:ext>
                </a:extLst>
              </p:cNvPr>
              <p:cNvSpPr/>
              <p:nvPr/>
            </p:nvSpPr>
            <p:spPr>
              <a:xfrm>
                <a:off x="4136269" y="3587274"/>
                <a:ext cx="33903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1168" y="1735"/>
                    </a:lnTo>
                    <a:cubicBezTo>
                      <a:pt x="1635" y="1735"/>
                      <a:pt x="2069" y="1368"/>
                      <a:pt x="2069" y="868"/>
                    </a:cubicBezTo>
                    <a:cubicBezTo>
                      <a:pt x="2069" y="367"/>
                      <a:pt x="1669" y="0"/>
                      <a:pt x="1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631;p66">
                <a:extLst>
                  <a:ext uri="{FF2B5EF4-FFF2-40B4-BE49-F238E27FC236}">
                    <a16:creationId xmlns:a16="http://schemas.microsoft.com/office/drawing/2014/main" id="{AFFB52D0-145E-628F-E458-181D18C2FD92}"/>
                  </a:ext>
                </a:extLst>
              </p:cNvPr>
              <p:cNvSpPr/>
              <p:nvPr/>
            </p:nvSpPr>
            <p:spPr>
              <a:xfrm>
                <a:off x="3982219" y="3115806"/>
                <a:ext cx="10162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769" extrusionOk="0">
                    <a:moveTo>
                      <a:pt x="867" y="0"/>
                    </a:moveTo>
                    <a:cubicBezTo>
                      <a:pt x="367" y="0"/>
                      <a:pt x="0" y="400"/>
                      <a:pt x="0" y="901"/>
                    </a:cubicBezTo>
                    <a:cubicBezTo>
                      <a:pt x="0" y="1401"/>
                      <a:pt x="367" y="1768"/>
                      <a:pt x="867" y="1768"/>
                    </a:cubicBezTo>
                    <a:lnTo>
                      <a:pt x="5337" y="1768"/>
                    </a:lnTo>
                    <a:cubicBezTo>
                      <a:pt x="5804" y="1768"/>
                      <a:pt x="6205" y="1401"/>
                      <a:pt x="6205" y="901"/>
                    </a:cubicBezTo>
                    <a:cubicBezTo>
                      <a:pt x="6205" y="400"/>
                      <a:pt x="5838" y="0"/>
                      <a:pt x="5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632;p66">
                <a:extLst>
                  <a:ext uri="{FF2B5EF4-FFF2-40B4-BE49-F238E27FC236}">
                    <a16:creationId xmlns:a16="http://schemas.microsoft.com/office/drawing/2014/main" id="{AC46B571-C4C7-BF42-CC1A-4B7EEEA714EB}"/>
                  </a:ext>
                </a:extLst>
              </p:cNvPr>
              <p:cNvSpPr/>
              <p:nvPr/>
            </p:nvSpPr>
            <p:spPr>
              <a:xfrm>
                <a:off x="4088200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633;p66">
                <a:extLst>
                  <a:ext uri="{FF2B5EF4-FFF2-40B4-BE49-F238E27FC236}">
                    <a16:creationId xmlns:a16="http://schemas.microsoft.com/office/drawing/2014/main" id="{48F303E0-7B65-5852-B6D0-64EE242CC48E}"/>
                  </a:ext>
                </a:extLst>
              </p:cNvPr>
              <p:cNvSpPr/>
              <p:nvPr/>
            </p:nvSpPr>
            <p:spPr>
              <a:xfrm>
                <a:off x="414884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7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7" y="1735"/>
                    </a:cubicBezTo>
                    <a:lnTo>
                      <a:pt x="1701" y="1735"/>
                    </a:lnTo>
                    <a:cubicBezTo>
                      <a:pt x="2168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634;p66">
                <a:extLst>
                  <a:ext uri="{FF2B5EF4-FFF2-40B4-BE49-F238E27FC236}">
                    <a16:creationId xmlns:a16="http://schemas.microsoft.com/office/drawing/2014/main" id="{FE4DE08F-90DD-591B-AFD8-937C91658D82}"/>
                  </a:ext>
                </a:extLst>
              </p:cNvPr>
              <p:cNvSpPr/>
              <p:nvPr/>
            </p:nvSpPr>
            <p:spPr>
              <a:xfrm>
                <a:off x="4208937" y="3220689"/>
                <a:ext cx="42075" cy="28432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35"/>
                      <a:pt x="868" y="1735"/>
                    </a:cubicBezTo>
                    <a:lnTo>
                      <a:pt x="1702" y="1735"/>
                    </a:lnTo>
                    <a:cubicBezTo>
                      <a:pt x="2202" y="1735"/>
                      <a:pt x="2569" y="1368"/>
                      <a:pt x="2569" y="868"/>
                    </a:cubicBezTo>
                    <a:cubicBezTo>
                      <a:pt x="2569" y="368"/>
                      <a:pt x="2202" y="1"/>
                      <a:pt x="17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635;p66">
                <a:extLst>
                  <a:ext uri="{FF2B5EF4-FFF2-40B4-BE49-F238E27FC236}">
                    <a16:creationId xmlns:a16="http://schemas.microsoft.com/office/drawing/2014/main" id="{62E393F3-F2E4-C5CD-BCA4-A62BEC6329DD}"/>
                  </a:ext>
                </a:extLst>
              </p:cNvPr>
              <p:cNvSpPr/>
              <p:nvPr/>
            </p:nvSpPr>
            <p:spPr>
              <a:xfrm>
                <a:off x="3968004" y="3377491"/>
                <a:ext cx="9617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769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68"/>
                      <a:pt x="868" y="1768"/>
                    </a:cubicBezTo>
                    <a:lnTo>
                      <a:pt x="5004" y="1768"/>
                    </a:lnTo>
                    <a:cubicBezTo>
                      <a:pt x="5438" y="1768"/>
                      <a:pt x="5872" y="1368"/>
                      <a:pt x="5872" y="868"/>
                    </a:cubicBezTo>
                    <a:cubicBezTo>
                      <a:pt x="5872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636;p66">
                <a:extLst>
                  <a:ext uri="{FF2B5EF4-FFF2-40B4-BE49-F238E27FC236}">
                    <a16:creationId xmlns:a16="http://schemas.microsoft.com/office/drawing/2014/main" id="{D0F68C03-CB5C-FD5C-A2A9-F0196267D0FD}"/>
                  </a:ext>
                </a:extLst>
              </p:cNvPr>
              <p:cNvSpPr/>
              <p:nvPr/>
            </p:nvSpPr>
            <p:spPr>
              <a:xfrm>
                <a:off x="4087103" y="3377491"/>
                <a:ext cx="96713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1769" extrusionOk="0">
                    <a:moveTo>
                      <a:pt x="901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68"/>
                      <a:pt x="901" y="1768"/>
                    </a:cubicBezTo>
                    <a:lnTo>
                      <a:pt x="5004" y="1768"/>
                    </a:lnTo>
                    <a:cubicBezTo>
                      <a:pt x="5471" y="1768"/>
                      <a:pt x="5838" y="1368"/>
                      <a:pt x="5905" y="868"/>
                    </a:cubicBezTo>
                    <a:cubicBezTo>
                      <a:pt x="5905" y="367"/>
                      <a:pt x="5505" y="0"/>
                      <a:pt x="5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637;p66">
                <a:extLst>
                  <a:ext uri="{FF2B5EF4-FFF2-40B4-BE49-F238E27FC236}">
                    <a16:creationId xmlns:a16="http://schemas.microsoft.com/office/drawing/2014/main" id="{AF4528A9-1A69-62FB-8754-F5D8E5C8A148}"/>
                  </a:ext>
                </a:extLst>
              </p:cNvPr>
              <p:cNvSpPr/>
              <p:nvPr/>
            </p:nvSpPr>
            <p:spPr>
              <a:xfrm>
                <a:off x="4021542" y="3587274"/>
                <a:ext cx="103821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735" extrusionOk="0">
                    <a:moveTo>
                      <a:pt x="902" y="0"/>
                    </a:moveTo>
                    <a:cubicBezTo>
                      <a:pt x="401" y="0"/>
                      <a:pt x="1" y="367"/>
                      <a:pt x="1" y="868"/>
                    </a:cubicBezTo>
                    <a:cubicBezTo>
                      <a:pt x="1" y="1368"/>
                      <a:pt x="401" y="1735"/>
                      <a:pt x="902" y="1735"/>
                    </a:cubicBezTo>
                    <a:lnTo>
                      <a:pt x="5471" y="1735"/>
                    </a:lnTo>
                    <a:cubicBezTo>
                      <a:pt x="5938" y="1735"/>
                      <a:pt x="6339" y="1368"/>
                      <a:pt x="6339" y="868"/>
                    </a:cubicBezTo>
                    <a:cubicBezTo>
                      <a:pt x="6339" y="367"/>
                      <a:pt x="5972" y="0"/>
                      <a:pt x="5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638;p66">
                <a:extLst>
                  <a:ext uri="{FF2B5EF4-FFF2-40B4-BE49-F238E27FC236}">
                    <a16:creationId xmlns:a16="http://schemas.microsoft.com/office/drawing/2014/main" id="{34E6C1B9-8807-2AA8-9066-23282085C550}"/>
                  </a:ext>
                </a:extLst>
              </p:cNvPr>
              <p:cNvSpPr/>
              <p:nvPr/>
            </p:nvSpPr>
            <p:spPr>
              <a:xfrm>
                <a:off x="3907914" y="3587274"/>
                <a:ext cx="45367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735" extrusionOk="0">
                    <a:moveTo>
                      <a:pt x="868" y="0"/>
                    </a:moveTo>
                    <a:cubicBezTo>
                      <a:pt x="368" y="0"/>
                      <a:pt x="1" y="367"/>
                      <a:pt x="1" y="868"/>
                    </a:cubicBezTo>
                    <a:cubicBezTo>
                      <a:pt x="1" y="1368"/>
                      <a:pt x="368" y="1735"/>
                      <a:pt x="868" y="1735"/>
                    </a:cubicBezTo>
                    <a:lnTo>
                      <a:pt x="1902" y="1735"/>
                    </a:lnTo>
                    <a:cubicBezTo>
                      <a:pt x="2402" y="1735"/>
                      <a:pt x="2769" y="1368"/>
                      <a:pt x="2769" y="868"/>
                    </a:cubicBezTo>
                    <a:cubicBezTo>
                      <a:pt x="2769" y="367"/>
                      <a:pt x="2402" y="0"/>
                      <a:pt x="19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639;p66">
                <a:extLst>
                  <a:ext uri="{FF2B5EF4-FFF2-40B4-BE49-F238E27FC236}">
                    <a16:creationId xmlns:a16="http://schemas.microsoft.com/office/drawing/2014/main" id="{A89C184B-F0C5-3AE0-A16C-3D70B94093FE}"/>
                  </a:ext>
                </a:extLst>
              </p:cNvPr>
              <p:cNvSpPr/>
              <p:nvPr/>
            </p:nvSpPr>
            <p:spPr>
              <a:xfrm>
                <a:off x="3964188" y="3587274"/>
                <a:ext cx="45908" cy="2841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735" extrusionOk="0">
                    <a:moveTo>
                      <a:pt x="901" y="0"/>
                    </a:moveTo>
                    <a:cubicBezTo>
                      <a:pt x="401" y="0"/>
                      <a:pt x="0" y="367"/>
                      <a:pt x="0" y="868"/>
                    </a:cubicBezTo>
                    <a:cubicBezTo>
                      <a:pt x="0" y="1368"/>
                      <a:pt x="401" y="1735"/>
                      <a:pt x="901" y="1735"/>
                    </a:cubicBezTo>
                    <a:lnTo>
                      <a:pt x="1935" y="1735"/>
                    </a:lnTo>
                    <a:cubicBezTo>
                      <a:pt x="2435" y="1735"/>
                      <a:pt x="2802" y="1368"/>
                      <a:pt x="2802" y="868"/>
                    </a:cubicBezTo>
                    <a:cubicBezTo>
                      <a:pt x="2802" y="367"/>
                      <a:pt x="2435" y="0"/>
                      <a:pt x="1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640;p66">
                <a:extLst>
                  <a:ext uri="{FF2B5EF4-FFF2-40B4-BE49-F238E27FC236}">
                    <a16:creationId xmlns:a16="http://schemas.microsoft.com/office/drawing/2014/main" id="{A66C4BDB-077B-AB62-C423-CEEF423B6359}"/>
                  </a:ext>
                </a:extLst>
              </p:cNvPr>
              <p:cNvSpPr/>
              <p:nvPr/>
            </p:nvSpPr>
            <p:spPr>
              <a:xfrm>
                <a:off x="3725990" y="3639716"/>
                <a:ext cx="163372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9107" y="1769"/>
                    </a:lnTo>
                    <a:cubicBezTo>
                      <a:pt x="9608" y="1769"/>
                      <a:pt x="9974" y="1368"/>
                      <a:pt x="9974" y="868"/>
                    </a:cubicBezTo>
                    <a:cubicBezTo>
                      <a:pt x="9974" y="368"/>
                      <a:pt x="9608" y="1"/>
                      <a:pt x="9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641;p66">
                <a:extLst>
                  <a:ext uri="{FF2B5EF4-FFF2-40B4-BE49-F238E27FC236}">
                    <a16:creationId xmlns:a16="http://schemas.microsoft.com/office/drawing/2014/main" id="{93998450-EEE3-D560-8BD5-8941676BD428}"/>
                  </a:ext>
                </a:extLst>
              </p:cNvPr>
              <p:cNvSpPr/>
              <p:nvPr/>
            </p:nvSpPr>
            <p:spPr>
              <a:xfrm>
                <a:off x="4088200" y="3639716"/>
                <a:ext cx="162815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9074" y="1769"/>
                    </a:lnTo>
                    <a:cubicBezTo>
                      <a:pt x="9574" y="1769"/>
                      <a:pt x="9941" y="1368"/>
                      <a:pt x="9941" y="868"/>
                    </a:cubicBezTo>
                    <a:cubicBezTo>
                      <a:pt x="9941" y="368"/>
                      <a:pt x="9574" y="1"/>
                      <a:pt x="9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642;p66">
                <a:extLst>
                  <a:ext uri="{FF2B5EF4-FFF2-40B4-BE49-F238E27FC236}">
                    <a16:creationId xmlns:a16="http://schemas.microsoft.com/office/drawing/2014/main" id="{02B6A4E4-9500-AD41-10BD-6AD6DD2E1A57}"/>
                  </a:ext>
                </a:extLst>
              </p:cNvPr>
              <p:cNvSpPr/>
              <p:nvPr/>
            </p:nvSpPr>
            <p:spPr>
              <a:xfrm>
                <a:off x="4268486" y="3639716"/>
                <a:ext cx="53000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769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68"/>
                      <a:pt x="367" y="1769"/>
                      <a:pt x="868" y="1769"/>
                    </a:cubicBezTo>
                    <a:lnTo>
                      <a:pt x="2369" y="1769"/>
                    </a:lnTo>
                    <a:cubicBezTo>
                      <a:pt x="2869" y="1769"/>
                      <a:pt x="3236" y="1368"/>
                      <a:pt x="3236" y="868"/>
                    </a:cubicBezTo>
                    <a:cubicBezTo>
                      <a:pt x="3236" y="368"/>
                      <a:pt x="2869" y="1"/>
                      <a:pt x="23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643;p66">
                <a:extLst>
                  <a:ext uri="{FF2B5EF4-FFF2-40B4-BE49-F238E27FC236}">
                    <a16:creationId xmlns:a16="http://schemas.microsoft.com/office/drawing/2014/main" id="{019D4426-3C9C-C14C-0B67-68DC6C825FC7}"/>
                  </a:ext>
                </a:extLst>
              </p:cNvPr>
              <p:cNvSpPr/>
              <p:nvPr/>
            </p:nvSpPr>
            <p:spPr>
              <a:xfrm>
                <a:off x="3907914" y="3639716"/>
                <a:ext cx="72129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769" extrusionOk="0">
                    <a:moveTo>
                      <a:pt x="868" y="1"/>
                    </a:moveTo>
                    <a:cubicBezTo>
                      <a:pt x="368" y="1"/>
                      <a:pt x="1" y="368"/>
                      <a:pt x="1" y="868"/>
                    </a:cubicBezTo>
                    <a:cubicBezTo>
                      <a:pt x="1" y="1368"/>
                      <a:pt x="368" y="1769"/>
                      <a:pt x="868" y="1769"/>
                    </a:cubicBezTo>
                    <a:lnTo>
                      <a:pt x="3536" y="1769"/>
                    </a:lnTo>
                    <a:cubicBezTo>
                      <a:pt x="4003" y="1769"/>
                      <a:pt x="4404" y="1368"/>
                      <a:pt x="4404" y="868"/>
                    </a:cubicBezTo>
                    <a:cubicBezTo>
                      <a:pt x="4404" y="368"/>
                      <a:pt x="4037" y="1"/>
                      <a:pt x="3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644;p66">
                <a:extLst>
                  <a:ext uri="{FF2B5EF4-FFF2-40B4-BE49-F238E27FC236}">
                    <a16:creationId xmlns:a16="http://schemas.microsoft.com/office/drawing/2014/main" id="{F6432A63-C988-5C38-2E21-5357132F4B6B}"/>
                  </a:ext>
                </a:extLst>
              </p:cNvPr>
              <p:cNvSpPr/>
              <p:nvPr/>
            </p:nvSpPr>
            <p:spPr>
              <a:xfrm>
                <a:off x="3996959" y="3639716"/>
                <a:ext cx="72686" cy="28973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769" extrusionOk="0">
                    <a:moveTo>
                      <a:pt x="901" y="1"/>
                    </a:moveTo>
                    <a:cubicBezTo>
                      <a:pt x="401" y="1"/>
                      <a:pt x="1" y="368"/>
                      <a:pt x="1" y="868"/>
                    </a:cubicBezTo>
                    <a:cubicBezTo>
                      <a:pt x="1" y="1368"/>
                      <a:pt x="401" y="1769"/>
                      <a:pt x="901" y="1769"/>
                    </a:cubicBezTo>
                    <a:lnTo>
                      <a:pt x="3570" y="1769"/>
                    </a:lnTo>
                    <a:cubicBezTo>
                      <a:pt x="4070" y="1769"/>
                      <a:pt x="4437" y="1368"/>
                      <a:pt x="4437" y="868"/>
                    </a:cubicBezTo>
                    <a:cubicBezTo>
                      <a:pt x="4437" y="368"/>
                      <a:pt x="4070" y="1"/>
                      <a:pt x="3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9" name="Google Shape;1645;p66">
                <a:extLst>
                  <a:ext uri="{FF2B5EF4-FFF2-40B4-BE49-F238E27FC236}">
                    <a16:creationId xmlns:a16="http://schemas.microsoft.com/office/drawing/2014/main" id="{1643FCC4-D567-197E-3988-3B51701F7C7A}"/>
                  </a:ext>
                </a:extLst>
              </p:cNvPr>
              <p:cNvGrpSpPr/>
              <p:nvPr/>
            </p:nvGrpSpPr>
            <p:grpSpPr>
              <a:xfrm>
                <a:off x="3661115" y="3057345"/>
                <a:ext cx="1202723" cy="738625"/>
                <a:chOff x="3667253" y="3048608"/>
                <a:chExt cx="1202723" cy="738625"/>
              </a:xfrm>
            </p:grpSpPr>
            <p:sp>
              <p:nvSpPr>
                <p:cNvPr id="1460" name="Google Shape;1646;p66">
                  <a:extLst>
                    <a:ext uri="{FF2B5EF4-FFF2-40B4-BE49-F238E27FC236}">
                      <a16:creationId xmlns:a16="http://schemas.microsoft.com/office/drawing/2014/main" id="{E02D188B-9423-55C0-F0B4-56D40A34951F}"/>
                    </a:ext>
                  </a:extLst>
                </p:cNvPr>
                <p:cNvSpPr/>
                <p:nvPr/>
              </p:nvSpPr>
              <p:spPr>
                <a:xfrm>
                  <a:off x="3667253" y="3049158"/>
                  <a:ext cx="622804" cy="62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28" h="38061" extrusionOk="0">
                      <a:moveTo>
                        <a:pt x="27120" y="0"/>
                      </a:moveTo>
                      <a:lnTo>
                        <a:pt x="1" y="27086"/>
                      </a:lnTo>
                      <a:lnTo>
                        <a:pt x="1" y="38061"/>
                      </a:lnTo>
                      <a:lnTo>
                        <a:pt x="3802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647;p66">
                  <a:extLst>
                    <a:ext uri="{FF2B5EF4-FFF2-40B4-BE49-F238E27FC236}">
                      <a16:creationId xmlns:a16="http://schemas.microsoft.com/office/drawing/2014/main" id="{38C33FC5-4590-81EE-0719-6E97CB313206}"/>
                    </a:ext>
                  </a:extLst>
                </p:cNvPr>
                <p:cNvSpPr/>
                <p:nvPr/>
              </p:nvSpPr>
              <p:spPr>
                <a:xfrm>
                  <a:off x="3791550" y="3048608"/>
                  <a:ext cx="1078426" cy="73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48" h="45100" extrusionOk="0">
                      <a:moveTo>
                        <a:pt x="45133" y="0"/>
                      </a:moveTo>
                      <a:lnTo>
                        <a:pt x="1" y="45099"/>
                      </a:lnTo>
                      <a:lnTo>
                        <a:pt x="20715" y="45099"/>
                      </a:lnTo>
                      <a:lnTo>
                        <a:pt x="65848" y="0"/>
                      </a:lnTo>
                      <a:close/>
                    </a:path>
                  </a:pathLst>
                </a:custGeom>
                <a:solidFill>
                  <a:srgbClr val="E7E7E7">
                    <a:alpha val="312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" name="Google Shape;1648;p66">
              <a:extLst>
                <a:ext uri="{FF2B5EF4-FFF2-40B4-BE49-F238E27FC236}">
                  <a16:creationId xmlns:a16="http://schemas.microsoft.com/office/drawing/2014/main" id="{33521B98-FD61-8FB4-39B6-CAC52BF8B93C}"/>
                </a:ext>
              </a:extLst>
            </p:cNvPr>
            <p:cNvGrpSpPr/>
            <p:nvPr/>
          </p:nvGrpSpPr>
          <p:grpSpPr>
            <a:xfrm>
              <a:off x="5449375" y="3859897"/>
              <a:ext cx="577607" cy="699066"/>
              <a:chOff x="5015295" y="3775209"/>
              <a:chExt cx="428873" cy="519018"/>
            </a:xfrm>
          </p:grpSpPr>
          <p:sp>
            <p:nvSpPr>
              <p:cNvPr id="43" name="Google Shape;1649;p66">
                <a:extLst>
                  <a:ext uri="{FF2B5EF4-FFF2-40B4-BE49-F238E27FC236}">
                    <a16:creationId xmlns:a16="http://schemas.microsoft.com/office/drawing/2014/main" id="{ED3AE7BC-1648-2275-ECB0-DFB505C8CFD4}"/>
                  </a:ext>
                </a:extLst>
              </p:cNvPr>
              <p:cNvSpPr/>
              <p:nvPr/>
            </p:nvSpPr>
            <p:spPr>
              <a:xfrm>
                <a:off x="5166085" y="3775750"/>
                <a:ext cx="63924" cy="286847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7514" extrusionOk="0">
                    <a:moveTo>
                      <a:pt x="3903" y="0"/>
                    </a:moveTo>
                    <a:cubicBezTo>
                      <a:pt x="3876" y="0"/>
                      <a:pt x="0" y="4721"/>
                      <a:pt x="0" y="9541"/>
                    </a:cubicBezTo>
                    <a:cubicBezTo>
                      <a:pt x="0" y="14378"/>
                      <a:pt x="1768" y="17513"/>
                      <a:pt x="3903" y="17513"/>
                    </a:cubicBezTo>
                    <a:lnTo>
                      <a:pt x="3903" y="1"/>
                    </a:lnTo>
                    <a:cubicBezTo>
                      <a:pt x="3903" y="1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50;p66">
                <a:extLst>
                  <a:ext uri="{FF2B5EF4-FFF2-40B4-BE49-F238E27FC236}">
                    <a16:creationId xmlns:a16="http://schemas.microsoft.com/office/drawing/2014/main" id="{5081C96B-A562-17E1-3A6C-2F21D089882A}"/>
                  </a:ext>
                </a:extLst>
              </p:cNvPr>
              <p:cNvSpPr/>
              <p:nvPr/>
            </p:nvSpPr>
            <p:spPr>
              <a:xfrm>
                <a:off x="5229991" y="3775209"/>
                <a:ext cx="63400" cy="28683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17513" extrusionOk="0">
                    <a:moveTo>
                      <a:pt x="1" y="0"/>
                    </a:moveTo>
                    <a:lnTo>
                      <a:pt x="1" y="17513"/>
                    </a:lnTo>
                    <a:cubicBezTo>
                      <a:pt x="2102" y="17513"/>
                      <a:pt x="3870" y="14377"/>
                      <a:pt x="3870" y="9540"/>
                    </a:cubicBezTo>
                    <a:cubicBezTo>
                      <a:pt x="3870" y="473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51;p66">
                <a:extLst>
                  <a:ext uri="{FF2B5EF4-FFF2-40B4-BE49-F238E27FC236}">
                    <a16:creationId xmlns:a16="http://schemas.microsoft.com/office/drawing/2014/main" id="{9671178B-8E10-0EF4-D208-F02081ED8230}"/>
                  </a:ext>
                </a:extLst>
              </p:cNvPr>
              <p:cNvSpPr/>
              <p:nvPr/>
            </p:nvSpPr>
            <p:spPr>
              <a:xfrm>
                <a:off x="5216332" y="3863158"/>
                <a:ext cx="22783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377" extrusionOk="0">
                    <a:moveTo>
                      <a:pt x="13911" y="1"/>
                    </a:moveTo>
                    <a:lnTo>
                      <a:pt x="13911" y="1"/>
                    </a:lnTo>
                    <a:cubicBezTo>
                      <a:pt x="13910" y="1"/>
                      <a:pt x="7840" y="568"/>
                      <a:pt x="4404" y="4004"/>
                    </a:cubicBezTo>
                    <a:cubicBezTo>
                      <a:pt x="1002" y="7406"/>
                      <a:pt x="1" y="10842"/>
                      <a:pt x="1535" y="12376"/>
                    </a:cubicBezTo>
                    <a:lnTo>
                      <a:pt x="13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52;p66">
                <a:extLst>
                  <a:ext uri="{FF2B5EF4-FFF2-40B4-BE49-F238E27FC236}">
                    <a16:creationId xmlns:a16="http://schemas.microsoft.com/office/drawing/2014/main" id="{6EA57007-62CB-2D67-E28F-47D098FA7D28}"/>
                  </a:ext>
                </a:extLst>
              </p:cNvPr>
              <p:cNvSpPr/>
              <p:nvPr/>
            </p:nvSpPr>
            <p:spPr>
              <a:xfrm>
                <a:off x="5241472" y="3863158"/>
                <a:ext cx="202696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13062" extrusionOk="0">
                    <a:moveTo>
                      <a:pt x="12376" y="1"/>
                    </a:moveTo>
                    <a:lnTo>
                      <a:pt x="0" y="12376"/>
                    </a:lnTo>
                    <a:cubicBezTo>
                      <a:pt x="458" y="12834"/>
                      <a:pt x="1098" y="13062"/>
                      <a:pt x="1863" y="13062"/>
                    </a:cubicBezTo>
                    <a:cubicBezTo>
                      <a:pt x="3609" y="13062"/>
                      <a:pt x="6007" y="11873"/>
                      <a:pt x="8373" y="9508"/>
                    </a:cubicBezTo>
                    <a:cubicBezTo>
                      <a:pt x="11809" y="6072"/>
                      <a:pt x="12376" y="1"/>
                      <a:pt x="12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53;p66">
                <a:extLst>
                  <a:ext uri="{FF2B5EF4-FFF2-40B4-BE49-F238E27FC236}">
                    <a16:creationId xmlns:a16="http://schemas.microsoft.com/office/drawing/2014/main" id="{0EED967C-776B-7263-13BF-2FEF268B0269}"/>
                  </a:ext>
                </a:extLst>
              </p:cNvPr>
              <p:cNvSpPr/>
              <p:nvPr/>
            </p:nvSpPr>
            <p:spPr>
              <a:xfrm>
                <a:off x="5015295" y="3863158"/>
                <a:ext cx="228377" cy="202712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2377" extrusionOk="0">
                    <a:moveTo>
                      <a:pt x="1" y="1"/>
                    </a:moveTo>
                    <a:lnTo>
                      <a:pt x="12376" y="12376"/>
                    </a:lnTo>
                    <a:cubicBezTo>
                      <a:pt x="13944" y="10842"/>
                      <a:pt x="12943" y="7406"/>
                      <a:pt x="9507" y="4004"/>
                    </a:cubicBezTo>
                    <a:cubicBezTo>
                      <a:pt x="6105" y="568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54;p66">
                <a:extLst>
                  <a:ext uri="{FF2B5EF4-FFF2-40B4-BE49-F238E27FC236}">
                    <a16:creationId xmlns:a16="http://schemas.microsoft.com/office/drawing/2014/main" id="{3B02BA69-CC65-A236-9508-FCD7DDBCB22D}"/>
                  </a:ext>
                </a:extLst>
              </p:cNvPr>
              <p:cNvSpPr/>
              <p:nvPr/>
            </p:nvSpPr>
            <p:spPr>
              <a:xfrm>
                <a:off x="5015836" y="3863158"/>
                <a:ext cx="203253" cy="213931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3062" extrusionOk="0">
                    <a:moveTo>
                      <a:pt x="1" y="1"/>
                    </a:moveTo>
                    <a:cubicBezTo>
                      <a:pt x="1" y="1"/>
                      <a:pt x="601" y="6072"/>
                      <a:pt x="4004" y="9508"/>
                    </a:cubicBezTo>
                    <a:cubicBezTo>
                      <a:pt x="6393" y="11873"/>
                      <a:pt x="8798" y="13062"/>
                      <a:pt x="10546" y="13062"/>
                    </a:cubicBezTo>
                    <a:cubicBezTo>
                      <a:pt x="11312" y="13062"/>
                      <a:pt x="11952" y="12834"/>
                      <a:pt x="12410" y="1237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55;p66">
                <a:extLst>
                  <a:ext uri="{FF2B5EF4-FFF2-40B4-BE49-F238E27FC236}">
                    <a16:creationId xmlns:a16="http://schemas.microsoft.com/office/drawing/2014/main" id="{A62F7DAE-8D54-1DC5-F1BD-A3860672CC8E}"/>
                  </a:ext>
                </a:extLst>
              </p:cNvPr>
              <p:cNvSpPr/>
              <p:nvPr/>
            </p:nvSpPr>
            <p:spPr>
              <a:xfrm>
                <a:off x="5229991" y="4045640"/>
                <a:ext cx="132778" cy="24749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15111" extrusionOk="0">
                    <a:moveTo>
                      <a:pt x="1" y="0"/>
                    </a:moveTo>
                    <a:lnTo>
                      <a:pt x="1" y="33"/>
                    </a:lnTo>
                    <a:lnTo>
                      <a:pt x="1" y="15111"/>
                    </a:lnTo>
                    <a:lnTo>
                      <a:pt x="7039" y="15111"/>
                    </a:lnTo>
                    <a:cubicBezTo>
                      <a:pt x="7606" y="15111"/>
                      <a:pt x="8107" y="14677"/>
                      <a:pt x="8107" y="14043"/>
                    </a:cubicBezTo>
                    <a:lnTo>
                      <a:pt x="8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56;p66">
                <a:extLst>
                  <a:ext uri="{FF2B5EF4-FFF2-40B4-BE49-F238E27FC236}">
                    <a16:creationId xmlns:a16="http://schemas.microsoft.com/office/drawing/2014/main" id="{E088918B-5825-1C4D-776C-9FB3C7DEB198}"/>
                  </a:ext>
                </a:extLst>
              </p:cNvPr>
              <p:cNvSpPr/>
              <p:nvPr/>
            </p:nvSpPr>
            <p:spPr>
              <a:xfrm>
                <a:off x="5096693" y="4046180"/>
                <a:ext cx="133318" cy="248047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5145" extrusionOk="0">
                    <a:moveTo>
                      <a:pt x="1" y="0"/>
                    </a:moveTo>
                    <a:lnTo>
                      <a:pt x="1" y="14044"/>
                    </a:lnTo>
                    <a:cubicBezTo>
                      <a:pt x="1" y="14644"/>
                      <a:pt x="468" y="15145"/>
                      <a:pt x="1068" y="15145"/>
                    </a:cubicBezTo>
                    <a:lnTo>
                      <a:pt x="8140" y="15145"/>
                    </a:lnTo>
                    <a:lnTo>
                      <a:pt x="8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1657;p66">
              <a:extLst>
                <a:ext uri="{FF2B5EF4-FFF2-40B4-BE49-F238E27FC236}">
                  <a16:creationId xmlns:a16="http://schemas.microsoft.com/office/drawing/2014/main" id="{D74C1FE4-5820-041A-33D7-7A63C93BDCC9}"/>
                </a:ext>
              </a:extLst>
            </p:cNvPr>
            <p:cNvSpPr/>
            <p:nvPr/>
          </p:nvSpPr>
          <p:spPr>
            <a:xfrm>
              <a:off x="4843391" y="3572936"/>
              <a:ext cx="98311" cy="26550"/>
            </a:xfrm>
            <a:custGeom>
              <a:avLst/>
              <a:gdLst/>
              <a:ahLst/>
              <a:cxnLst/>
              <a:rect l="l" t="t" r="r" b="b"/>
              <a:pathLst>
                <a:path w="6306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6305" y="1702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58;p66">
              <a:extLst>
                <a:ext uri="{FF2B5EF4-FFF2-40B4-BE49-F238E27FC236}">
                  <a16:creationId xmlns:a16="http://schemas.microsoft.com/office/drawing/2014/main" id="{2052F757-7D3D-8CEE-CA4F-7C7396B95AFD}"/>
                </a:ext>
              </a:extLst>
            </p:cNvPr>
            <p:cNvSpPr/>
            <p:nvPr/>
          </p:nvSpPr>
          <p:spPr>
            <a:xfrm>
              <a:off x="4745619" y="3572936"/>
              <a:ext cx="97780" cy="26550"/>
            </a:xfrm>
            <a:custGeom>
              <a:avLst/>
              <a:gdLst/>
              <a:ahLst/>
              <a:cxnLst/>
              <a:rect l="l" t="t" r="r" b="b"/>
              <a:pathLst>
                <a:path w="6272" h="1703" extrusionOk="0">
                  <a:moveTo>
                    <a:pt x="0" y="1"/>
                  </a:moveTo>
                  <a:lnTo>
                    <a:pt x="0" y="1702"/>
                  </a:lnTo>
                  <a:lnTo>
                    <a:pt x="6272" y="1702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249</Words>
  <Application>Microsoft Office PowerPoint</Application>
  <PresentationFormat>Presentación en pantalla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Fira Code</vt:lpstr>
      <vt:lpstr>Arial</vt:lpstr>
      <vt:lpstr>Bebas Neue</vt:lpstr>
      <vt:lpstr>Source Code Pro Medium</vt:lpstr>
      <vt:lpstr>Nunito Light</vt:lpstr>
      <vt:lpstr>Comfortaa</vt:lpstr>
      <vt:lpstr>Source Code Pro</vt:lpstr>
      <vt:lpstr>Introduction to Java Programming for High School by Slidesgo</vt:lpstr>
      <vt:lpstr>Simulación   de votación   en C++</vt:lpstr>
      <vt:lpstr>Introducción</vt:lpstr>
      <vt:lpstr>Sistema de votación</vt:lpstr>
      <vt:lpstr>Relevancia e Interés</vt:lpstr>
      <vt:lpstr>Presentación de PowerPoint</vt:lpstr>
      <vt:lpstr>Nuestro Equipo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  de votación   en C++</dc:title>
  <dc:creator>Val</dc:creator>
  <cp:lastModifiedBy>VALENTINA PARDO LIZARAZO</cp:lastModifiedBy>
  <cp:revision>3</cp:revision>
  <dcterms:modified xsi:type="dcterms:W3CDTF">2024-05-30T23:14:53Z</dcterms:modified>
</cp:coreProperties>
</file>