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F78B-D7BC-FC68-E432-31DA11B2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151E-8B2E-8E80-6F7F-B55D236A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5A2C-AAC0-D2A3-E338-25A7CCF6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8420-715E-90D2-5C9F-06213FD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938C-0900-F06A-9A45-7BA37C8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076C-72E7-12B8-E64B-310625D7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7AC6-5609-0645-7745-FF41F2F1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5B73-056F-D476-26BB-A2B5BF4D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FE31-12F2-16FB-8046-5AB69FCA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0FDF-498C-6248-0B41-AB2867F9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68E04-AC26-06F2-0C1A-2C65784EA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35400-54D7-6A16-6048-50755196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2D2E-6E91-3302-E2B7-A627894B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BEDA-913A-C8A6-51B9-DE88EB5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EEA4-AB61-6659-17F5-DD259254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1B9-B65E-3271-1CE6-091A6CEF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C88-8FB6-927D-6C4E-96115B51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5947-3C74-57FF-C18E-0290B32F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B05B-86FA-34B9-F509-16AACA85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D5CB-17EC-A402-CA2A-F9272A87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30ED-EDE1-1BCE-59AE-C33BE440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E0B7-45E6-8842-8B74-3092EA53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FA93-FAC3-136F-D28F-F2B8EA0F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6E69-D76A-EAFE-071C-7D90BD49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ED41-1B0D-90BA-AA07-E749056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961D-6CDC-0B1D-E741-ACEA8099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F89F-4B5F-1CAD-0ADE-F5DD5A36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AD3B-BA30-AD5A-E0CD-3DE43F95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7EE5C-0E96-41F7-544F-ACD510C2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7E63-7D80-9A16-7F85-E458BFF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8106-8AF9-2992-89F6-C76F55D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E8D-5791-7F49-CC21-25D73494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6FD7-6DCB-F30A-E392-F496C6C4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93E3-9441-8104-5065-79509B03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23EEC-99C0-2396-116B-DDDAE5DD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E434E-B11A-9016-A616-4E9A3207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6AC08-712D-F63F-6BFD-962AC20C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637E-5271-789D-70ED-28DC1595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D18A0-1047-B149-E00D-5CA58CF1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C5EA-DFE1-393D-6AEC-07509F02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03BA1-74F6-7D8A-7243-07201E8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4C775-BC75-7A72-7D6B-BAAF2946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5FB14-894A-C409-E02C-7414F6A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14615-75B0-E74E-C8CE-CCFF63AB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1D1F1-4970-9C46-DC2C-4E7588A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F54C-299D-40A1-7D80-E7597C1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959E-337D-379D-B6D8-CDBEFC29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22EA-EC7C-8D11-04B5-40496A7F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DFCA-9C91-94E7-FD5A-9F942B0E3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49C5-6A50-2F0A-FFE9-244AB9F5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F6E80-B624-57A9-7139-1B692EDA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A819-E853-2E0B-F2B0-B89B2F4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BFBC-A7E5-6518-2C0E-751E2C6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AA8FE-4C70-8B56-B0EC-6634D004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08B18-8126-36B6-25BA-2C4F29081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C54E-4717-9CB1-25C7-4FFD779B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3FEBA-DCC8-27C1-6D87-1F30AC0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B3FA-D85E-D60B-1701-47A59296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68A19-D0C7-EA2F-DB35-0421320F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291F-4CE6-60E0-9080-7EFC8866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DF8A-7368-6896-856C-32A393A57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D340-2EEE-4D27-8D31-08690A9AC7F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714B-16C3-5D14-8FEA-F2253B1C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06CE-93C1-C43A-E4A1-0D5681A2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BD6F-A12C-4F66-B2ED-FD8F9778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C967AAF3-8149-B51A-4A6C-5EB1A81F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8"/>
            <a:ext cx="12192000" cy="6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BCAFA7-883B-2081-648F-8650AD5C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8"/>
            <a:ext cx="12192000" cy="6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0B2745-B8A6-0C9F-46C5-2BEF35A6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8"/>
            <a:ext cx="12192000" cy="6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47A44C-EBDA-A785-F9B5-423481DCA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8"/>
            <a:ext cx="12192000" cy="6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ECC7AB-2DF5-57A5-A44D-C85CE42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68"/>
            <a:ext cx="12192000" cy="6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09ba7b-35eb-419c-9e2a-537243aafc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C2287CFEFE8F45A00B8A92557EDF17" ma:contentTypeVersion="15" ma:contentTypeDescription="Create a new document." ma:contentTypeScope="" ma:versionID="366a41567acdfce41a60f5a3e3741755">
  <xsd:schema xmlns:xsd="http://www.w3.org/2001/XMLSchema" xmlns:xs="http://www.w3.org/2001/XMLSchema" xmlns:p="http://schemas.microsoft.com/office/2006/metadata/properties" xmlns:ns3="34c0169f-2cb7-491d-b549-16c1e8c3f267" xmlns:ns4="0a09ba7b-35eb-419c-9e2a-537243aafc8e" targetNamespace="http://schemas.microsoft.com/office/2006/metadata/properties" ma:root="true" ma:fieldsID="42411ffaa120b6b46efd5ec169ce36aa" ns3:_="" ns4:_="">
    <xsd:import namespace="34c0169f-2cb7-491d-b549-16c1e8c3f267"/>
    <xsd:import namespace="0a09ba7b-35eb-419c-9e2a-537243aafc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69f-2cb7-491d-b549-16c1e8c3f2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9ba7b-35eb-419c-9e2a-537243aaf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1D2ACA-3C8C-4204-9878-DBA1891F2B20}">
  <ds:schemaRefs>
    <ds:schemaRef ds:uri="http://purl.org/dc/terms/"/>
    <ds:schemaRef ds:uri="http://www.w3.org/XML/1998/namespace"/>
    <ds:schemaRef ds:uri="http://schemas.microsoft.com/office/2006/documentManagement/types"/>
    <ds:schemaRef ds:uri="34c0169f-2cb7-491d-b549-16c1e8c3f267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0a09ba7b-35eb-419c-9e2a-537243aafc8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07F59CC-F28E-47BF-AF8C-57AC7299A5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33588-CD21-4F36-A702-C70184B38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69f-2cb7-491d-b549-16c1e8c3f267"/>
    <ds:schemaRef ds:uri="0a09ba7b-35eb-419c-9e2a-537243aaf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Caban, Jesus J CIV DHA PEO DHMS (USA)</dc:creator>
  <cp:lastModifiedBy>Caban, Jesus J CIV DHA PEO DHMS (USA)</cp:lastModifiedBy>
  <cp:revision>1</cp:revision>
  <dcterms:created xsi:type="dcterms:W3CDTF">2024-06-03T04:43:39Z</dcterms:created>
  <dcterms:modified xsi:type="dcterms:W3CDTF">2024-06-03T04:50:35Z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0x010100A8C2287CFEFE8F45A00B8A92557EDF17</vt:lpwstr>
  </property>
</Properties>
</file>