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893" autoAdjust="0"/>
  </p:normalViewPr>
  <p:slideViewPr>
    <p:cSldViewPr snapToGrid="0">
      <p:cViewPr>
        <p:scale>
          <a:sx n="100" d="100"/>
          <a:sy n="100" d="100"/>
        </p:scale>
        <p:origin x="72" y="-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8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EE3E13-76A9-43D6-88E9-6DFE9C5D3A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8626A3-5075-4896-B889-F3ED7A88F2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D50DF-4CF9-47AB-B162-2893E9E53C10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D5A115-8F59-40CF-9727-E35CC2B54B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B47662-59F3-412A-84F1-6ACFAC1594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8741-199B-4B2B-B50B-713F204B8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50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A66B-1461-4CEA-A440-D39F728FF1BC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380F-B6AA-4270-8CB3-67D1F56F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5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5DEC-743B-4170-AFEF-9C8085D48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F3734F-4CBC-4DEE-A26E-D3B59270C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08C8D-FAE5-4AFE-8D5B-5850405C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944B6-C20F-48F8-A1DE-57AC3560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C5673-80DA-40FB-BD25-4D3AE525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4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6045A-FB35-4920-9D00-E96FC225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36A24-8FDA-44ED-AAAE-E5F08A95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60C95-4BB5-4156-9DDE-0B5DD1AA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856C2-F687-4583-99E5-6DE10CA1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2B78E-1EF3-413E-8000-F3B7097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6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5AA54B-FC39-42BC-A416-1534F52C8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F9A59E-719A-45DC-AA61-9E51B40D8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7328C-7005-4C6E-97AA-8D44A5FC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36B02-2D15-4A46-987D-A07FE0C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82E61-C975-4B07-B46B-FF776C16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6416F-4380-4141-8B12-88753992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88C42-ACBC-4086-A46B-5B5DA1B2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019AE-01F0-489D-BBA0-D81E7966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D6B0C-A4C1-4292-A743-0599C87F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36478-E3CC-48F2-ADFD-8B72EBE1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8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B22C-3690-4E12-BC87-A12DFC70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0E7D7-C7FC-4A0F-AF28-B9AAB7A8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FB4C5-9256-4B45-9D6B-DD6F1041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5C8EF-0851-4997-B106-BD2A312B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EFCCE-368C-4B98-9F0E-48FBBCF4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9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ED863-251F-4074-8D28-A2391554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01339-228E-419A-B588-98DB169B0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EADAF-9D7B-479F-8E4D-E78DF847D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CDC0E-098B-4315-80D1-A3F43BEA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1561C-38A6-4A74-BD84-AAFB6A5F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1F548-8C1A-4A44-8732-E3F9A190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0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C3BE-6B95-42BB-BB76-46E1F50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77070-77DA-4C7E-AA6E-7E160FE5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91F31E-B1CA-46A9-8BA4-33E9CAC1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6DFD4B-083B-4204-83E0-F86580957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4CE7DE-15F9-4B0E-B024-1B4B48C7B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A68815-AE37-4535-843B-5DF69BB2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E4F311-2618-4902-ADE0-0F5834EC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5DC4E-27BD-400F-B25F-F2551FFC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CD3D-39CB-4D3A-9E62-2F66D276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1F3C8-6E35-4722-BCA2-57A4AB40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BE54E8-2373-4F3D-8B47-2F2F1CCB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B8F077-FB8A-46E5-9286-E227589D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5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96CD75-5E4F-4612-AEE0-80F1BAF5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8D380F-315E-46D8-A47B-2AC56636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1AE88-85EA-4712-BAA6-2B9CE6F3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5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C28F2-01DA-46ED-9F55-3D0E5A04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8FC0E-FC50-4C78-A776-D50A0903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5338FA-8F4E-4E1A-A005-869253BA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B81BA-41D2-48F8-A85E-8A5B855E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847D6-9C93-486A-BE73-941AE3ED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CE7A2-8003-4C1B-B0F1-6FE4AA5D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4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F8219-CC94-4097-83B5-420C4BBB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F2E579-9BE7-419B-8CB2-274E8EA40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575D8-547E-4501-B39D-790ECEFA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ED6D8-43B9-4B34-99B5-9DEFC8D2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E8F2B-1F78-4033-9761-6DAF18FC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7364E-B659-4B6C-85D9-9A81E2C1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2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A94AE2-137A-4E3F-8B9F-BAD72BB2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7A5F0-505A-40A0-A2AD-21C8235E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6C850-E75F-4A12-BB80-E1CFE069B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FCA56-C25B-4AF1-881C-8596F8CDD6D4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D8952-D80E-4A92-9812-FEE04A4F4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ECEE7-828C-4178-9331-0BC5FD565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D1C0-4FE7-4430-AE96-74D2AAF125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7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reverse-linked-li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-cn.com/problems/reverse-linked-list-i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reverse-linked-list-i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reverse-linked-list-i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-cn.com/problems/design-linked-list/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-cn.com/problems/remove-linked-list-elements/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-cn.com/problems/delete-node-in-a-linked-li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-cn.com/problems/remove-duplicates-from-sorted-list/comme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-cn.com/problems/remove-duplicates-from-sorted-list-i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-cn.com/problems/remove-nth-node-from-end-of-li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-cn.com/problems/reverse-linked-li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476144D4-D249-498A-B822-6B7D63BCAB5C}"/>
              </a:ext>
            </a:extLst>
          </p:cNvPr>
          <p:cNvGrpSpPr/>
          <p:nvPr/>
        </p:nvGrpSpPr>
        <p:grpSpPr>
          <a:xfrm>
            <a:off x="3328796" y="360829"/>
            <a:ext cx="5393958" cy="1372338"/>
            <a:chOff x="1044205" y="308086"/>
            <a:chExt cx="6123162" cy="15578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324B66C-6C25-41E3-A3C1-BB4FAB4A0F14}"/>
                </a:ext>
              </a:extLst>
            </p:cNvPr>
            <p:cNvSpPr/>
            <p:nvPr/>
          </p:nvSpPr>
          <p:spPr>
            <a:xfrm>
              <a:off x="1044205" y="1021608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ADC8B-19BD-414E-BDCC-4E5153B95E40}"/>
                </a:ext>
              </a:extLst>
            </p:cNvPr>
            <p:cNvSpPr/>
            <p:nvPr/>
          </p:nvSpPr>
          <p:spPr>
            <a:xfrm>
              <a:off x="1762761" y="1021607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F5223A7-EFD4-468C-8AED-99AFED7722CB}"/>
                </a:ext>
              </a:extLst>
            </p:cNvPr>
            <p:cNvSpPr/>
            <p:nvPr/>
          </p:nvSpPr>
          <p:spPr>
            <a:xfrm>
              <a:off x="2431045" y="1021607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7F9EBE-7A67-41F9-8B2A-979EAC93709C}"/>
                </a:ext>
              </a:extLst>
            </p:cNvPr>
            <p:cNvSpPr/>
            <p:nvPr/>
          </p:nvSpPr>
          <p:spPr>
            <a:xfrm>
              <a:off x="3149601" y="1021606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3AA1FE9-BE08-4E96-BF92-3DC7E01FC04F}"/>
                </a:ext>
              </a:extLst>
            </p:cNvPr>
            <p:cNvSpPr/>
            <p:nvPr/>
          </p:nvSpPr>
          <p:spPr>
            <a:xfrm>
              <a:off x="3225800" y="1167673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DBD3BFC-0FCD-4F68-8C39-B2978B2D562B}"/>
                </a:ext>
              </a:extLst>
            </p:cNvPr>
            <p:cNvSpPr/>
            <p:nvPr/>
          </p:nvSpPr>
          <p:spPr>
            <a:xfrm>
              <a:off x="3817886" y="1021606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6C14A0-5A23-4207-9F30-2E37C457B757}"/>
                </a:ext>
              </a:extLst>
            </p:cNvPr>
            <p:cNvSpPr/>
            <p:nvPr/>
          </p:nvSpPr>
          <p:spPr>
            <a:xfrm>
              <a:off x="4536442" y="1021605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F4DD931-946D-4792-9785-92FEF7065585}"/>
                </a:ext>
              </a:extLst>
            </p:cNvPr>
            <p:cNvSpPr/>
            <p:nvPr/>
          </p:nvSpPr>
          <p:spPr>
            <a:xfrm>
              <a:off x="4612641" y="1167672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209DA12-4C46-4192-93A1-950F4E2A7D76}"/>
                </a:ext>
              </a:extLst>
            </p:cNvPr>
            <p:cNvSpPr/>
            <p:nvPr/>
          </p:nvSpPr>
          <p:spPr>
            <a:xfrm>
              <a:off x="5228723" y="1021605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D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E81E699-CF32-4482-B6E8-687E744EB32E}"/>
                </a:ext>
              </a:extLst>
            </p:cNvPr>
            <p:cNvSpPr/>
            <p:nvPr/>
          </p:nvSpPr>
          <p:spPr>
            <a:xfrm>
              <a:off x="5947279" y="1021604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3E58E8D-B191-4C69-ACD3-2E82618B4424}"/>
                </a:ext>
              </a:extLst>
            </p:cNvPr>
            <p:cNvSpPr/>
            <p:nvPr/>
          </p:nvSpPr>
          <p:spPr>
            <a:xfrm>
              <a:off x="6023478" y="1167671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E4B6A32-962C-43ED-9ED5-A9B4E14A636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014220" y="1255304"/>
              <a:ext cx="416825" cy="38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5C41EE5-9773-4A18-8A76-5524BB5A5CF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397423" y="1255301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EF4C80C-10D5-4FA6-A2C7-2E2EFCBC6DD2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787901" y="1251491"/>
              <a:ext cx="440822" cy="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D7E34B6-DB6F-4881-A931-6D26F68E0FDD}"/>
                </a:ext>
              </a:extLst>
            </p:cNvPr>
            <p:cNvCxnSpPr>
              <a:cxnSpLocks/>
            </p:cNvCxnSpPr>
            <p:nvPr/>
          </p:nvCxnSpPr>
          <p:spPr>
            <a:xfrm>
              <a:off x="6198738" y="1247679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3D91C50-EF99-4CA1-A892-BF30CF598836}"/>
                </a:ext>
              </a:extLst>
            </p:cNvPr>
            <p:cNvSpPr txBox="1"/>
            <p:nvPr/>
          </p:nvSpPr>
          <p:spPr>
            <a:xfrm>
              <a:off x="6591568" y="106301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1B43FD-1608-4EEC-AD66-BD08AD0806AD}"/>
                </a:ext>
              </a:extLst>
            </p:cNvPr>
            <p:cNvSpPr txBox="1"/>
            <p:nvPr/>
          </p:nvSpPr>
          <p:spPr>
            <a:xfrm>
              <a:off x="1089690" y="1496617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data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C098244-8EB3-4E84-A139-3431729BAFAB}"/>
                </a:ext>
              </a:extLst>
            </p:cNvPr>
            <p:cNvSpPr txBox="1"/>
            <p:nvPr/>
          </p:nvSpPr>
          <p:spPr>
            <a:xfrm>
              <a:off x="1737624" y="14890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next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5BCC9F7-A660-4089-BE9D-51C9456D2028}"/>
                </a:ext>
              </a:extLst>
            </p:cNvPr>
            <p:cNvCxnSpPr>
              <a:endCxn id="4" idx="0"/>
            </p:cNvCxnSpPr>
            <p:nvPr/>
          </p:nvCxnSpPr>
          <p:spPr>
            <a:xfrm flipH="1">
              <a:off x="1403483" y="609600"/>
              <a:ext cx="359277" cy="4120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AFB4A93-8D05-4936-A6FC-8B02DF24F69F}"/>
                </a:ext>
              </a:extLst>
            </p:cNvPr>
            <p:cNvSpPr txBox="1"/>
            <p:nvPr/>
          </p:nvSpPr>
          <p:spPr>
            <a:xfrm>
              <a:off x="1737624" y="30808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D50327EE-2ED5-4203-8B4E-055C5029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2094" y="1163856"/>
              <a:ext cx="188992" cy="182896"/>
            </a:xfrm>
            <a:prstGeom prst="rect">
              <a:avLst/>
            </a:prstGeom>
          </p:spPr>
        </p:pic>
      </p:grp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4A05C9D7-A120-4A3B-983A-F341FE613313}"/>
              </a:ext>
            </a:extLst>
          </p:cNvPr>
          <p:cNvGrpSpPr/>
          <p:nvPr/>
        </p:nvGrpSpPr>
        <p:grpSpPr>
          <a:xfrm>
            <a:off x="2627022" y="2078361"/>
            <a:ext cx="6937956" cy="1575044"/>
            <a:chOff x="2627022" y="2189577"/>
            <a:chExt cx="6937956" cy="1575044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5EEFA40-8453-4585-8327-09CCC399A0BA}"/>
                </a:ext>
              </a:extLst>
            </p:cNvPr>
            <p:cNvSpPr txBox="1"/>
            <p:nvPr/>
          </p:nvSpPr>
          <p:spPr>
            <a:xfrm>
              <a:off x="3661351" y="3395289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data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2DD79728-4FCA-4F4B-A6B1-DC1465FB59BB}"/>
                </a:ext>
              </a:extLst>
            </p:cNvPr>
            <p:cNvGrpSpPr/>
            <p:nvPr/>
          </p:nvGrpSpPr>
          <p:grpSpPr>
            <a:xfrm>
              <a:off x="2627022" y="2189577"/>
              <a:ext cx="6937956" cy="1542530"/>
              <a:chOff x="177511" y="2226684"/>
              <a:chExt cx="6937956" cy="1542530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BE7BE72-D839-4875-924E-68BF2DCEE306}"/>
                  </a:ext>
                </a:extLst>
              </p:cNvPr>
              <p:cNvSpPr txBox="1"/>
              <p:nvPr/>
            </p:nvSpPr>
            <p:spPr>
              <a:xfrm>
                <a:off x="6539668" y="2888385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null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E92B870-25B7-4A84-A212-00B06CFEA926}"/>
                  </a:ext>
                </a:extLst>
              </p:cNvPr>
              <p:cNvSpPr txBox="1"/>
              <p:nvPr/>
            </p:nvSpPr>
            <p:spPr>
              <a:xfrm>
                <a:off x="1725746" y="3399882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next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40B616F-697C-4E36-86C1-92E00F1C8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5550" y="2528197"/>
                <a:ext cx="197446" cy="41200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FA5A61C-6F37-4A51-A1CC-EA0AE4DCFE6C}"/>
                  </a:ext>
                </a:extLst>
              </p:cNvPr>
              <p:cNvSpPr txBox="1"/>
              <p:nvPr/>
            </p:nvSpPr>
            <p:spPr>
              <a:xfrm>
                <a:off x="1685725" y="2226684"/>
                <a:ext cx="702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head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F5523C0-7AA9-46E2-B62B-044078AC8A4B}"/>
                  </a:ext>
                </a:extLst>
              </p:cNvPr>
              <p:cNvSpPr/>
              <p:nvPr/>
            </p:nvSpPr>
            <p:spPr>
              <a:xfrm>
                <a:off x="5172676" y="2948797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E503BFE-F3DD-490A-8AAF-5B54259CBF0E}"/>
                  </a:ext>
                </a:extLst>
              </p:cNvPr>
              <p:cNvSpPr/>
              <p:nvPr/>
            </p:nvSpPr>
            <p:spPr>
              <a:xfrm>
                <a:off x="5507956" y="2948799"/>
                <a:ext cx="399533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D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C03D9F9-B6D5-4778-9DA8-6B9207DB58D4}"/>
                  </a:ext>
                </a:extLst>
              </p:cNvPr>
              <p:cNvSpPr/>
              <p:nvPr/>
            </p:nvSpPr>
            <p:spPr>
              <a:xfrm>
                <a:off x="5907490" y="2948798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1966BA8-9FA6-4242-96C2-C58B264EA0CB}"/>
                  </a:ext>
                </a:extLst>
              </p:cNvPr>
              <p:cNvSpPr/>
              <p:nvPr/>
            </p:nvSpPr>
            <p:spPr>
              <a:xfrm>
                <a:off x="5992051" y="2999613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890272AD-88AB-47C1-A854-C7148E64F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2005" y="3084865"/>
                <a:ext cx="429563" cy="23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50AB5EE7-2EFB-48DD-8158-582B02C53425}"/>
                  </a:ext>
                </a:extLst>
              </p:cNvPr>
              <p:cNvSpPr/>
              <p:nvPr/>
            </p:nvSpPr>
            <p:spPr>
              <a:xfrm>
                <a:off x="5252686" y="3206574"/>
                <a:ext cx="175260" cy="17526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7B4270B-3D18-496B-84D7-ADACB300B971}"/>
                  </a:ext>
                </a:extLst>
              </p:cNvPr>
              <p:cNvSpPr/>
              <p:nvPr/>
            </p:nvSpPr>
            <p:spPr>
              <a:xfrm>
                <a:off x="3760907" y="2948795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0AC5C86-8C10-46ED-87E3-154D4B514C25}"/>
                  </a:ext>
                </a:extLst>
              </p:cNvPr>
              <p:cNvSpPr/>
              <p:nvPr/>
            </p:nvSpPr>
            <p:spPr>
              <a:xfrm>
                <a:off x="4096187" y="2948797"/>
                <a:ext cx="399533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C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B97D1B6-AD5E-4399-8373-2CB54679C487}"/>
                  </a:ext>
                </a:extLst>
              </p:cNvPr>
              <p:cNvSpPr/>
              <p:nvPr/>
            </p:nvSpPr>
            <p:spPr>
              <a:xfrm>
                <a:off x="4495721" y="2948796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988BE22D-BFCF-481A-B3D4-BA004C9292E5}"/>
                  </a:ext>
                </a:extLst>
              </p:cNvPr>
              <p:cNvSpPr/>
              <p:nvPr/>
            </p:nvSpPr>
            <p:spPr>
              <a:xfrm>
                <a:off x="4580282" y="2999611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3FCAC4EC-1F98-4F2F-853B-A8C162857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9915" y="3065458"/>
                <a:ext cx="429563" cy="23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BFD4FB06-2A4F-48A9-B7D0-4FC2ADEFB911}"/>
                  </a:ext>
                </a:extLst>
              </p:cNvPr>
              <p:cNvSpPr/>
              <p:nvPr/>
            </p:nvSpPr>
            <p:spPr>
              <a:xfrm>
                <a:off x="3840917" y="3206572"/>
                <a:ext cx="175260" cy="17526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DF4F44D-2075-4123-8611-A79F77262B80}"/>
                  </a:ext>
                </a:extLst>
              </p:cNvPr>
              <p:cNvSpPr/>
              <p:nvPr/>
            </p:nvSpPr>
            <p:spPr>
              <a:xfrm>
                <a:off x="2359883" y="2949314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F8C8902-9DE4-480D-B68B-7F3536B3ABF2}"/>
                  </a:ext>
                </a:extLst>
              </p:cNvPr>
              <p:cNvSpPr/>
              <p:nvPr/>
            </p:nvSpPr>
            <p:spPr>
              <a:xfrm>
                <a:off x="2695163" y="2949316"/>
                <a:ext cx="399533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B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14744F7A-AE8B-4071-A03B-D901A4CED27C}"/>
                  </a:ext>
                </a:extLst>
              </p:cNvPr>
              <p:cNvSpPr/>
              <p:nvPr/>
            </p:nvSpPr>
            <p:spPr>
              <a:xfrm>
                <a:off x="3094697" y="2949315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5D341B57-2DBA-4D69-BD53-E2232155977F}"/>
                  </a:ext>
                </a:extLst>
              </p:cNvPr>
              <p:cNvSpPr/>
              <p:nvPr/>
            </p:nvSpPr>
            <p:spPr>
              <a:xfrm>
                <a:off x="3179258" y="3000130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D66B2D17-ECB8-4E74-B58E-7DDB84D49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5259" y="3073051"/>
                <a:ext cx="429563" cy="23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4347211B-2357-4CD3-9B84-366FF8B795E4}"/>
                  </a:ext>
                </a:extLst>
              </p:cNvPr>
              <p:cNvSpPr/>
              <p:nvPr/>
            </p:nvSpPr>
            <p:spPr>
              <a:xfrm>
                <a:off x="2439893" y="3207091"/>
                <a:ext cx="175260" cy="17526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54E2589C-90E7-4CF7-8555-9A9881AD6CCC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 flipH="1">
                <a:off x="4839210" y="3294204"/>
                <a:ext cx="413476" cy="87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0BDE89C4-6A63-4F06-BF2F-F9E55A391D6F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 flipH="1">
                <a:off x="3433175" y="3294202"/>
                <a:ext cx="407742" cy="876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1BE75272-C836-4032-B191-0B053A87838A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 flipH="1">
                <a:off x="2052537" y="3294721"/>
                <a:ext cx="387356" cy="824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63D9B9A1-2C48-4B06-BC3F-8289B7DB2DF6}"/>
                  </a:ext>
                </a:extLst>
              </p:cNvPr>
              <p:cNvSpPr/>
              <p:nvPr/>
            </p:nvSpPr>
            <p:spPr>
              <a:xfrm>
                <a:off x="980844" y="2948793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E323AB-9AFA-4582-A290-1EC9B5817FF3}"/>
                  </a:ext>
                </a:extLst>
              </p:cNvPr>
              <p:cNvSpPr/>
              <p:nvPr/>
            </p:nvSpPr>
            <p:spPr>
              <a:xfrm>
                <a:off x="1316124" y="2948795"/>
                <a:ext cx="399533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A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4F626B39-BFB0-4292-8DF4-BF1D9C7A6ACE}"/>
                  </a:ext>
                </a:extLst>
              </p:cNvPr>
              <p:cNvSpPr/>
              <p:nvPr/>
            </p:nvSpPr>
            <p:spPr>
              <a:xfrm>
                <a:off x="1715658" y="2948794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3D6154FC-5480-4E52-93F3-F22E7C9D6B0B}"/>
                  </a:ext>
                </a:extLst>
              </p:cNvPr>
              <p:cNvSpPr/>
              <p:nvPr/>
            </p:nvSpPr>
            <p:spPr>
              <a:xfrm>
                <a:off x="1800219" y="2999609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29D3BE67-4895-4969-9CF2-6F06891E58CD}"/>
                  </a:ext>
                </a:extLst>
              </p:cNvPr>
              <p:cNvSpPr/>
              <p:nvPr/>
            </p:nvSpPr>
            <p:spPr>
              <a:xfrm>
                <a:off x="1060854" y="3206570"/>
                <a:ext cx="175260" cy="175260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0456D2B5-7FA6-4863-9735-3A8E5AD512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705" y="3074404"/>
                <a:ext cx="429563" cy="23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E5555DDE-3870-4700-82FA-D01233FD9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690" y="3302964"/>
                <a:ext cx="387356" cy="824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104A060-4599-4257-BBCD-3B22C0E444AB}"/>
                  </a:ext>
                </a:extLst>
              </p:cNvPr>
              <p:cNvSpPr txBox="1"/>
              <p:nvPr/>
            </p:nvSpPr>
            <p:spPr>
              <a:xfrm>
                <a:off x="177511" y="3118298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null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28766652-8640-48E4-98F5-34CBB3E8EE9D}"/>
                  </a:ext>
                </a:extLst>
              </p:cNvPr>
              <p:cNvSpPr txBox="1"/>
              <p:nvPr/>
            </p:nvSpPr>
            <p:spPr>
              <a:xfrm>
                <a:off x="684656" y="3399882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prev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0364222D-9385-4DA1-A264-112FCB058A3D}"/>
              </a:ext>
            </a:extLst>
          </p:cNvPr>
          <p:cNvGrpSpPr/>
          <p:nvPr/>
        </p:nvGrpSpPr>
        <p:grpSpPr>
          <a:xfrm>
            <a:off x="3939636" y="3931230"/>
            <a:ext cx="3764966" cy="2255518"/>
            <a:chOff x="7902647" y="630541"/>
            <a:chExt cx="3764966" cy="2255518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CC3BC9F-551E-4B0F-BB9A-AE26C5F83987}"/>
                </a:ext>
              </a:extLst>
            </p:cNvPr>
            <p:cNvSpPr/>
            <p:nvPr/>
          </p:nvSpPr>
          <p:spPr>
            <a:xfrm>
              <a:off x="7923826" y="1315003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D86A4EF-7112-4593-8541-6128C107A375}"/>
                </a:ext>
              </a:extLst>
            </p:cNvPr>
            <p:cNvSpPr/>
            <p:nvPr/>
          </p:nvSpPr>
          <p:spPr>
            <a:xfrm>
              <a:off x="8642382" y="1315002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AF3EAAA5-F843-43FB-8F69-6319B52D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1715" y="1457251"/>
              <a:ext cx="188992" cy="182896"/>
            </a:xfrm>
            <a:prstGeom prst="rect">
              <a:avLst/>
            </a:prstGeom>
          </p:spPr>
        </p:pic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1B991CDF-8A28-4D01-A9A1-2A62F6615BE9}"/>
                </a:ext>
              </a:extLst>
            </p:cNvPr>
            <p:cNvSpPr/>
            <p:nvPr/>
          </p:nvSpPr>
          <p:spPr>
            <a:xfrm>
              <a:off x="10613777" y="1304900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9E858A0-6973-4C5F-B255-D0DBB5E06747}"/>
                </a:ext>
              </a:extLst>
            </p:cNvPr>
            <p:cNvSpPr/>
            <p:nvPr/>
          </p:nvSpPr>
          <p:spPr>
            <a:xfrm>
              <a:off x="11332333" y="1304899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B1D518CC-8DBB-421E-A70F-BBF355B4A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1666" y="1447148"/>
              <a:ext cx="188992" cy="182896"/>
            </a:xfrm>
            <a:prstGeom prst="rect">
              <a:avLst/>
            </a:prstGeom>
          </p:spPr>
        </p:pic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88D4411-38B2-4C44-BAF7-35B4C92E6D5C}"/>
                </a:ext>
              </a:extLst>
            </p:cNvPr>
            <p:cNvSpPr/>
            <p:nvPr/>
          </p:nvSpPr>
          <p:spPr>
            <a:xfrm>
              <a:off x="7902647" y="2411046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D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2A62484-7292-4676-B821-87AFFAD0D517}"/>
                </a:ext>
              </a:extLst>
            </p:cNvPr>
            <p:cNvSpPr/>
            <p:nvPr/>
          </p:nvSpPr>
          <p:spPr>
            <a:xfrm>
              <a:off x="8621203" y="2411045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23" name="图片 122">
              <a:extLst>
                <a:ext uri="{FF2B5EF4-FFF2-40B4-BE49-F238E27FC236}">
                  <a16:creationId xmlns:a16="http://schemas.microsoft.com/office/drawing/2014/main" id="{E5B0ED22-5404-4873-A082-B5009C9D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0536" y="2553294"/>
              <a:ext cx="188992" cy="182896"/>
            </a:xfrm>
            <a:prstGeom prst="rect">
              <a:avLst/>
            </a:prstGeom>
          </p:spPr>
        </p:pic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650C6830-BD8F-40DA-9A72-B17B89444169}"/>
                </a:ext>
              </a:extLst>
            </p:cNvPr>
            <p:cNvSpPr/>
            <p:nvPr/>
          </p:nvSpPr>
          <p:spPr>
            <a:xfrm>
              <a:off x="10613777" y="2411045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32F71356-3B9E-43F4-BE62-D76532FC6CFE}"/>
                </a:ext>
              </a:extLst>
            </p:cNvPr>
            <p:cNvSpPr/>
            <p:nvPr/>
          </p:nvSpPr>
          <p:spPr>
            <a:xfrm>
              <a:off x="11332333" y="2411044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DA357D90-8F17-4C55-9406-F63545C2B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1666" y="2553293"/>
              <a:ext cx="188992" cy="182896"/>
            </a:xfrm>
            <a:prstGeom prst="rect">
              <a:avLst/>
            </a:prstGeom>
          </p:spPr>
        </p:pic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7DCF3C82-7AED-4B03-895B-A71E8E804FD4}"/>
                </a:ext>
              </a:extLst>
            </p:cNvPr>
            <p:cNvCxnSpPr/>
            <p:nvPr/>
          </p:nvCxnSpPr>
          <p:spPr>
            <a:xfrm flipH="1">
              <a:off x="8285704" y="879977"/>
              <a:ext cx="359277" cy="4120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67E52590-9FD4-4E70-B6EB-20CDC40333AB}"/>
                </a:ext>
              </a:extLst>
            </p:cNvPr>
            <p:cNvSpPr txBox="1"/>
            <p:nvPr/>
          </p:nvSpPr>
          <p:spPr>
            <a:xfrm>
              <a:off x="8621202" y="63054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6A932DFE-2658-42A4-BA8C-B826BE9546A3}"/>
                </a:ext>
              </a:extLst>
            </p:cNvPr>
            <p:cNvCxnSpPr>
              <a:cxnSpLocks/>
              <a:endCxn id="118" idx="1"/>
            </p:cNvCxnSpPr>
            <p:nvPr/>
          </p:nvCxnSpPr>
          <p:spPr>
            <a:xfrm flipV="1">
              <a:off x="8871546" y="1542407"/>
              <a:ext cx="1742231" cy="86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连接符: 曲线 134">
              <a:extLst>
                <a:ext uri="{FF2B5EF4-FFF2-40B4-BE49-F238E27FC236}">
                  <a16:creationId xmlns:a16="http://schemas.microsoft.com/office/drawing/2014/main" id="{97074473-DCB8-4289-880D-DDD4B803C9BA}"/>
                </a:ext>
              </a:extLst>
            </p:cNvPr>
            <p:cNvCxnSpPr>
              <a:stCxn id="120" idx="3"/>
              <a:endCxn id="124" idx="1"/>
            </p:cNvCxnSpPr>
            <p:nvPr/>
          </p:nvCxnSpPr>
          <p:spPr>
            <a:xfrm flipH="1">
              <a:off x="10613777" y="1538596"/>
              <a:ext cx="976881" cy="1109956"/>
            </a:xfrm>
            <a:prstGeom prst="curvedConnector5">
              <a:avLst>
                <a:gd name="adj1" fmla="val -23401"/>
                <a:gd name="adj2" fmla="val 43420"/>
                <a:gd name="adj3" fmla="val 12340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连接符: 曲线 136">
              <a:extLst>
                <a:ext uri="{FF2B5EF4-FFF2-40B4-BE49-F238E27FC236}">
                  <a16:creationId xmlns:a16="http://schemas.microsoft.com/office/drawing/2014/main" id="{E4E4F53D-55F8-4908-969D-2EBEEB5982A6}"/>
                </a:ext>
              </a:extLst>
            </p:cNvPr>
            <p:cNvCxnSpPr>
              <a:stCxn id="126" idx="3"/>
              <a:endCxn id="121" idx="1"/>
            </p:cNvCxnSpPr>
            <p:nvPr/>
          </p:nvCxnSpPr>
          <p:spPr>
            <a:xfrm flipH="1">
              <a:off x="7902647" y="2644741"/>
              <a:ext cx="3688011" cy="3812"/>
            </a:xfrm>
            <a:prstGeom prst="curvedConnector5">
              <a:avLst>
                <a:gd name="adj1" fmla="val -6198"/>
                <a:gd name="adj2" fmla="val 12327335"/>
                <a:gd name="adj3" fmla="val 10619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连接符: 曲线 138">
              <a:extLst>
                <a:ext uri="{FF2B5EF4-FFF2-40B4-BE49-F238E27FC236}">
                  <a16:creationId xmlns:a16="http://schemas.microsoft.com/office/drawing/2014/main" id="{C755C74D-F998-4F75-8B60-A4452E474245}"/>
                </a:ext>
              </a:extLst>
            </p:cNvPr>
            <p:cNvCxnSpPr>
              <a:stCxn id="123" idx="3"/>
              <a:endCxn id="109" idx="1"/>
            </p:cNvCxnSpPr>
            <p:nvPr/>
          </p:nvCxnSpPr>
          <p:spPr>
            <a:xfrm flipH="1" flipV="1">
              <a:off x="7923826" y="1552510"/>
              <a:ext cx="955702" cy="1092232"/>
            </a:xfrm>
            <a:prstGeom prst="curvedConnector5">
              <a:avLst>
                <a:gd name="adj1" fmla="val -23920"/>
                <a:gd name="adj2" fmla="val 43314"/>
                <a:gd name="adj3" fmla="val 12392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73A8772-68B3-4A21-AA0C-4C27378A249F}"/>
                </a:ext>
              </a:extLst>
            </p:cNvPr>
            <p:cNvSpPr txBox="1"/>
            <p:nvPr/>
          </p:nvSpPr>
          <p:spPr>
            <a:xfrm>
              <a:off x="8660664" y="1716006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next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B51810B7-41B9-49FB-9348-BC695398F2CD}"/>
                </a:ext>
              </a:extLst>
            </p:cNvPr>
            <p:cNvSpPr txBox="1"/>
            <p:nvPr/>
          </p:nvSpPr>
          <p:spPr>
            <a:xfrm>
              <a:off x="7991551" y="1722277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data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</p:grpSp>
      <p:sp>
        <p:nvSpPr>
          <p:cNvPr id="283" name="文本框 282">
            <a:extLst>
              <a:ext uri="{FF2B5EF4-FFF2-40B4-BE49-F238E27FC236}">
                <a16:creationId xmlns:a16="http://schemas.microsoft.com/office/drawing/2014/main" id="{B0C483BF-9176-477A-9E24-9927C2870984}"/>
              </a:ext>
            </a:extLst>
          </p:cNvPr>
          <p:cNvSpPr txBox="1"/>
          <p:nvPr/>
        </p:nvSpPr>
        <p:spPr>
          <a:xfrm>
            <a:off x="846448" y="1020382"/>
            <a:ext cx="10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单链表</a:t>
            </a: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52A34619-8DD5-44BB-95FC-6FB30B97231B}"/>
              </a:ext>
            </a:extLst>
          </p:cNvPr>
          <p:cNvSpPr txBox="1"/>
          <p:nvPr/>
        </p:nvSpPr>
        <p:spPr>
          <a:xfrm>
            <a:off x="890382" y="2882227"/>
            <a:ext cx="10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双链表</a:t>
            </a: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A9ACC421-A322-44EE-A4A5-9A28BF0677FE}"/>
              </a:ext>
            </a:extLst>
          </p:cNvPr>
          <p:cNvSpPr txBox="1"/>
          <p:nvPr/>
        </p:nvSpPr>
        <p:spPr>
          <a:xfrm>
            <a:off x="977922" y="5372211"/>
            <a:ext cx="118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循环链表</a:t>
            </a:r>
          </a:p>
        </p:txBody>
      </p:sp>
    </p:spTree>
    <p:extLst>
      <p:ext uri="{BB962C8B-B14F-4D97-AF65-F5344CB8AC3E}">
        <p14:creationId xmlns:p14="http://schemas.microsoft.com/office/powerpoint/2010/main" val="184690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0" y="269715"/>
            <a:ext cx="17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206. </a:t>
            </a:r>
            <a:r>
              <a:rPr lang="zh-CN" altLang="en-US" b="1">
                <a:hlinkClick r:id="rId2"/>
              </a:rPr>
              <a:t>反转链表</a:t>
            </a:r>
            <a:endParaRPr lang="zh-CN" altLang="en-US" b="1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B23BCD-6603-4AA2-9CB0-C039B714EF50}"/>
              </a:ext>
            </a:extLst>
          </p:cNvPr>
          <p:cNvGrpSpPr/>
          <p:nvPr/>
        </p:nvGrpSpPr>
        <p:grpSpPr>
          <a:xfrm>
            <a:off x="2191974" y="1658970"/>
            <a:ext cx="7620551" cy="2211733"/>
            <a:chOff x="2191974" y="1658970"/>
            <a:chExt cx="7620551" cy="221173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2B8E6E2-1C20-481C-AE59-B6F4A557D83D}"/>
                </a:ext>
              </a:extLst>
            </p:cNvPr>
            <p:cNvGrpSpPr/>
            <p:nvPr/>
          </p:nvGrpSpPr>
          <p:grpSpPr>
            <a:xfrm>
              <a:off x="2191974" y="1658970"/>
              <a:ext cx="7620551" cy="2211733"/>
              <a:chOff x="2191974" y="1658970"/>
              <a:chExt cx="7620551" cy="221173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80FA942-1696-4120-9133-4170243C1204}"/>
                  </a:ext>
                </a:extLst>
              </p:cNvPr>
              <p:cNvGrpSpPr/>
              <p:nvPr/>
            </p:nvGrpSpPr>
            <p:grpSpPr>
              <a:xfrm>
                <a:off x="2191974" y="1658970"/>
                <a:ext cx="7620551" cy="2211733"/>
                <a:chOff x="2191974" y="1658970"/>
                <a:chExt cx="7620551" cy="2211733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8E869886-8BE6-455E-916D-1EA1702473FC}"/>
                    </a:ext>
                  </a:extLst>
                </p:cNvPr>
                <p:cNvSpPr/>
                <p:nvPr/>
              </p:nvSpPr>
              <p:spPr>
                <a:xfrm>
                  <a:off x="2277234" y="1662784"/>
                  <a:ext cx="1050198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1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DD2A0E7-B1F7-41FC-87DA-EA14DE471BC6}"/>
                    </a:ext>
                  </a:extLst>
                </p:cNvPr>
                <p:cNvSpPr/>
                <p:nvPr/>
              </p:nvSpPr>
              <p:spPr>
                <a:xfrm>
                  <a:off x="3664074" y="1662783"/>
                  <a:ext cx="1050199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2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8B33F9A0-68A5-4EB3-987B-DE40F8B52A6A}"/>
                    </a:ext>
                  </a:extLst>
                </p:cNvPr>
                <p:cNvSpPr/>
                <p:nvPr/>
              </p:nvSpPr>
              <p:spPr>
                <a:xfrm>
                  <a:off x="5050915" y="1662782"/>
                  <a:ext cx="1053836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3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C694A929-D291-42F3-84A8-313275ED4E96}"/>
                    </a:ext>
                  </a:extLst>
                </p:cNvPr>
                <p:cNvSpPr/>
                <p:nvPr/>
              </p:nvSpPr>
              <p:spPr>
                <a:xfrm>
                  <a:off x="6461752" y="1662781"/>
                  <a:ext cx="1050199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4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3B0E27FD-B2F8-4526-95E3-A2B13BE16DF9}"/>
                    </a:ext>
                  </a:extLst>
                </p:cNvPr>
                <p:cNvSpPr txBox="1"/>
                <p:nvPr/>
              </p:nvSpPr>
              <p:spPr>
                <a:xfrm>
                  <a:off x="9219934" y="1700378"/>
                  <a:ext cx="575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accent2">
                          <a:lumMod val="75000"/>
                        </a:schemeClr>
                      </a:solidFill>
                    </a:rPr>
                    <a:t>null</a:t>
                  </a:r>
                  <a:endParaRPr lang="zh-CN" altLang="en-US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A432B8E3-38FE-44D1-B959-2BB322FCB365}"/>
                    </a:ext>
                  </a:extLst>
                </p:cNvPr>
                <p:cNvSpPr/>
                <p:nvPr/>
              </p:nvSpPr>
              <p:spPr>
                <a:xfrm>
                  <a:off x="7872589" y="1658970"/>
                  <a:ext cx="1050198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5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连接符: 肘形 165">
                  <a:extLst>
                    <a:ext uri="{FF2B5EF4-FFF2-40B4-BE49-F238E27FC236}">
                      <a16:creationId xmlns:a16="http://schemas.microsoft.com/office/drawing/2014/main" id="{CFBC7B92-0B85-41CB-A87D-BBB930271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7494864" y="1877446"/>
                  <a:ext cx="336642" cy="1"/>
                </a:xfrm>
                <a:prstGeom prst="bentConnector3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连接符: 肘形 166">
                  <a:extLst>
                    <a:ext uri="{FF2B5EF4-FFF2-40B4-BE49-F238E27FC236}">
                      <a16:creationId xmlns:a16="http://schemas.microsoft.com/office/drawing/2014/main" id="{A4D1F08F-107B-47EE-A4A5-D46529D50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8922787" y="1885044"/>
                  <a:ext cx="336642" cy="1"/>
                </a:xfrm>
                <a:prstGeom prst="bentConnector3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连接符: 肘形 168">
                  <a:extLst>
                    <a:ext uri="{FF2B5EF4-FFF2-40B4-BE49-F238E27FC236}">
                      <a16:creationId xmlns:a16="http://schemas.microsoft.com/office/drawing/2014/main" id="{9F826216-7529-4010-8B7F-F7C46172D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6114930" y="1886064"/>
                  <a:ext cx="336642" cy="1"/>
                </a:xfrm>
                <a:prstGeom prst="bentConnector3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连接符: 肘形 169">
                  <a:extLst>
                    <a:ext uri="{FF2B5EF4-FFF2-40B4-BE49-F238E27FC236}">
                      <a16:creationId xmlns:a16="http://schemas.microsoft.com/office/drawing/2014/main" id="{1A9B229A-3437-4576-AE87-92302B54C8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4693732" y="1903846"/>
                  <a:ext cx="336642" cy="1"/>
                </a:xfrm>
                <a:prstGeom prst="bentConnector3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连接符: 肘形 170">
                  <a:extLst>
                    <a:ext uri="{FF2B5EF4-FFF2-40B4-BE49-F238E27FC236}">
                      <a16:creationId xmlns:a16="http://schemas.microsoft.com/office/drawing/2014/main" id="{BEB084FB-86A8-46B2-AA8D-D8FAFB7D17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344224" y="1903845"/>
                  <a:ext cx="336642" cy="1"/>
                </a:xfrm>
                <a:prstGeom prst="bentConnector3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B8915721-F999-4B31-8F5E-18FEF893683E}"/>
                    </a:ext>
                  </a:extLst>
                </p:cNvPr>
                <p:cNvSpPr txBox="1"/>
                <p:nvPr/>
              </p:nvSpPr>
              <p:spPr>
                <a:xfrm>
                  <a:off x="2451115" y="2133983"/>
                  <a:ext cx="702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accent2">
                          <a:lumMod val="75000"/>
                        </a:schemeClr>
                      </a:solidFill>
                    </a:rPr>
                    <a:t>head</a:t>
                  </a:r>
                  <a:endParaRPr lang="zh-CN" altLang="en-US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D4EF57CF-4C4B-4296-B8A4-59BDCFC61207}"/>
                    </a:ext>
                  </a:extLst>
                </p:cNvPr>
                <p:cNvSpPr/>
                <p:nvPr/>
              </p:nvSpPr>
              <p:spPr>
                <a:xfrm>
                  <a:off x="2294026" y="3395690"/>
                  <a:ext cx="1050198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1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EC2CA1D1-BEC1-43E3-9EFC-809809206179}"/>
                    </a:ext>
                  </a:extLst>
                </p:cNvPr>
                <p:cNvSpPr/>
                <p:nvPr/>
              </p:nvSpPr>
              <p:spPr>
                <a:xfrm>
                  <a:off x="3680866" y="3395689"/>
                  <a:ext cx="1050199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2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F4837B25-DC54-49E6-B505-4B39FA7F25BF}"/>
                    </a:ext>
                  </a:extLst>
                </p:cNvPr>
                <p:cNvSpPr/>
                <p:nvPr/>
              </p:nvSpPr>
              <p:spPr>
                <a:xfrm>
                  <a:off x="5067707" y="3395688"/>
                  <a:ext cx="1053836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3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4C321881-54EC-4251-8B82-256CFDBD70C8}"/>
                    </a:ext>
                  </a:extLst>
                </p:cNvPr>
                <p:cNvSpPr/>
                <p:nvPr/>
              </p:nvSpPr>
              <p:spPr>
                <a:xfrm>
                  <a:off x="6478544" y="3395687"/>
                  <a:ext cx="1050199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4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B3B9348F-98E0-4DC5-8FCD-7765FEDFBA99}"/>
                    </a:ext>
                  </a:extLst>
                </p:cNvPr>
                <p:cNvSpPr txBox="1"/>
                <p:nvPr/>
              </p:nvSpPr>
              <p:spPr>
                <a:xfrm>
                  <a:off x="9236726" y="3433284"/>
                  <a:ext cx="575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accent2">
                          <a:lumMod val="75000"/>
                        </a:schemeClr>
                      </a:solidFill>
                    </a:rPr>
                    <a:t>null</a:t>
                  </a:r>
                  <a:endParaRPr lang="zh-CN" altLang="en-US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272FFA39-C0FA-4141-828F-EDDFF0AC06FD}"/>
                    </a:ext>
                  </a:extLst>
                </p:cNvPr>
                <p:cNvSpPr/>
                <p:nvPr/>
              </p:nvSpPr>
              <p:spPr>
                <a:xfrm>
                  <a:off x="7889381" y="3391876"/>
                  <a:ext cx="1050198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5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9" name="连接符: 肘形 178">
                  <a:extLst>
                    <a:ext uri="{FF2B5EF4-FFF2-40B4-BE49-F238E27FC236}">
                      <a16:creationId xmlns:a16="http://schemas.microsoft.com/office/drawing/2014/main" id="{BBEBF124-21F9-4C54-9DDB-AFCA538E5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7511656" y="3610352"/>
                  <a:ext cx="336642" cy="1"/>
                </a:xfrm>
                <a:prstGeom prst="bentConnector3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连接符: 肘形 179">
                  <a:extLst>
                    <a:ext uri="{FF2B5EF4-FFF2-40B4-BE49-F238E27FC236}">
                      <a16:creationId xmlns:a16="http://schemas.microsoft.com/office/drawing/2014/main" id="{30678569-419E-4C11-A778-EF990444D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8939579" y="3617950"/>
                  <a:ext cx="336642" cy="1"/>
                </a:xfrm>
                <a:prstGeom prst="bentConnector3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AACF79A7-3956-45B8-A820-B264B2FE6730}"/>
                    </a:ext>
                  </a:extLst>
                </p:cNvPr>
                <p:cNvSpPr txBox="1"/>
                <p:nvPr/>
              </p:nvSpPr>
              <p:spPr>
                <a:xfrm>
                  <a:off x="2191974" y="2603691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accent6">
                          <a:lumMod val="75000"/>
                        </a:schemeClr>
                      </a:solidFill>
                    </a:rPr>
                    <a:t>reverseN(head, 3)</a:t>
                  </a:r>
                  <a:endParaRPr lang="zh-CN" altLang="en-US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94690362-8D92-4EA3-8BE3-7FF120F036B3}"/>
                    </a:ext>
                  </a:extLst>
                </p:cNvPr>
                <p:cNvCxnSpPr>
                  <a:stCxn id="174" idx="1"/>
                  <a:endCxn id="173" idx="3"/>
                </p:cNvCxnSpPr>
                <p:nvPr/>
              </p:nvCxnSpPr>
              <p:spPr>
                <a:xfrm flipH="1">
                  <a:off x="3344224" y="3633196"/>
                  <a:ext cx="336642" cy="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381FF1DC-BEA0-48D6-BE67-93F3E11E6680}"/>
                    </a:ext>
                  </a:extLst>
                </p:cNvPr>
                <p:cNvCxnSpPr/>
                <p:nvPr/>
              </p:nvCxnSpPr>
              <p:spPr>
                <a:xfrm flipH="1">
                  <a:off x="4714273" y="3633553"/>
                  <a:ext cx="336642" cy="1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57A8047A-922B-4824-B0F3-563A685F043C}"/>
                    </a:ext>
                  </a:extLst>
                </p:cNvPr>
                <p:cNvSpPr txBox="1"/>
                <p:nvPr/>
              </p:nvSpPr>
              <p:spPr>
                <a:xfrm>
                  <a:off x="5045625" y="3059668"/>
                  <a:ext cx="1170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accent2">
                          <a:lumMod val="75000"/>
                        </a:schemeClr>
                      </a:solidFill>
                    </a:rPr>
                    <a:t>newHead</a:t>
                  </a:r>
                  <a:endParaRPr lang="zh-CN" altLang="en-US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10" name="连接符: 肘形 9">
                  <a:extLst>
                    <a:ext uri="{FF2B5EF4-FFF2-40B4-BE49-F238E27FC236}">
                      <a16:creationId xmlns:a16="http://schemas.microsoft.com/office/drawing/2014/main" id="{6C017CDF-1BD3-47C1-8D96-73B89A1DC698}"/>
                    </a:ext>
                  </a:extLst>
                </p:cNvPr>
                <p:cNvCxnSpPr>
                  <a:stCxn id="173" idx="1"/>
                  <a:endCxn id="176" idx="2"/>
                </p:cNvCxnSpPr>
                <p:nvPr/>
              </p:nvCxnSpPr>
              <p:spPr>
                <a:xfrm rot="10800000" flipH="1" flipV="1">
                  <a:off x="2294026" y="3633196"/>
                  <a:ext cx="4709618" cy="237503"/>
                </a:xfrm>
                <a:prstGeom prst="bentConnector4">
                  <a:avLst>
                    <a:gd name="adj1" fmla="val -4854"/>
                    <a:gd name="adj2" fmla="val 196253"/>
                  </a:avLst>
                </a:prstGeom>
                <a:ln w="1905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1F65C48B-D429-4C0E-A46E-D5797D1168AA}"/>
                  </a:ext>
                </a:extLst>
              </p:cNvPr>
              <p:cNvSpPr txBox="1"/>
              <p:nvPr/>
            </p:nvSpPr>
            <p:spPr>
              <a:xfrm>
                <a:off x="6410691" y="3040138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successor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0888C4F5-CBFB-4D5F-A033-86B1B7AD0AFA}"/>
                </a:ext>
              </a:extLst>
            </p:cNvPr>
            <p:cNvSpPr txBox="1"/>
            <p:nvPr/>
          </p:nvSpPr>
          <p:spPr>
            <a:xfrm>
              <a:off x="2446893" y="307061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83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0" y="269715"/>
            <a:ext cx="17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92. </a:t>
            </a:r>
            <a:r>
              <a:rPr lang="zh-CN" altLang="en-US" b="1">
                <a:hlinkClick r:id="rId2"/>
              </a:rPr>
              <a:t>反转链表 </a:t>
            </a:r>
            <a:r>
              <a:rPr lang="en-US" altLang="zh-CN" b="1">
                <a:hlinkClick r:id="rId2"/>
              </a:rPr>
              <a:t>II</a:t>
            </a:r>
            <a:endParaRPr lang="zh-CN" altLang="en-US" b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7517155-7BAF-4F29-8C13-EB1A01537592}"/>
              </a:ext>
            </a:extLst>
          </p:cNvPr>
          <p:cNvGrpSpPr/>
          <p:nvPr/>
        </p:nvGrpSpPr>
        <p:grpSpPr>
          <a:xfrm>
            <a:off x="1616834" y="1341469"/>
            <a:ext cx="7518499" cy="478828"/>
            <a:chOff x="1616834" y="1341469"/>
            <a:chExt cx="7518499" cy="478828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0F804518-CBCF-4396-A390-00578B4352A2}"/>
                </a:ext>
              </a:extLst>
            </p:cNvPr>
            <p:cNvGrpSpPr/>
            <p:nvPr/>
          </p:nvGrpSpPr>
          <p:grpSpPr>
            <a:xfrm>
              <a:off x="1616834" y="1345280"/>
              <a:ext cx="7518499" cy="475017"/>
              <a:chOff x="2796912" y="2404777"/>
              <a:chExt cx="7518499" cy="475017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70D9C0B-475E-4B47-B648-4854169FA064}"/>
                  </a:ext>
                </a:extLst>
              </p:cNvPr>
              <p:cNvSpPr/>
              <p:nvPr/>
            </p:nvSpPr>
            <p:spPr>
              <a:xfrm>
                <a:off x="2796912" y="2404781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1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C7117A0-919F-46A1-A631-DFDD20327BD0}"/>
                  </a:ext>
                </a:extLst>
              </p:cNvPr>
              <p:cNvSpPr/>
              <p:nvPr/>
            </p:nvSpPr>
            <p:spPr>
              <a:xfrm>
                <a:off x="3515468" y="2404780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0BCAC33D-C7A7-4CA6-A1B9-1E1B71ACCF79}"/>
                  </a:ext>
                </a:extLst>
              </p:cNvPr>
              <p:cNvSpPr/>
              <p:nvPr/>
            </p:nvSpPr>
            <p:spPr>
              <a:xfrm>
                <a:off x="4183752" y="2404780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2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6A30CEA-9E48-48FE-985A-750EBBFA63B3}"/>
                  </a:ext>
                </a:extLst>
              </p:cNvPr>
              <p:cNvSpPr/>
              <p:nvPr/>
            </p:nvSpPr>
            <p:spPr>
              <a:xfrm>
                <a:off x="4902308" y="2404779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F0C835C-A2DF-4748-ADE6-9E5FBF60409B}"/>
                  </a:ext>
                </a:extLst>
              </p:cNvPr>
              <p:cNvSpPr/>
              <p:nvPr/>
            </p:nvSpPr>
            <p:spPr>
              <a:xfrm>
                <a:off x="4978507" y="2550846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700CB6E1-0F90-4985-AB2C-C789DF4D47C7}"/>
                  </a:ext>
                </a:extLst>
              </p:cNvPr>
              <p:cNvSpPr/>
              <p:nvPr/>
            </p:nvSpPr>
            <p:spPr>
              <a:xfrm>
                <a:off x="5570593" y="2404779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3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70C41CAF-2855-409B-B4AE-33DD3D5943DA}"/>
                  </a:ext>
                </a:extLst>
              </p:cNvPr>
              <p:cNvSpPr/>
              <p:nvPr/>
            </p:nvSpPr>
            <p:spPr>
              <a:xfrm>
                <a:off x="6289149" y="2404778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951432C3-DB45-471D-9940-8826C0A90F2E}"/>
                  </a:ext>
                </a:extLst>
              </p:cNvPr>
              <p:cNvSpPr/>
              <p:nvPr/>
            </p:nvSpPr>
            <p:spPr>
              <a:xfrm>
                <a:off x="6365348" y="2550845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04825E3-FADF-4ECE-BFC3-023D2ADBA037}"/>
                  </a:ext>
                </a:extLst>
              </p:cNvPr>
              <p:cNvSpPr/>
              <p:nvPr/>
            </p:nvSpPr>
            <p:spPr>
              <a:xfrm>
                <a:off x="6981430" y="2404778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4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88DEB10-33CB-419B-828D-61CE77E50099}"/>
                  </a:ext>
                </a:extLst>
              </p:cNvPr>
              <p:cNvSpPr/>
              <p:nvPr/>
            </p:nvSpPr>
            <p:spPr>
              <a:xfrm>
                <a:off x="7699986" y="2404777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B5F65DDD-70A8-4CAF-BBF1-B1AEC57BB845}"/>
                  </a:ext>
                </a:extLst>
              </p:cNvPr>
              <p:cNvSpPr/>
              <p:nvPr/>
            </p:nvSpPr>
            <p:spPr>
              <a:xfrm>
                <a:off x="7776185" y="2550844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7D321D77-F761-4070-9158-AA2E3E53E248}"/>
                  </a:ext>
                </a:extLst>
              </p:cNvPr>
              <p:cNvCxnSpPr>
                <a:cxnSpLocks/>
                <a:endCxn id="92" idx="1"/>
              </p:cNvCxnSpPr>
              <p:nvPr/>
            </p:nvCxnSpPr>
            <p:spPr>
              <a:xfrm>
                <a:off x="3766927" y="2638477"/>
                <a:ext cx="416825" cy="38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58E13FFB-A385-4136-B9DD-18F25970130E}"/>
                  </a:ext>
                </a:extLst>
              </p:cNvPr>
              <p:cNvCxnSpPr>
                <a:cxnSpLocks/>
                <a:endCxn id="95" idx="1"/>
              </p:cNvCxnSpPr>
              <p:nvPr/>
            </p:nvCxnSpPr>
            <p:spPr>
              <a:xfrm>
                <a:off x="5150130" y="2638474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2C2096F4-CC56-4D33-97A0-5FD18BBD3FA4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>
                <a:off x="6540608" y="2634664"/>
                <a:ext cx="440822" cy="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C0379414-8461-4DB5-9321-B85B110EC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445" y="2630852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0F9ED7D-AEC1-4BD9-9CF6-21F8C9B8644B}"/>
                  </a:ext>
                </a:extLst>
              </p:cNvPr>
              <p:cNvSpPr txBox="1"/>
              <p:nvPr/>
            </p:nvSpPr>
            <p:spPr>
              <a:xfrm>
                <a:off x="9739612" y="2442375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null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35" name="图片 134">
                <a:extLst>
                  <a:ext uri="{FF2B5EF4-FFF2-40B4-BE49-F238E27FC236}">
                    <a16:creationId xmlns:a16="http://schemas.microsoft.com/office/drawing/2014/main" id="{D16691F7-CBCC-41AA-8352-932481166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4801" y="2547029"/>
                <a:ext cx="188992" cy="182896"/>
              </a:xfrm>
              <a:prstGeom prst="rect">
                <a:avLst/>
              </a:prstGeom>
            </p:spPr>
          </p:pic>
        </p:grp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634897F6-D6AD-4541-974A-E7167D9EE3E4}"/>
                </a:ext>
              </a:extLst>
            </p:cNvPr>
            <p:cNvSpPr/>
            <p:nvPr/>
          </p:nvSpPr>
          <p:spPr>
            <a:xfrm>
              <a:off x="7212189" y="1341470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27E966F1-888C-4C50-9287-A5E4A3A8EB90}"/>
                </a:ext>
              </a:extLst>
            </p:cNvPr>
            <p:cNvSpPr/>
            <p:nvPr/>
          </p:nvSpPr>
          <p:spPr>
            <a:xfrm>
              <a:off x="7930745" y="1341469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2FFE9544-5FC6-4C96-91F5-AFE6D1625BBC}"/>
                </a:ext>
              </a:extLst>
            </p:cNvPr>
            <p:cNvSpPr/>
            <p:nvPr/>
          </p:nvSpPr>
          <p:spPr>
            <a:xfrm>
              <a:off x="8006944" y="1487536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3ACF43A0-F327-4FFD-BDFA-43F7A2414C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2204" y="1567544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EF0C5F9-5E28-470D-9BAC-730505EA8B2B}"/>
              </a:ext>
            </a:extLst>
          </p:cNvPr>
          <p:cNvGrpSpPr/>
          <p:nvPr/>
        </p:nvGrpSpPr>
        <p:grpSpPr>
          <a:xfrm>
            <a:off x="1616834" y="2747903"/>
            <a:ext cx="7518499" cy="1048652"/>
            <a:chOff x="1616834" y="2747903"/>
            <a:chExt cx="7518499" cy="1048652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30C42F83-C3DC-4D42-A28C-9F24CE7A6E61}"/>
                </a:ext>
              </a:extLst>
            </p:cNvPr>
            <p:cNvSpPr/>
            <p:nvPr/>
          </p:nvSpPr>
          <p:spPr>
            <a:xfrm>
              <a:off x="1616834" y="2751718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A951855-5A70-4A5F-96EF-669DAB4ED224}"/>
                </a:ext>
              </a:extLst>
            </p:cNvPr>
            <p:cNvSpPr/>
            <p:nvPr/>
          </p:nvSpPr>
          <p:spPr>
            <a:xfrm>
              <a:off x="2335390" y="2751717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3D1E067-6295-4F31-9F7E-55322B1BBF63}"/>
                </a:ext>
              </a:extLst>
            </p:cNvPr>
            <p:cNvGrpSpPr/>
            <p:nvPr/>
          </p:nvGrpSpPr>
          <p:grpSpPr>
            <a:xfrm flipH="1">
              <a:off x="3003674" y="2751714"/>
              <a:ext cx="3851514" cy="475016"/>
              <a:chOff x="3003674" y="2751714"/>
              <a:chExt cx="3851514" cy="475016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5A4121-142A-4565-B09E-7FA952EA2A9F}"/>
                  </a:ext>
                </a:extLst>
              </p:cNvPr>
              <p:cNvSpPr/>
              <p:nvPr/>
            </p:nvSpPr>
            <p:spPr>
              <a:xfrm>
                <a:off x="3003674" y="2751717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4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0E540AC2-238C-47CF-8721-4E9415E99CF2}"/>
                  </a:ext>
                </a:extLst>
              </p:cNvPr>
              <p:cNvSpPr/>
              <p:nvPr/>
            </p:nvSpPr>
            <p:spPr>
              <a:xfrm>
                <a:off x="3722230" y="2751716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1265EBE1-FEAC-4D75-BCE9-4D719DDCE6EA}"/>
                  </a:ext>
                </a:extLst>
              </p:cNvPr>
              <p:cNvSpPr/>
              <p:nvPr/>
            </p:nvSpPr>
            <p:spPr>
              <a:xfrm>
                <a:off x="3798429" y="2897783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6108A739-762C-45D8-A864-20781DDD1047}"/>
                  </a:ext>
                </a:extLst>
              </p:cNvPr>
              <p:cNvSpPr/>
              <p:nvPr/>
            </p:nvSpPr>
            <p:spPr>
              <a:xfrm>
                <a:off x="4390515" y="2751716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3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9D32B10E-A2E9-496F-B175-DBB55AE89C21}"/>
                  </a:ext>
                </a:extLst>
              </p:cNvPr>
              <p:cNvSpPr/>
              <p:nvPr/>
            </p:nvSpPr>
            <p:spPr>
              <a:xfrm>
                <a:off x="5109071" y="2751715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321762DE-928F-4FBA-8A3E-BF3E35434530}"/>
                  </a:ext>
                </a:extLst>
              </p:cNvPr>
              <p:cNvSpPr/>
              <p:nvPr/>
            </p:nvSpPr>
            <p:spPr>
              <a:xfrm>
                <a:off x="5185270" y="2897782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A21BE32C-68FE-47C1-8C9A-40AA7CF7AF62}"/>
                  </a:ext>
                </a:extLst>
              </p:cNvPr>
              <p:cNvSpPr/>
              <p:nvPr/>
            </p:nvSpPr>
            <p:spPr>
              <a:xfrm>
                <a:off x="5801352" y="2751715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2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E49F1199-C74F-469D-B91B-4D7C7E920A03}"/>
                  </a:ext>
                </a:extLst>
              </p:cNvPr>
              <p:cNvSpPr/>
              <p:nvPr/>
            </p:nvSpPr>
            <p:spPr>
              <a:xfrm>
                <a:off x="6519908" y="2751714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874609ED-6857-4DE8-BE4C-AD41F8212E82}"/>
                  </a:ext>
                </a:extLst>
              </p:cNvPr>
              <p:cNvSpPr/>
              <p:nvPr/>
            </p:nvSpPr>
            <p:spPr>
              <a:xfrm>
                <a:off x="6596107" y="2897781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597407DB-ED89-4A9D-AB3B-7134932A7E74}"/>
                  </a:ext>
                </a:extLst>
              </p:cNvPr>
              <p:cNvCxnSpPr>
                <a:cxnSpLocks/>
                <a:endCxn id="167" idx="1"/>
              </p:cNvCxnSpPr>
              <p:nvPr/>
            </p:nvCxnSpPr>
            <p:spPr>
              <a:xfrm>
                <a:off x="3970052" y="2985411"/>
                <a:ext cx="420463" cy="3812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E2DEBF96-0D39-4464-8859-D0AE7FD8FDBA}"/>
                  </a:ext>
                </a:extLst>
              </p:cNvPr>
              <p:cNvCxnSpPr>
                <a:cxnSpLocks/>
                <a:endCxn id="170" idx="1"/>
              </p:cNvCxnSpPr>
              <p:nvPr/>
            </p:nvCxnSpPr>
            <p:spPr>
              <a:xfrm>
                <a:off x="5360530" y="2981601"/>
                <a:ext cx="440822" cy="7621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ED13469A-F1D8-4B2A-8774-6F879A727635}"/>
                </a:ext>
              </a:extLst>
            </p:cNvPr>
            <p:cNvSpPr txBox="1"/>
            <p:nvPr/>
          </p:nvSpPr>
          <p:spPr>
            <a:xfrm>
              <a:off x="8559534" y="278931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78" name="图片 177">
              <a:extLst>
                <a:ext uri="{FF2B5EF4-FFF2-40B4-BE49-F238E27FC236}">
                  <a16:creationId xmlns:a16="http://schemas.microsoft.com/office/drawing/2014/main" id="{B8BC7FD3-4B10-433E-B335-88B1D213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4723" y="2893966"/>
              <a:ext cx="188992" cy="182896"/>
            </a:xfrm>
            <a:prstGeom prst="rect">
              <a:avLst/>
            </a:prstGeom>
          </p:spPr>
        </p:pic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23D8D0DD-5A70-4B84-B21A-F4307D447E2E}"/>
                </a:ext>
              </a:extLst>
            </p:cNvPr>
            <p:cNvSpPr/>
            <p:nvPr/>
          </p:nvSpPr>
          <p:spPr>
            <a:xfrm>
              <a:off x="7212189" y="2747904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98C961CC-D5E0-4897-B887-37893E6DD95C}"/>
                </a:ext>
              </a:extLst>
            </p:cNvPr>
            <p:cNvSpPr/>
            <p:nvPr/>
          </p:nvSpPr>
          <p:spPr>
            <a:xfrm>
              <a:off x="7930745" y="2747903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846CE7D9-617E-4C21-A5F6-583C429BF405}"/>
                </a:ext>
              </a:extLst>
            </p:cNvPr>
            <p:cNvSpPr/>
            <p:nvPr/>
          </p:nvSpPr>
          <p:spPr>
            <a:xfrm>
              <a:off x="8006944" y="2893970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E627EAA4-0BEB-40C2-A133-3678389E8DE0}"/>
                </a:ext>
              </a:extLst>
            </p:cNvPr>
            <p:cNvCxnSpPr>
              <a:cxnSpLocks/>
            </p:cNvCxnSpPr>
            <p:nvPr/>
          </p:nvCxnSpPr>
          <p:spPr>
            <a:xfrm>
              <a:off x="8182204" y="2973978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2D4DFF83-CC77-43FD-8633-D4E3759019B0}"/>
                </a:ext>
              </a:extLst>
            </p:cNvPr>
            <p:cNvSpPr txBox="1"/>
            <p:nvPr/>
          </p:nvSpPr>
          <p:spPr>
            <a:xfrm>
              <a:off x="3288530" y="337279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left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192862C9-BC79-4B3D-912B-90C70F00ACE7}"/>
                </a:ext>
              </a:extLst>
            </p:cNvPr>
            <p:cNvSpPr txBox="1"/>
            <p:nvPr/>
          </p:nvSpPr>
          <p:spPr>
            <a:xfrm>
              <a:off x="6130263" y="3372794"/>
              <a:ext cx="71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right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482B2188-D14A-4107-A7C3-F296313412CD}"/>
                </a:ext>
              </a:extLst>
            </p:cNvPr>
            <p:cNvCxnSpPr>
              <a:stCxn id="172" idx="6"/>
              <a:endCxn id="146" idx="2"/>
            </p:cNvCxnSpPr>
            <p:nvPr/>
          </p:nvCxnSpPr>
          <p:spPr>
            <a:xfrm rot="10800000" flipH="1" flipV="1">
              <a:off x="3087495" y="2985411"/>
              <a:ext cx="4483972" cy="237506"/>
            </a:xfrm>
            <a:prstGeom prst="bentConnector4">
              <a:avLst>
                <a:gd name="adj1" fmla="val -5098"/>
                <a:gd name="adj2" fmla="val 377751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04D6FD14-DEBF-445B-A4A8-FB7FB9E4EDCF}"/>
                </a:ext>
              </a:extLst>
            </p:cNvPr>
            <p:cNvCxnSpPr>
              <a:stCxn id="178" idx="3"/>
              <a:endCxn id="164" idx="0"/>
            </p:cNvCxnSpPr>
            <p:nvPr/>
          </p:nvCxnSpPr>
          <p:spPr>
            <a:xfrm flipV="1">
              <a:off x="2593715" y="2751717"/>
              <a:ext cx="3902195" cy="233697"/>
            </a:xfrm>
            <a:prstGeom prst="bentConnector4">
              <a:avLst>
                <a:gd name="adj1" fmla="val 4221"/>
                <a:gd name="adj2" fmla="val 197819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F4941903-568A-4EE2-BA84-E3E0AB97E02D}"/>
                </a:ext>
              </a:extLst>
            </p:cNvPr>
            <p:cNvSpPr txBox="1"/>
            <p:nvPr/>
          </p:nvSpPr>
          <p:spPr>
            <a:xfrm>
              <a:off x="1709852" y="3427223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pre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CC088631-4E93-45CA-85D1-F0D52C43F570}"/>
                </a:ext>
              </a:extLst>
            </p:cNvPr>
            <p:cNvSpPr txBox="1"/>
            <p:nvPr/>
          </p:nvSpPr>
          <p:spPr>
            <a:xfrm>
              <a:off x="7740685" y="33510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curr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58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0" y="269715"/>
            <a:ext cx="17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92. </a:t>
            </a:r>
            <a:r>
              <a:rPr lang="zh-CN" altLang="en-US" b="1">
                <a:hlinkClick r:id="rId2"/>
              </a:rPr>
              <a:t>反转链表 </a:t>
            </a:r>
            <a:r>
              <a:rPr lang="en-US" altLang="zh-CN" b="1">
                <a:hlinkClick r:id="rId2"/>
              </a:rPr>
              <a:t>II</a:t>
            </a:r>
            <a:endParaRPr lang="zh-CN" altLang="en-US" b="1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2AC3575-5EBB-42AE-89AC-7F7EBC1639EE}"/>
              </a:ext>
            </a:extLst>
          </p:cNvPr>
          <p:cNvGrpSpPr/>
          <p:nvPr/>
        </p:nvGrpSpPr>
        <p:grpSpPr>
          <a:xfrm>
            <a:off x="1465306" y="748934"/>
            <a:ext cx="7670027" cy="3865357"/>
            <a:chOff x="1465306" y="748934"/>
            <a:chExt cx="7670027" cy="386535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70D9C0B-475E-4B47-B648-4854169FA064}"/>
                </a:ext>
              </a:extLst>
            </p:cNvPr>
            <p:cNvSpPr/>
            <p:nvPr/>
          </p:nvSpPr>
          <p:spPr>
            <a:xfrm>
              <a:off x="1616834" y="1345284"/>
              <a:ext cx="1050198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BCAC33D-C7A7-4CA6-A1B9-1E1B71ACCF79}"/>
                </a:ext>
              </a:extLst>
            </p:cNvPr>
            <p:cNvSpPr/>
            <p:nvPr/>
          </p:nvSpPr>
          <p:spPr>
            <a:xfrm>
              <a:off x="3003674" y="1345283"/>
              <a:ext cx="1050199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00CB6E1-0F90-4985-AB2C-C789DF4D47C7}"/>
                </a:ext>
              </a:extLst>
            </p:cNvPr>
            <p:cNvSpPr/>
            <p:nvPr/>
          </p:nvSpPr>
          <p:spPr>
            <a:xfrm>
              <a:off x="4390515" y="1345282"/>
              <a:ext cx="1053836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3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04825E3-FADF-4ECE-BFC3-023D2ADBA037}"/>
                </a:ext>
              </a:extLst>
            </p:cNvPr>
            <p:cNvSpPr/>
            <p:nvPr/>
          </p:nvSpPr>
          <p:spPr>
            <a:xfrm>
              <a:off x="5801352" y="1345281"/>
              <a:ext cx="1050199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4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0F9ED7D-AEC1-4BD9-9CF6-21F8C9B8644B}"/>
                </a:ext>
              </a:extLst>
            </p:cNvPr>
            <p:cNvSpPr txBox="1"/>
            <p:nvPr/>
          </p:nvSpPr>
          <p:spPr>
            <a:xfrm>
              <a:off x="8559534" y="1382878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634897F6-D6AD-4541-974A-E7167D9EE3E4}"/>
                </a:ext>
              </a:extLst>
            </p:cNvPr>
            <p:cNvSpPr/>
            <p:nvPr/>
          </p:nvSpPr>
          <p:spPr>
            <a:xfrm>
              <a:off x="7212189" y="1341470"/>
              <a:ext cx="1050198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9EE29A8-BAED-4C5C-ABE7-B9A8B137511D}"/>
                </a:ext>
              </a:extLst>
            </p:cNvPr>
            <p:cNvSpPr txBox="1"/>
            <p:nvPr/>
          </p:nvSpPr>
          <p:spPr>
            <a:xfrm>
              <a:off x="1722990" y="181648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prev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D554254-E295-44A5-908C-69D15918ED46}"/>
                </a:ext>
              </a:extLst>
            </p:cNvPr>
            <p:cNvSpPr txBox="1"/>
            <p:nvPr/>
          </p:nvSpPr>
          <p:spPr>
            <a:xfrm>
              <a:off x="3123988" y="185265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curr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01C6A5B-9851-4517-B6FE-9B00BFCEEB78}"/>
                </a:ext>
              </a:extLst>
            </p:cNvPr>
            <p:cNvSpPr txBox="1"/>
            <p:nvPr/>
          </p:nvSpPr>
          <p:spPr>
            <a:xfrm>
              <a:off x="4450671" y="1866854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next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59F5268-D0E0-422E-B381-5637E600444A}"/>
                </a:ext>
              </a:extLst>
            </p:cNvPr>
            <p:cNvSpPr txBox="1"/>
            <p:nvPr/>
          </p:nvSpPr>
          <p:spPr>
            <a:xfrm>
              <a:off x="4880402" y="2322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①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0AABC89-733B-4EB4-AC97-3B7EAFDA8BA2}"/>
                </a:ext>
              </a:extLst>
            </p:cNvPr>
            <p:cNvSpPr txBox="1"/>
            <p:nvPr/>
          </p:nvSpPr>
          <p:spPr>
            <a:xfrm>
              <a:off x="4053873" y="12520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②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EA72C35-E00B-4B55-A1A0-86C324B95E78}"/>
                </a:ext>
              </a:extLst>
            </p:cNvPr>
            <p:cNvSpPr txBox="1"/>
            <p:nvPr/>
          </p:nvSpPr>
          <p:spPr>
            <a:xfrm>
              <a:off x="3155202" y="7489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③</a:t>
              </a: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3B3D7191-F05F-4921-AEA3-3E629E6615E6}"/>
                </a:ext>
              </a:extLst>
            </p:cNvPr>
            <p:cNvCxnSpPr>
              <a:stCxn id="90" idx="0"/>
              <a:endCxn id="95" idx="0"/>
            </p:cNvCxnSpPr>
            <p:nvPr/>
          </p:nvCxnSpPr>
          <p:spPr>
            <a:xfrm rot="5400000" flipH="1" flipV="1">
              <a:off x="3529682" y="-42467"/>
              <a:ext cx="2" cy="2775500"/>
            </a:xfrm>
            <a:prstGeom prst="bentConnector3">
              <a:avLst>
                <a:gd name="adj1" fmla="val 1143010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D09D8107-D749-4770-A642-726D7B75C330}"/>
                </a:ext>
              </a:extLst>
            </p:cNvPr>
            <p:cNvCxnSpPr>
              <a:cxnSpLocks/>
              <a:stCxn id="92" idx="1"/>
              <a:endCxn id="98" idx="2"/>
            </p:cNvCxnSpPr>
            <p:nvPr/>
          </p:nvCxnSpPr>
          <p:spPr>
            <a:xfrm rot="10800000" flipH="1" flipV="1">
              <a:off x="3003674" y="1582790"/>
              <a:ext cx="3322778" cy="237504"/>
            </a:xfrm>
            <a:prstGeom prst="bentConnector4">
              <a:avLst>
                <a:gd name="adj1" fmla="val -6880"/>
                <a:gd name="adj2" fmla="val 317253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211DAA7D-33D9-446B-AEFD-90F8867EBD40}"/>
                </a:ext>
              </a:extLst>
            </p:cNvPr>
            <p:cNvCxnSpPr>
              <a:stCxn id="95" idx="1"/>
              <a:endCxn id="92" idx="3"/>
            </p:cNvCxnSpPr>
            <p:nvPr/>
          </p:nvCxnSpPr>
          <p:spPr>
            <a:xfrm rot="10800000" flipV="1">
              <a:off x="4053873" y="1582788"/>
              <a:ext cx="336642" cy="1"/>
            </a:xfrm>
            <a:prstGeom prst="bentConnector3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20DB496-7264-4361-B2C5-44CF888ECBA5}"/>
                </a:ext>
              </a:extLst>
            </p:cNvPr>
            <p:cNvSpPr/>
            <p:nvPr/>
          </p:nvSpPr>
          <p:spPr>
            <a:xfrm>
              <a:off x="1465306" y="3186438"/>
              <a:ext cx="1050198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C4933CC5-F803-49AB-A116-E4337A5FA676}"/>
                </a:ext>
              </a:extLst>
            </p:cNvPr>
            <p:cNvSpPr/>
            <p:nvPr/>
          </p:nvSpPr>
          <p:spPr>
            <a:xfrm>
              <a:off x="2852146" y="3186437"/>
              <a:ext cx="1050199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2B1B712D-A34D-42B3-9594-16C9F134B107}"/>
                </a:ext>
              </a:extLst>
            </p:cNvPr>
            <p:cNvSpPr/>
            <p:nvPr/>
          </p:nvSpPr>
          <p:spPr>
            <a:xfrm>
              <a:off x="4238987" y="3186436"/>
              <a:ext cx="1053836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3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A5E26266-2281-4E9C-A2D8-153A2A5BC204}"/>
                </a:ext>
              </a:extLst>
            </p:cNvPr>
            <p:cNvSpPr/>
            <p:nvPr/>
          </p:nvSpPr>
          <p:spPr>
            <a:xfrm>
              <a:off x="5649824" y="3186435"/>
              <a:ext cx="1050199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4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D44DD4D1-7F2A-43B2-A36C-4EFF07095F34}"/>
                </a:ext>
              </a:extLst>
            </p:cNvPr>
            <p:cNvSpPr txBox="1"/>
            <p:nvPr/>
          </p:nvSpPr>
          <p:spPr>
            <a:xfrm>
              <a:off x="8408006" y="322403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3CB247F9-177C-4A1F-AD7E-6C37A16A01A1}"/>
                </a:ext>
              </a:extLst>
            </p:cNvPr>
            <p:cNvSpPr/>
            <p:nvPr/>
          </p:nvSpPr>
          <p:spPr>
            <a:xfrm>
              <a:off x="7060661" y="3182624"/>
              <a:ext cx="1050198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7D2417AD-993D-4E03-B5DF-FF1380ADB533}"/>
                </a:ext>
              </a:extLst>
            </p:cNvPr>
            <p:cNvSpPr txBox="1"/>
            <p:nvPr/>
          </p:nvSpPr>
          <p:spPr>
            <a:xfrm>
              <a:off x="1571462" y="3657636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prev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0D03B54-F95D-4DAB-BECF-84ED3BAAFECB}"/>
                </a:ext>
              </a:extLst>
            </p:cNvPr>
            <p:cNvSpPr txBox="1"/>
            <p:nvPr/>
          </p:nvSpPr>
          <p:spPr>
            <a:xfrm>
              <a:off x="4503815" y="373291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curr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CE655D11-FE36-4B40-937B-B31580DF6D96}"/>
                </a:ext>
              </a:extLst>
            </p:cNvPr>
            <p:cNvSpPr txBox="1"/>
            <p:nvPr/>
          </p:nvSpPr>
          <p:spPr>
            <a:xfrm>
              <a:off x="5891193" y="3706027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next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1E6D53D8-D80A-4F08-B890-DA0D603C8DF6}"/>
                </a:ext>
              </a:extLst>
            </p:cNvPr>
            <p:cNvSpPr txBox="1"/>
            <p:nvPr/>
          </p:nvSpPr>
          <p:spPr>
            <a:xfrm>
              <a:off x="4730220" y="4244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①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FCEB3679-898D-40C1-947C-6D71AD446887}"/>
                </a:ext>
              </a:extLst>
            </p:cNvPr>
            <p:cNvSpPr txBox="1"/>
            <p:nvPr/>
          </p:nvSpPr>
          <p:spPr>
            <a:xfrm>
              <a:off x="5289186" y="30393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②</a:t>
              </a: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5B83F131-B8BD-4282-88A5-18D4C536EF6F}"/>
                </a:ext>
              </a:extLst>
            </p:cNvPr>
            <p:cNvSpPr txBox="1"/>
            <p:nvPr/>
          </p:nvSpPr>
          <p:spPr>
            <a:xfrm>
              <a:off x="3003674" y="25900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③</a:t>
              </a:r>
            </a:p>
          </p:txBody>
        </p: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41B9C1B1-B18F-487F-A7E1-515F1B9A6635}"/>
                </a:ext>
              </a:extLst>
            </p:cNvPr>
            <p:cNvCxnSpPr>
              <a:cxnSpLocks/>
              <a:stCxn id="138" idx="0"/>
              <a:endCxn id="143" idx="0"/>
            </p:cNvCxnSpPr>
            <p:nvPr/>
          </p:nvCxnSpPr>
          <p:spPr>
            <a:xfrm rot="5400000" flipH="1" flipV="1">
              <a:off x="4082663" y="1094178"/>
              <a:ext cx="3" cy="4184519"/>
            </a:xfrm>
            <a:prstGeom prst="bentConnector3">
              <a:avLst>
                <a:gd name="adj1" fmla="val 762010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连接符: 肘形 154">
              <a:extLst>
                <a:ext uri="{FF2B5EF4-FFF2-40B4-BE49-F238E27FC236}">
                  <a16:creationId xmlns:a16="http://schemas.microsoft.com/office/drawing/2014/main" id="{78625A7E-FEFA-4E8F-9AD9-79C28623B73E}"/>
                </a:ext>
              </a:extLst>
            </p:cNvPr>
            <p:cNvCxnSpPr>
              <a:cxnSpLocks/>
              <a:stCxn id="139" idx="1"/>
              <a:endCxn id="145" idx="2"/>
            </p:cNvCxnSpPr>
            <p:nvPr/>
          </p:nvCxnSpPr>
          <p:spPr>
            <a:xfrm rot="10800000" flipH="1" flipV="1">
              <a:off x="2852146" y="3423943"/>
              <a:ext cx="4733614" cy="233693"/>
            </a:xfrm>
            <a:prstGeom prst="bentConnector4">
              <a:avLst>
                <a:gd name="adj1" fmla="val -4829"/>
                <a:gd name="adj2" fmla="val 344785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连接符: 肘形 155">
              <a:extLst>
                <a:ext uri="{FF2B5EF4-FFF2-40B4-BE49-F238E27FC236}">
                  <a16:creationId xmlns:a16="http://schemas.microsoft.com/office/drawing/2014/main" id="{178A1FD1-DAFC-45FA-A25C-C3C6525D75ED}"/>
                </a:ext>
              </a:extLst>
            </p:cNvPr>
            <p:cNvCxnSpPr>
              <a:stCxn id="142" idx="1"/>
              <a:endCxn id="139" idx="3"/>
            </p:cNvCxnSpPr>
            <p:nvPr/>
          </p:nvCxnSpPr>
          <p:spPr>
            <a:xfrm rot="10800000" flipV="1">
              <a:off x="3902345" y="3423942"/>
              <a:ext cx="336642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连接符: 肘形 157">
              <a:extLst>
                <a:ext uri="{FF2B5EF4-FFF2-40B4-BE49-F238E27FC236}">
                  <a16:creationId xmlns:a16="http://schemas.microsoft.com/office/drawing/2014/main" id="{25FD99AC-3F8A-4B32-AFE0-BC36EC4BB7F5}"/>
                </a:ext>
              </a:extLst>
            </p:cNvPr>
            <p:cNvCxnSpPr/>
            <p:nvPr/>
          </p:nvCxnSpPr>
          <p:spPr>
            <a:xfrm rot="10800000" flipV="1">
              <a:off x="5288450" y="3456476"/>
              <a:ext cx="336642" cy="1"/>
            </a:xfrm>
            <a:prstGeom prst="bentConnector3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连接符: 肘形 160">
              <a:extLst>
                <a:ext uri="{FF2B5EF4-FFF2-40B4-BE49-F238E27FC236}">
                  <a16:creationId xmlns:a16="http://schemas.microsoft.com/office/drawing/2014/main" id="{D0A6B61E-925A-45F0-9AD5-AAB578AD30B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34464" y="1559946"/>
              <a:ext cx="336642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连接符: 肘形 161">
              <a:extLst>
                <a:ext uri="{FF2B5EF4-FFF2-40B4-BE49-F238E27FC236}">
                  <a16:creationId xmlns:a16="http://schemas.microsoft.com/office/drawing/2014/main" id="{D564799F-3A31-441D-850A-165DE268998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262387" y="1567544"/>
              <a:ext cx="336642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连接符: 肘形 172">
              <a:extLst>
                <a:ext uri="{FF2B5EF4-FFF2-40B4-BE49-F238E27FC236}">
                  <a16:creationId xmlns:a16="http://schemas.microsoft.com/office/drawing/2014/main" id="{C8D66E7A-C872-4F18-AE05-7910D0DF10B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117442" y="3439159"/>
              <a:ext cx="336642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B2749C84-1677-4893-9EFD-ED8BB47CB2D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35808" y="1582787"/>
            <a:ext cx="336642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0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0" y="269715"/>
            <a:ext cx="17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92. </a:t>
            </a:r>
            <a:r>
              <a:rPr lang="zh-CN" altLang="en-US" b="1">
                <a:hlinkClick r:id="rId2"/>
              </a:rPr>
              <a:t>反转链表 </a:t>
            </a:r>
            <a:r>
              <a:rPr lang="en-US" altLang="zh-CN" b="1">
                <a:hlinkClick r:id="rId2"/>
              </a:rPr>
              <a:t>II</a:t>
            </a:r>
            <a:endParaRPr lang="zh-CN" altLang="en-US" b="1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2AC3575-5EBB-42AE-89AC-7F7EBC1639EE}"/>
              </a:ext>
            </a:extLst>
          </p:cNvPr>
          <p:cNvGrpSpPr/>
          <p:nvPr/>
        </p:nvGrpSpPr>
        <p:grpSpPr>
          <a:xfrm>
            <a:off x="1465306" y="748934"/>
            <a:ext cx="7670027" cy="3865357"/>
            <a:chOff x="1465306" y="748934"/>
            <a:chExt cx="7670027" cy="386535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70D9C0B-475E-4B47-B648-4854169FA064}"/>
                </a:ext>
              </a:extLst>
            </p:cNvPr>
            <p:cNvSpPr/>
            <p:nvPr/>
          </p:nvSpPr>
          <p:spPr>
            <a:xfrm>
              <a:off x="1616834" y="1345284"/>
              <a:ext cx="1050198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BCAC33D-C7A7-4CA6-A1B9-1E1B71ACCF79}"/>
                </a:ext>
              </a:extLst>
            </p:cNvPr>
            <p:cNvSpPr/>
            <p:nvPr/>
          </p:nvSpPr>
          <p:spPr>
            <a:xfrm>
              <a:off x="3003674" y="1345283"/>
              <a:ext cx="1050199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00CB6E1-0F90-4985-AB2C-C789DF4D47C7}"/>
                </a:ext>
              </a:extLst>
            </p:cNvPr>
            <p:cNvSpPr/>
            <p:nvPr/>
          </p:nvSpPr>
          <p:spPr>
            <a:xfrm>
              <a:off x="4390515" y="1345282"/>
              <a:ext cx="1053836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3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04825E3-FADF-4ECE-BFC3-023D2ADBA037}"/>
                </a:ext>
              </a:extLst>
            </p:cNvPr>
            <p:cNvSpPr/>
            <p:nvPr/>
          </p:nvSpPr>
          <p:spPr>
            <a:xfrm>
              <a:off x="5801352" y="1345281"/>
              <a:ext cx="1050199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4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0F9ED7D-AEC1-4BD9-9CF6-21F8C9B8644B}"/>
                </a:ext>
              </a:extLst>
            </p:cNvPr>
            <p:cNvSpPr txBox="1"/>
            <p:nvPr/>
          </p:nvSpPr>
          <p:spPr>
            <a:xfrm>
              <a:off x="8559534" y="1382878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634897F6-D6AD-4541-974A-E7167D9EE3E4}"/>
                </a:ext>
              </a:extLst>
            </p:cNvPr>
            <p:cNvSpPr/>
            <p:nvPr/>
          </p:nvSpPr>
          <p:spPr>
            <a:xfrm>
              <a:off x="7212189" y="1341470"/>
              <a:ext cx="1050198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F9EE29A8-BAED-4C5C-ABE7-B9A8B137511D}"/>
                </a:ext>
              </a:extLst>
            </p:cNvPr>
            <p:cNvSpPr txBox="1"/>
            <p:nvPr/>
          </p:nvSpPr>
          <p:spPr>
            <a:xfrm>
              <a:off x="1722990" y="181648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prev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D554254-E295-44A5-908C-69D15918ED46}"/>
                </a:ext>
              </a:extLst>
            </p:cNvPr>
            <p:cNvSpPr txBox="1"/>
            <p:nvPr/>
          </p:nvSpPr>
          <p:spPr>
            <a:xfrm>
              <a:off x="3123988" y="185265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curr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01C6A5B-9851-4517-B6FE-9B00BFCEEB78}"/>
                </a:ext>
              </a:extLst>
            </p:cNvPr>
            <p:cNvSpPr txBox="1"/>
            <p:nvPr/>
          </p:nvSpPr>
          <p:spPr>
            <a:xfrm>
              <a:off x="4450671" y="1866854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next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59F5268-D0E0-422E-B381-5637E600444A}"/>
                </a:ext>
              </a:extLst>
            </p:cNvPr>
            <p:cNvSpPr txBox="1"/>
            <p:nvPr/>
          </p:nvSpPr>
          <p:spPr>
            <a:xfrm>
              <a:off x="4880402" y="2322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①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0AABC89-733B-4EB4-AC97-3B7EAFDA8BA2}"/>
                </a:ext>
              </a:extLst>
            </p:cNvPr>
            <p:cNvSpPr txBox="1"/>
            <p:nvPr/>
          </p:nvSpPr>
          <p:spPr>
            <a:xfrm>
              <a:off x="4053873" y="125206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②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EA72C35-E00B-4B55-A1A0-86C324B95E78}"/>
                </a:ext>
              </a:extLst>
            </p:cNvPr>
            <p:cNvSpPr txBox="1"/>
            <p:nvPr/>
          </p:nvSpPr>
          <p:spPr>
            <a:xfrm>
              <a:off x="3155202" y="74893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③</a:t>
              </a: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3B3D7191-F05F-4921-AEA3-3E629E6615E6}"/>
                </a:ext>
              </a:extLst>
            </p:cNvPr>
            <p:cNvCxnSpPr>
              <a:stCxn id="90" idx="0"/>
              <a:endCxn id="95" idx="0"/>
            </p:cNvCxnSpPr>
            <p:nvPr/>
          </p:nvCxnSpPr>
          <p:spPr>
            <a:xfrm rot="5400000" flipH="1" flipV="1">
              <a:off x="3529682" y="-42467"/>
              <a:ext cx="2" cy="2775500"/>
            </a:xfrm>
            <a:prstGeom prst="bentConnector3">
              <a:avLst>
                <a:gd name="adj1" fmla="val 1143010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D09D8107-D749-4770-A642-726D7B75C330}"/>
                </a:ext>
              </a:extLst>
            </p:cNvPr>
            <p:cNvCxnSpPr>
              <a:cxnSpLocks/>
              <a:stCxn id="92" idx="1"/>
              <a:endCxn id="98" idx="2"/>
            </p:cNvCxnSpPr>
            <p:nvPr/>
          </p:nvCxnSpPr>
          <p:spPr>
            <a:xfrm rot="10800000" flipH="1" flipV="1">
              <a:off x="3003674" y="1582790"/>
              <a:ext cx="3322778" cy="237504"/>
            </a:xfrm>
            <a:prstGeom prst="bentConnector4">
              <a:avLst>
                <a:gd name="adj1" fmla="val -6880"/>
                <a:gd name="adj2" fmla="val 317253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211DAA7D-33D9-446B-AEFD-90F8867EBD40}"/>
                </a:ext>
              </a:extLst>
            </p:cNvPr>
            <p:cNvCxnSpPr>
              <a:stCxn id="95" idx="1"/>
              <a:endCxn id="92" idx="3"/>
            </p:cNvCxnSpPr>
            <p:nvPr/>
          </p:nvCxnSpPr>
          <p:spPr>
            <a:xfrm rot="10800000" flipV="1">
              <a:off x="4053873" y="1582788"/>
              <a:ext cx="336642" cy="1"/>
            </a:xfrm>
            <a:prstGeom prst="bentConnector3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20DB496-7264-4361-B2C5-44CF888ECBA5}"/>
                </a:ext>
              </a:extLst>
            </p:cNvPr>
            <p:cNvSpPr/>
            <p:nvPr/>
          </p:nvSpPr>
          <p:spPr>
            <a:xfrm>
              <a:off x="1465306" y="3186438"/>
              <a:ext cx="1050198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C4933CC5-F803-49AB-A116-E4337A5FA676}"/>
                </a:ext>
              </a:extLst>
            </p:cNvPr>
            <p:cNvSpPr/>
            <p:nvPr/>
          </p:nvSpPr>
          <p:spPr>
            <a:xfrm>
              <a:off x="2852146" y="3186437"/>
              <a:ext cx="1050199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2B1B712D-A34D-42B3-9594-16C9F134B107}"/>
                </a:ext>
              </a:extLst>
            </p:cNvPr>
            <p:cNvSpPr/>
            <p:nvPr/>
          </p:nvSpPr>
          <p:spPr>
            <a:xfrm>
              <a:off x="4238987" y="3186436"/>
              <a:ext cx="1053836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3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A5E26266-2281-4E9C-A2D8-153A2A5BC204}"/>
                </a:ext>
              </a:extLst>
            </p:cNvPr>
            <p:cNvSpPr/>
            <p:nvPr/>
          </p:nvSpPr>
          <p:spPr>
            <a:xfrm>
              <a:off x="5649824" y="3186435"/>
              <a:ext cx="1050199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4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D44DD4D1-7F2A-43B2-A36C-4EFF07095F34}"/>
                </a:ext>
              </a:extLst>
            </p:cNvPr>
            <p:cNvSpPr txBox="1"/>
            <p:nvPr/>
          </p:nvSpPr>
          <p:spPr>
            <a:xfrm>
              <a:off x="8408006" y="3224032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3CB247F9-177C-4A1F-AD7E-6C37A16A01A1}"/>
                </a:ext>
              </a:extLst>
            </p:cNvPr>
            <p:cNvSpPr/>
            <p:nvPr/>
          </p:nvSpPr>
          <p:spPr>
            <a:xfrm>
              <a:off x="7060661" y="3182624"/>
              <a:ext cx="1050198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5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7D2417AD-993D-4E03-B5DF-FF1380ADB533}"/>
                </a:ext>
              </a:extLst>
            </p:cNvPr>
            <p:cNvSpPr txBox="1"/>
            <p:nvPr/>
          </p:nvSpPr>
          <p:spPr>
            <a:xfrm>
              <a:off x="1571462" y="3657636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prev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00D03B54-F95D-4DAB-BECF-84ED3BAAFECB}"/>
                </a:ext>
              </a:extLst>
            </p:cNvPr>
            <p:cNvSpPr txBox="1"/>
            <p:nvPr/>
          </p:nvSpPr>
          <p:spPr>
            <a:xfrm>
              <a:off x="4503815" y="373291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curr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CE655D11-FE36-4B40-937B-B31580DF6D96}"/>
                </a:ext>
              </a:extLst>
            </p:cNvPr>
            <p:cNvSpPr txBox="1"/>
            <p:nvPr/>
          </p:nvSpPr>
          <p:spPr>
            <a:xfrm>
              <a:off x="5891193" y="3706027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next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1E6D53D8-D80A-4F08-B890-DA0D603C8DF6}"/>
                </a:ext>
              </a:extLst>
            </p:cNvPr>
            <p:cNvSpPr txBox="1"/>
            <p:nvPr/>
          </p:nvSpPr>
          <p:spPr>
            <a:xfrm>
              <a:off x="4730220" y="4244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①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FCEB3679-898D-40C1-947C-6D71AD446887}"/>
                </a:ext>
              </a:extLst>
            </p:cNvPr>
            <p:cNvSpPr txBox="1"/>
            <p:nvPr/>
          </p:nvSpPr>
          <p:spPr>
            <a:xfrm>
              <a:off x="5289186" y="30393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②</a:t>
              </a: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5B83F131-B8BD-4282-88A5-18D4C536EF6F}"/>
                </a:ext>
              </a:extLst>
            </p:cNvPr>
            <p:cNvSpPr txBox="1"/>
            <p:nvPr/>
          </p:nvSpPr>
          <p:spPr>
            <a:xfrm>
              <a:off x="3003674" y="25900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③</a:t>
              </a:r>
            </a:p>
          </p:txBody>
        </p: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41B9C1B1-B18F-487F-A7E1-515F1B9A6635}"/>
                </a:ext>
              </a:extLst>
            </p:cNvPr>
            <p:cNvCxnSpPr>
              <a:cxnSpLocks/>
              <a:stCxn id="138" idx="0"/>
              <a:endCxn id="143" idx="0"/>
            </p:cNvCxnSpPr>
            <p:nvPr/>
          </p:nvCxnSpPr>
          <p:spPr>
            <a:xfrm rot="5400000" flipH="1" flipV="1">
              <a:off x="4082663" y="1094178"/>
              <a:ext cx="3" cy="4184519"/>
            </a:xfrm>
            <a:prstGeom prst="bentConnector3">
              <a:avLst>
                <a:gd name="adj1" fmla="val 7620100000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连接符: 肘形 154">
              <a:extLst>
                <a:ext uri="{FF2B5EF4-FFF2-40B4-BE49-F238E27FC236}">
                  <a16:creationId xmlns:a16="http://schemas.microsoft.com/office/drawing/2014/main" id="{78625A7E-FEFA-4E8F-9AD9-79C28623B73E}"/>
                </a:ext>
              </a:extLst>
            </p:cNvPr>
            <p:cNvCxnSpPr>
              <a:cxnSpLocks/>
              <a:stCxn id="139" idx="1"/>
              <a:endCxn id="145" idx="2"/>
            </p:cNvCxnSpPr>
            <p:nvPr/>
          </p:nvCxnSpPr>
          <p:spPr>
            <a:xfrm rot="10800000" flipH="1" flipV="1">
              <a:off x="2852146" y="3423943"/>
              <a:ext cx="4733614" cy="233693"/>
            </a:xfrm>
            <a:prstGeom prst="bentConnector4">
              <a:avLst>
                <a:gd name="adj1" fmla="val -4829"/>
                <a:gd name="adj2" fmla="val 344785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连接符: 肘形 155">
              <a:extLst>
                <a:ext uri="{FF2B5EF4-FFF2-40B4-BE49-F238E27FC236}">
                  <a16:creationId xmlns:a16="http://schemas.microsoft.com/office/drawing/2014/main" id="{178A1FD1-DAFC-45FA-A25C-C3C6525D75ED}"/>
                </a:ext>
              </a:extLst>
            </p:cNvPr>
            <p:cNvCxnSpPr>
              <a:stCxn id="142" idx="1"/>
              <a:endCxn id="139" idx="3"/>
            </p:cNvCxnSpPr>
            <p:nvPr/>
          </p:nvCxnSpPr>
          <p:spPr>
            <a:xfrm rot="10800000" flipV="1">
              <a:off x="3902345" y="3423942"/>
              <a:ext cx="336642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连接符: 肘形 157">
              <a:extLst>
                <a:ext uri="{FF2B5EF4-FFF2-40B4-BE49-F238E27FC236}">
                  <a16:creationId xmlns:a16="http://schemas.microsoft.com/office/drawing/2014/main" id="{25FD99AC-3F8A-4B32-AFE0-BC36EC4BB7F5}"/>
                </a:ext>
              </a:extLst>
            </p:cNvPr>
            <p:cNvCxnSpPr/>
            <p:nvPr/>
          </p:nvCxnSpPr>
          <p:spPr>
            <a:xfrm rot="10800000" flipV="1">
              <a:off x="5288450" y="3456476"/>
              <a:ext cx="336642" cy="1"/>
            </a:xfrm>
            <a:prstGeom prst="bentConnector3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连接符: 肘形 160">
              <a:extLst>
                <a:ext uri="{FF2B5EF4-FFF2-40B4-BE49-F238E27FC236}">
                  <a16:creationId xmlns:a16="http://schemas.microsoft.com/office/drawing/2014/main" id="{D0A6B61E-925A-45F0-9AD5-AAB578AD30B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34464" y="1559946"/>
              <a:ext cx="336642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连接符: 肘形 161">
              <a:extLst>
                <a:ext uri="{FF2B5EF4-FFF2-40B4-BE49-F238E27FC236}">
                  <a16:creationId xmlns:a16="http://schemas.microsoft.com/office/drawing/2014/main" id="{D564799F-3A31-441D-850A-165DE268998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262387" y="1567544"/>
              <a:ext cx="336642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连接符: 肘形 172">
              <a:extLst>
                <a:ext uri="{FF2B5EF4-FFF2-40B4-BE49-F238E27FC236}">
                  <a16:creationId xmlns:a16="http://schemas.microsoft.com/office/drawing/2014/main" id="{C8D66E7A-C872-4F18-AE05-7910D0DF10B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117442" y="3439159"/>
              <a:ext cx="336642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B2749C84-1677-4893-9EFD-ED8BB47CB2D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35808" y="1582787"/>
            <a:ext cx="336642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6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>
            <a:extLst>
              <a:ext uri="{FF2B5EF4-FFF2-40B4-BE49-F238E27FC236}">
                <a16:creationId xmlns:a16="http://schemas.microsoft.com/office/drawing/2014/main" id="{670D9C0B-475E-4B47-B648-4854169FA064}"/>
              </a:ext>
            </a:extLst>
          </p:cNvPr>
          <p:cNvSpPr/>
          <p:nvPr/>
        </p:nvSpPr>
        <p:spPr>
          <a:xfrm>
            <a:off x="3224729" y="897609"/>
            <a:ext cx="548746" cy="475013"/>
          </a:xfrm>
          <a:prstGeom prst="rect">
            <a:avLst/>
          </a:prstGeom>
          <a:solidFill>
            <a:schemeClr val="accent2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BCAC33D-C7A7-4CA6-A1B9-1E1B71ACCF79}"/>
              </a:ext>
            </a:extLst>
          </p:cNvPr>
          <p:cNvSpPr/>
          <p:nvPr/>
        </p:nvSpPr>
        <p:spPr>
          <a:xfrm>
            <a:off x="4038279" y="897606"/>
            <a:ext cx="548748" cy="475013"/>
          </a:xfrm>
          <a:prstGeom prst="rect">
            <a:avLst/>
          </a:prstGeom>
          <a:solidFill>
            <a:schemeClr val="accent2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00CB6E1-0F90-4985-AB2C-C789DF4D47C7}"/>
              </a:ext>
            </a:extLst>
          </p:cNvPr>
          <p:cNvSpPr/>
          <p:nvPr/>
        </p:nvSpPr>
        <p:spPr>
          <a:xfrm>
            <a:off x="4852797" y="897606"/>
            <a:ext cx="550648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4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B6BA780D-4138-44A6-9F17-4C0BCDD639B9}"/>
              </a:ext>
            </a:extLst>
          </p:cNvPr>
          <p:cNvCxnSpPr>
            <a:cxnSpLocks/>
          </p:cNvCxnSpPr>
          <p:nvPr/>
        </p:nvCxnSpPr>
        <p:spPr>
          <a:xfrm>
            <a:off x="3777741" y="1130928"/>
            <a:ext cx="256272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10356639-50A3-42AD-B109-D5E6750490C5}"/>
              </a:ext>
            </a:extLst>
          </p:cNvPr>
          <p:cNvCxnSpPr>
            <a:cxnSpLocks/>
          </p:cNvCxnSpPr>
          <p:nvPr/>
        </p:nvCxnSpPr>
        <p:spPr>
          <a:xfrm>
            <a:off x="4605544" y="1137908"/>
            <a:ext cx="256272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5C307F69-9E63-437A-9C73-8C96384CC1E9}"/>
              </a:ext>
            </a:extLst>
          </p:cNvPr>
          <p:cNvSpPr/>
          <p:nvPr/>
        </p:nvSpPr>
        <p:spPr>
          <a:xfrm>
            <a:off x="3228796" y="2184352"/>
            <a:ext cx="548746" cy="4750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5D5025A-30F4-40DF-B802-D00FB8DFD0FA}"/>
              </a:ext>
            </a:extLst>
          </p:cNvPr>
          <p:cNvSpPr/>
          <p:nvPr/>
        </p:nvSpPr>
        <p:spPr>
          <a:xfrm>
            <a:off x="4042346" y="2184349"/>
            <a:ext cx="548748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84DF5D4-A9B1-4748-BEFA-1AA26513C00B}"/>
              </a:ext>
            </a:extLst>
          </p:cNvPr>
          <p:cNvSpPr/>
          <p:nvPr/>
        </p:nvSpPr>
        <p:spPr>
          <a:xfrm>
            <a:off x="4856864" y="2184349"/>
            <a:ext cx="550648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4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85066A37-D56A-4DA4-A7F6-0757E8FC8491}"/>
              </a:ext>
            </a:extLst>
          </p:cNvPr>
          <p:cNvCxnSpPr>
            <a:cxnSpLocks/>
          </p:cNvCxnSpPr>
          <p:nvPr/>
        </p:nvCxnSpPr>
        <p:spPr>
          <a:xfrm>
            <a:off x="3781808" y="2417671"/>
            <a:ext cx="256272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2BA10045-C389-4DA9-83F6-66759C0465AD}"/>
              </a:ext>
            </a:extLst>
          </p:cNvPr>
          <p:cNvCxnSpPr>
            <a:cxnSpLocks/>
          </p:cNvCxnSpPr>
          <p:nvPr/>
        </p:nvCxnSpPr>
        <p:spPr>
          <a:xfrm>
            <a:off x="4609611" y="2424651"/>
            <a:ext cx="256272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A0036CA-1E51-4860-8507-77C99BE5E710}"/>
              </a:ext>
            </a:extLst>
          </p:cNvPr>
          <p:cNvSpPr txBox="1"/>
          <p:nvPr/>
        </p:nvSpPr>
        <p:spPr>
          <a:xfrm>
            <a:off x="1705309" y="203085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preHead</a:t>
            </a:r>
            <a:endParaRPr lang="zh-CN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63C5A0F-52DA-464B-BCC8-172F375D5E9D}"/>
              </a:ext>
            </a:extLst>
          </p:cNvPr>
          <p:cNvSpPr/>
          <p:nvPr/>
        </p:nvSpPr>
        <p:spPr>
          <a:xfrm>
            <a:off x="1928314" y="1493966"/>
            <a:ext cx="548746" cy="4750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1EC03BC-1618-44C0-868B-397EF60C5A31}"/>
              </a:ext>
            </a:extLst>
          </p:cNvPr>
          <p:cNvSpPr/>
          <p:nvPr/>
        </p:nvSpPr>
        <p:spPr>
          <a:xfrm>
            <a:off x="3232111" y="897606"/>
            <a:ext cx="548746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478B9DC-AF3C-4768-A29D-674625F8760C}"/>
              </a:ext>
            </a:extLst>
          </p:cNvPr>
          <p:cNvSpPr/>
          <p:nvPr/>
        </p:nvSpPr>
        <p:spPr>
          <a:xfrm>
            <a:off x="4038279" y="893419"/>
            <a:ext cx="548748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6919346-1546-478F-BA64-BB40507AABF3}"/>
              </a:ext>
            </a:extLst>
          </p:cNvPr>
          <p:cNvSpPr/>
          <p:nvPr/>
        </p:nvSpPr>
        <p:spPr>
          <a:xfrm>
            <a:off x="3232111" y="2187144"/>
            <a:ext cx="548746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zh-CN" altLang="en-US" b="1">
              <a:solidFill>
                <a:schemeClr val="tx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15D3F0-691C-48C2-AE20-337376F2F41B}"/>
              </a:ext>
            </a:extLst>
          </p:cNvPr>
          <p:cNvGrpSpPr/>
          <p:nvPr/>
        </p:nvGrpSpPr>
        <p:grpSpPr>
          <a:xfrm>
            <a:off x="3323462" y="300788"/>
            <a:ext cx="1051950" cy="532301"/>
            <a:chOff x="3323462" y="300788"/>
            <a:chExt cx="1051950" cy="532301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E79DF6F-B23C-46FE-8A2D-F0B0C16D2EB6}"/>
                </a:ext>
              </a:extLst>
            </p:cNvPr>
            <p:cNvSpPr txBox="1"/>
            <p:nvPr/>
          </p:nvSpPr>
          <p:spPr>
            <a:xfrm>
              <a:off x="3323462" y="300788"/>
              <a:ext cx="1051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l1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5E07464E-94DE-450B-98B7-8B14159FF60C}"/>
                </a:ext>
              </a:extLst>
            </p:cNvPr>
            <p:cNvSpPr/>
            <p:nvPr/>
          </p:nvSpPr>
          <p:spPr>
            <a:xfrm>
              <a:off x="3417194" y="626600"/>
              <a:ext cx="138806" cy="206489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2E6064A-5D35-4071-9F90-324BFFB1C125}"/>
              </a:ext>
            </a:extLst>
          </p:cNvPr>
          <p:cNvGrpSpPr/>
          <p:nvPr/>
        </p:nvGrpSpPr>
        <p:grpSpPr>
          <a:xfrm>
            <a:off x="3323462" y="1589631"/>
            <a:ext cx="1051950" cy="545911"/>
            <a:chOff x="3323462" y="1589631"/>
            <a:chExt cx="1051950" cy="545911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C2275E0-D677-4253-BA09-60A4224F77B0}"/>
                </a:ext>
              </a:extLst>
            </p:cNvPr>
            <p:cNvSpPr txBox="1"/>
            <p:nvPr/>
          </p:nvSpPr>
          <p:spPr>
            <a:xfrm>
              <a:off x="3323462" y="1589631"/>
              <a:ext cx="1051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l2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7" name="箭头: 下 86">
              <a:extLst>
                <a:ext uri="{FF2B5EF4-FFF2-40B4-BE49-F238E27FC236}">
                  <a16:creationId xmlns:a16="http://schemas.microsoft.com/office/drawing/2014/main" id="{98086328-19D0-4B89-A0B7-FDECA0DB0980}"/>
                </a:ext>
              </a:extLst>
            </p:cNvPr>
            <p:cNvSpPr/>
            <p:nvPr/>
          </p:nvSpPr>
          <p:spPr>
            <a:xfrm>
              <a:off x="3417194" y="1929053"/>
              <a:ext cx="138806" cy="206489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CBA8686-6660-4D26-A305-EE48A0AD4590}"/>
              </a:ext>
            </a:extLst>
          </p:cNvPr>
          <p:cNvGrpSpPr/>
          <p:nvPr/>
        </p:nvGrpSpPr>
        <p:grpSpPr>
          <a:xfrm>
            <a:off x="1876917" y="893419"/>
            <a:ext cx="1051950" cy="557119"/>
            <a:chOff x="1876917" y="893419"/>
            <a:chExt cx="1051950" cy="557119"/>
          </a:xfrm>
        </p:grpSpPr>
        <p:sp>
          <p:nvSpPr>
            <p:cNvPr id="89" name="箭头: 下 88">
              <a:extLst>
                <a:ext uri="{FF2B5EF4-FFF2-40B4-BE49-F238E27FC236}">
                  <a16:creationId xmlns:a16="http://schemas.microsoft.com/office/drawing/2014/main" id="{D4774A56-8D4D-4ECF-BCDE-11E302B3D9D6}"/>
                </a:ext>
              </a:extLst>
            </p:cNvPr>
            <p:cNvSpPr/>
            <p:nvPr/>
          </p:nvSpPr>
          <p:spPr>
            <a:xfrm>
              <a:off x="2137539" y="1244049"/>
              <a:ext cx="138806" cy="206489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0166110-30BB-4152-A1A6-F61E32CFFA12}"/>
                </a:ext>
              </a:extLst>
            </p:cNvPr>
            <p:cNvSpPr txBox="1"/>
            <p:nvPr/>
          </p:nvSpPr>
          <p:spPr>
            <a:xfrm>
              <a:off x="1876917" y="893419"/>
              <a:ext cx="1051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prev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98BB77-A516-4B75-AE25-B1350017AF71}"/>
              </a:ext>
            </a:extLst>
          </p:cNvPr>
          <p:cNvCxnSpPr>
            <a:stCxn id="69" idx="3"/>
            <a:endCxn id="79" idx="1"/>
          </p:cNvCxnSpPr>
          <p:nvPr/>
        </p:nvCxnSpPr>
        <p:spPr>
          <a:xfrm>
            <a:off x="2477060" y="1731473"/>
            <a:ext cx="755051" cy="69317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6740B0-32C6-4B8E-9EAC-B5D400883B3D}"/>
              </a:ext>
            </a:extLst>
          </p:cNvPr>
          <p:cNvCxnSpPr>
            <a:stCxn id="79" idx="0"/>
            <a:endCxn id="77" idx="2"/>
          </p:cNvCxnSpPr>
          <p:nvPr/>
        </p:nvCxnSpPr>
        <p:spPr>
          <a:xfrm flipV="1">
            <a:off x="3506484" y="1372619"/>
            <a:ext cx="0" cy="8145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93C3C66-C82C-4DC0-BD4D-9C582B7FBB30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3780857" y="1130926"/>
            <a:ext cx="257422" cy="418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2E42714-D351-4B19-853A-6442F84C4F34}"/>
              </a:ext>
            </a:extLst>
          </p:cNvPr>
          <p:cNvCxnSpPr>
            <a:stCxn id="78" idx="2"/>
            <a:endCxn id="56" idx="0"/>
          </p:cNvCxnSpPr>
          <p:nvPr/>
        </p:nvCxnSpPr>
        <p:spPr>
          <a:xfrm>
            <a:off x="4312653" y="1368432"/>
            <a:ext cx="4067" cy="81591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F78DF4-CE91-4E02-A9C2-B57DF04329E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591094" y="2421856"/>
            <a:ext cx="26577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2D7AD0A-8CBF-46C0-9C9E-8220D784D966}"/>
              </a:ext>
            </a:extLst>
          </p:cNvPr>
          <p:cNvCxnSpPr>
            <a:stCxn id="57" idx="0"/>
            <a:endCxn id="95" idx="2"/>
          </p:cNvCxnSpPr>
          <p:nvPr/>
        </p:nvCxnSpPr>
        <p:spPr>
          <a:xfrm flipH="1" flipV="1">
            <a:off x="5128121" y="1372619"/>
            <a:ext cx="4067" cy="81173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4485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69"/>
    </mc:Choice>
    <mc:Fallback>
      <p:transition spd="slow" advTm="31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0.06927 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0.10533 0.1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06627 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3 0.10115 L 0.10533 -0.0891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27 1.11111E-6 L 0.13476 1.11111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3 -0.08912 L 0.17174 -0.0891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7 2.22222E-6 L 0.13385 2.22222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74 -0.08912 L 0.17135 0.101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36 0.10139 L 0.2401 0.1004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1 0.10047 L 0.2401 -0.0895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6529EB68-DAFD-4270-A84C-B7D83AE3FC15}"/>
              </a:ext>
            </a:extLst>
          </p:cNvPr>
          <p:cNvSpPr/>
          <p:nvPr/>
        </p:nvSpPr>
        <p:spPr>
          <a:xfrm>
            <a:off x="5081397" y="2831181"/>
            <a:ext cx="550648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567C19-8EDC-464D-90E0-8B8C36D873A7}"/>
              </a:ext>
            </a:extLst>
          </p:cNvPr>
          <p:cNvSpPr/>
          <p:nvPr/>
        </p:nvSpPr>
        <p:spPr>
          <a:xfrm>
            <a:off x="3460711" y="2831181"/>
            <a:ext cx="548746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DAE655-598A-4747-BFB2-4928BCAC2549}"/>
              </a:ext>
            </a:extLst>
          </p:cNvPr>
          <p:cNvSpPr/>
          <p:nvPr/>
        </p:nvSpPr>
        <p:spPr>
          <a:xfrm>
            <a:off x="4266879" y="2826994"/>
            <a:ext cx="548748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251F558-26C0-4349-8AEB-9F8066C9BCAA}"/>
              </a:ext>
            </a:extLst>
          </p:cNvPr>
          <p:cNvSpPr/>
          <p:nvPr/>
        </p:nvSpPr>
        <p:spPr>
          <a:xfrm>
            <a:off x="5887567" y="2826993"/>
            <a:ext cx="550648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435C56D-EF7D-4D91-AFB7-18233E1A91FF}"/>
              </a:ext>
            </a:extLst>
          </p:cNvPr>
          <p:cNvSpPr/>
          <p:nvPr/>
        </p:nvSpPr>
        <p:spPr>
          <a:xfrm>
            <a:off x="6706755" y="2826992"/>
            <a:ext cx="550648" cy="475013"/>
          </a:xfrm>
          <a:prstGeom prst="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5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7C6F6AB-CCC6-4AF7-8DFA-03AADFC5B922}"/>
              </a:ext>
            </a:extLst>
          </p:cNvPr>
          <p:cNvSpPr txBox="1"/>
          <p:nvPr/>
        </p:nvSpPr>
        <p:spPr>
          <a:xfrm>
            <a:off x="3383866" y="245766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head</a:t>
            </a:r>
            <a:endParaRPr lang="zh-CN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EEB33C0-4157-491B-9DC2-D6557729CF21}"/>
              </a:ext>
            </a:extLst>
          </p:cNvPr>
          <p:cNvCxnSpPr>
            <a:cxnSpLocks/>
          </p:cNvCxnSpPr>
          <p:nvPr/>
        </p:nvCxnSpPr>
        <p:spPr>
          <a:xfrm>
            <a:off x="4018955" y="3064498"/>
            <a:ext cx="256272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6B0A040-7C6C-469B-A10E-BED97959BDD7}"/>
              </a:ext>
            </a:extLst>
          </p:cNvPr>
          <p:cNvCxnSpPr>
            <a:cxnSpLocks/>
          </p:cNvCxnSpPr>
          <p:nvPr/>
        </p:nvCxnSpPr>
        <p:spPr>
          <a:xfrm>
            <a:off x="4825125" y="3064498"/>
            <a:ext cx="256272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0353A66-F602-439D-AE5A-89FA12FDEE4A}"/>
              </a:ext>
            </a:extLst>
          </p:cNvPr>
          <p:cNvCxnSpPr>
            <a:cxnSpLocks/>
          </p:cNvCxnSpPr>
          <p:nvPr/>
        </p:nvCxnSpPr>
        <p:spPr>
          <a:xfrm>
            <a:off x="5641543" y="3064498"/>
            <a:ext cx="256272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2148196-204C-47A4-BDCD-AC3B3CC2CC6C}"/>
              </a:ext>
            </a:extLst>
          </p:cNvPr>
          <p:cNvCxnSpPr>
            <a:cxnSpLocks/>
          </p:cNvCxnSpPr>
          <p:nvPr/>
        </p:nvCxnSpPr>
        <p:spPr>
          <a:xfrm>
            <a:off x="6447713" y="3064498"/>
            <a:ext cx="256272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FC41B9B-B03E-4A60-BCA8-B3B1E7D062DE}"/>
              </a:ext>
            </a:extLst>
          </p:cNvPr>
          <p:cNvSpPr txBox="1"/>
          <p:nvPr/>
        </p:nvSpPr>
        <p:spPr>
          <a:xfrm>
            <a:off x="4541253" y="1886157"/>
            <a:ext cx="87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K=2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52C983-A41F-4475-8A05-E95C76DB8F65}"/>
              </a:ext>
            </a:extLst>
          </p:cNvPr>
          <p:cNvSpPr/>
          <p:nvPr/>
        </p:nvSpPr>
        <p:spPr>
          <a:xfrm>
            <a:off x="2632843" y="2826991"/>
            <a:ext cx="548746" cy="47501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C2B1E24-9F64-42C8-A1AA-FFE0B5315DBC}"/>
              </a:ext>
            </a:extLst>
          </p:cNvPr>
          <p:cNvSpPr txBox="1"/>
          <p:nvPr/>
        </p:nvSpPr>
        <p:spPr>
          <a:xfrm>
            <a:off x="2657184" y="3302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pre</a:t>
            </a:r>
            <a:endParaRPr lang="zh-CN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072BA6A2-C6C0-4EFC-87DD-44C726D2435B}"/>
              </a:ext>
            </a:extLst>
          </p:cNvPr>
          <p:cNvCxnSpPr>
            <a:cxnSpLocks/>
          </p:cNvCxnSpPr>
          <p:nvPr/>
        </p:nvCxnSpPr>
        <p:spPr>
          <a:xfrm>
            <a:off x="3194939" y="3064495"/>
            <a:ext cx="256272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DF956B6-448B-4442-95AA-CB7675E6E1DB}"/>
              </a:ext>
            </a:extLst>
          </p:cNvPr>
          <p:cNvSpPr txBox="1"/>
          <p:nvPr/>
        </p:nvSpPr>
        <p:spPr>
          <a:xfrm>
            <a:off x="2679626" y="359234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tail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E20F76E-8B24-4005-8150-0832A1640761}"/>
              </a:ext>
            </a:extLst>
          </p:cNvPr>
          <p:cNvSpPr txBox="1"/>
          <p:nvPr/>
        </p:nvSpPr>
        <p:spPr>
          <a:xfrm>
            <a:off x="5035960" y="246184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next</a:t>
            </a:r>
            <a:endParaRPr lang="zh-CN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A2306A1-1109-4BBC-8B29-1B3307EAC909}"/>
              </a:ext>
            </a:extLst>
          </p:cNvPr>
          <p:cNvSpPr/>
          <p:nvPr/>
        </p:nvSpPr>
        <p:spPr>
          <a:xfrm>
            <a:off x="3461206" y="2835370"/>
            <a:ext cx="548746" cy="475013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F9D4668-1956-4CB8-AF78-FCE1555B83A7}"/>
              </a:ext>
            </a:extLst>
          </p:cNvPr>
          <p:cNvSpPr/>
          <p:nvPr/>
        </p:nvSpPr>
        <p:spPr>
          <a:xfrm>
            <a:off x="4262708" y="2826987"/>
            <a:ext cx="548746" cy="475013"/>
          </a:xfrm>
          <a:prstGeom prst="rect">
            <a:avLst/>
          </a:prstGeom>
          <a:solidFill>
            <a:schemeClr val="bg1"/>
          </a:solidFill>
          <a:ln w="1905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32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69"/>
    </mc:Choice>
    <mc:Fallback>
      <p:transition spd="slow" advTm="31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6719 -0.044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-0.04444 L 0.13191 -0.045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1 -0.04514 L 0.13191 0.0025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33333E-6 L 0.13282 -3.33333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0052 -0.0423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0.13763 4.81481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 animBg="1"/>
      <p:bldP spid="45" grpId="0"/>
      <p:bldP spid="45" grpId="1"/>
      <p:bldP spid="52" grpId="0"/>
      <p:bldP spid="52" grpId="1"/>
      <p:bldP spid="52" grpId="2"/>
      <p:bldP spid="54" grpId="0"/>
      <p:bldP spid="54" grpId="1"/>
      <p:bldP spid="58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D06933DD-FA79-476C-A21C-F1FD02C0D4ED}"/>
              </a:ext>
            </a:extLst>
          </p:cNvPr>
          <p:cNvGrpSpPr/>
          <p:nvPr/>
        </p:nvGrpSpPr>
        <p:grpSpPr>
          <a:xfrm>
            <a:off x="2925528" y="3318177"/>
            <a:ext cx="6123162" cy="1967843"/>
            <a:chOff x="5786742" y="3585256"/>
            <a:chExt cx="6123162" cy="196784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BD7D3E4-B45B-4DD8-9B1D-DF3B33388FBD}"/>
                </a:ext>
              </a:extLst>
            </p:cNvPr>
            <p:cNvSpPr/>
            <p:nvPr/>
          </p:nvSpPr>
          <p:spPr>
            <a:xfrm>
              <a:off x="5786742" y="4298778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15B43F-6385-4A1D-A5B5-216320835B4B}"/>
                </a:ext>
              </a:extLst>
            </p:cNvPr>
            <p:cNvSpPr/>
            <p:nvPr/>
          </p:nvSpPr>
          <p:spPr>
            <a:xfrm>
              <a:off x="6505298" y="4298777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9FA4C22-C10E-40DB-85F5-5BACDDD27772}"/>
                </a:ext>
              </a:extLst>
            </p:cNvPr>
            <p:cNvSpPr/>
            <p:nvPr/>
          </p:nvSpPr>
          <p:spPr>
            <a:xfrm>
              <a:off x="7173582" y="4298777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7E9C524-45E0-47EE-AD0F-64458FA25220}"/>
                </a:ext>
              </a:extLst>
            </p:cNvPr>
            <p:cNvSpPr/>
            <p:nvPr/>
          </p:nvSpPr>
          <p:spPr>
            <a:xfrm>
              <a:off x="7892138" y="4298776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003A368-5C28-4BB2-AE8E-3AB1F90773B3}"/>
                </a:ext>
              </a:extLst>
            </p:cNvPr>
            <p:cNvSpPr/>
            <p:nvPr/>
          </p:nvSpPr>
          <p:spPr>
            <a:xfrm>
              <a:off x="7968337" y="4444843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A33F1F6-2015-4FE3-BF58-CE02A791AD1B}"/>
                </a:ext>
              </a:extLst>
            </p:cNvPr>
            <p:cNvSpPr/>
            <p:nvPr/>
          </p:nvSpPr>
          <p:spPr>
            <a:xfrm>
              <a:off x="8560423" y="4298776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2A1F3B6-BAB3-4CA4-A096-B5D542C33E68}"/>
                </a:ext>
              </a:extLst>
            </p:cNvPr>
            <p:cNvSpPr/>
            <p:nvPr/>
          </p:nvSpPr>
          <p:spPr>
            <a:xfrm>
              <a:off x="9278979" y="4298775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69719CA-22A7-471A-96F7-E2A2AE13283C}"/>
                </a:ext>
              </a:extLst>
            </p:cNvPr>
            <p:cNvSpPr/>
            <p:nvPr/>
          </p:nvSpPr>
          <p:spPr>
            <a:xfrm>
              <a:off x="9355178" y="4444842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F5DBA41-B7A2-4FB7-8EF7-E1E261A2656D}"/>
                </a:ext>
              </a:extLst>
            </p:cNvPr>
            <p:cNvSpPr/>
            <p:nvPr/>
          </p:nvSpPr>
          <p:spPr>
            <a:xfrm>
              <a:off x="9971260" y="4298775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D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E28B07F-0C03-4F04-8830-856A180075AB}"/>
                </a:ext>
              </a:extLst>
            </p:cNvPr>
            <p:cNvSpPr/>
            <p:nvPr/>
          </p:nvSpPr>
          <p:spPr>
            <a:xfrm>
              <a:off x="10689816" y="4298774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D5B30442-98C3-4D68-A4D8-5905AED26C1C}"/>
                </a:ext>
              </a:extLst>
            </p:cNvPr>
            <p:cNvSpPr/>
            <p:nvPr/>
          </p:nvSpPr>
          <p:spPr>
            <a:xfrm>
              <a:off x="10766015" y="4444841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43A976E-F12E-4C5E-9F68-D36DEB2B47DC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6756757" y="4532474"/>
              <a:ext cx="416825" cy="38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0853EAA-D3EC-4563-A83A-018A8F04E990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8139960" y="4532471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9D5C8B9-AF0D-45D9-92DB-D8E8AFE6207D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9530438" y="4528661"/>
              <a:ext cx="440822" cy="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252F91F-AD08-4C4D-B910-4EA352747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275" y="4524849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3ED3DDB-8EBA-414E-8C97-CD7A19442958}"/>
                </a:ext>
              </a:extLst>
            </p:cNvPr>
            <p:cNvSpPr txBox="1"/>
            <p:nvPr/>
          </p:nvSpPr>
          <p:spPr>
            <a:xfrm>
              <a:off x="11334105" y="434018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8CD5698-0A36-4149-BE41-54FE240C23DF}"/>
                </a:ext>
              </a:extLst>
            </p:cNvPr>
            <p:cNvSpPr txBox="1"/>
            <p:nvPr/>
          </p:nvSpPr>
          <p:spPr>
            <a:xfrm>
              <a:off x="5832227" y="4773787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data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4A3F54B-F1A1-4D37-946A-7F8C87F29D6D}"/>
                </a:ext>
              </a:extLst>
            </p:cNvPr>
            <p:cNvSpPr txBox="1"/>
            <p:nvPr/>
          </p:nvSpPr>
          <p:spPr>
            <a:xfrm>
              <a:off x="6480161" y="476617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next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8617D8A-1FA7-49D2-8DF2-876209340039}"/>
                </a:ext>
              </a:extLst>
            </p:cNvPr>
            <p:cNvCxnSpPr>
              <a:endCxn id="33" idx="0"/>
            </p:cNvCxnSpPr>
            <p:nvPr/>
          </p:nvCxnSpPr>
          <p:spPr>
            <a:xfrm flipH="1">
              <a:off x="6146020" y="3886770"/>
              <a:ext cx="359277" cy="4120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917ACE6-4E2B-4067-967E-134537548548}"/>
                </a:ext>
              </a:extLst>
            </p:cNvPr>
            <p:cNvSpPr txBox="1"/>
            <p:nvPr/>
          </p:nvSpPr>
          <p:spPr>
            <a:xfrm>
              <a:off x="6480161" y="358525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800C400-CAE7-4BF2-879F-DE6078AE8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4631" y="4441026"/>
              <a:ext cx="188992" cy="182896"/>
            </a:xfrm>
            <a:prstGeom prst="rect">
              <a:avLst/>
            </a:prstGeom>
          </p:spPr>
        </p:pic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D928AA6-E6E9-4EFD-98B0-8DEBB9B020AC}"/>
                </a:ext>
              </a:extLst>
            </p:cNvPr>
            <p:cNvCxnSpPr>
              <a:cxnSpLocks/>
            </p:cNvCxnSpPr>
            <p:nvPr/>
          </p:nvCxnSpPr>
          <p:spPr>
            <a:xfrm>
              <a:off x="8315220" y="4460953"/>
              <a:ext cx="130567" cy="1430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1252153-B63C-4EC4-A41F-94C376E06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220" y="4460953"/>
              <a:ext cx="130567" cy="1430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0D0C271-625D-41B2-A893-FE0E5FF60656}"/>
                </a:ext>
              </a:extLst>
            </p:cNvPr>
            <p:cNvSpPr/>
            <p:nvPr/>
          </p:nvSpPr>
          <p:spPr>
            <a:xfrm>
              <a:off x="7955942" y="5078086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E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A462BAF-E6D2-444B-BC2C-9A47D33C0F4F}"/>
                </a:ext>
              </a:extLst>
            </p:cNvPr>
            <p:cNvSpPr/>
            <p:nvPr/>
          </p:nvSpPr>
          <p:spPr>
            <a:xfrm>
              <a:off x="8674498" y="5078085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56C6369-2E85-497E-8561-722EB8167A23}"/>
                </a:ext>
              </a:extLst>
            </p:cNvPr>
            <p:cNvSpPr/>
            <p:nvPr/>
          </p:nvSpPr>
          <p:spPr>
            <a:xfrm>
              <a:off x="8750697" y="5224152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07BE066D-BDF7-49B1-91ED-ADAB158AD8D8}"/>
                </a:ext>
              </a:extLst>
            </p:cNvPr>
            <p:cNvCxnSpPr>
              <a:stCxn id="37" idx="6"/>
              <a:endCxn id="56" idx="1"/>
            </p:cNvCxnSpPr>
            <p:nvPr/>
          </p:nvCxnSpPr>
          <p:spPr>
            <a:xfrm flipH="1">
              <a:off x="7955942" y="4532473"/>
              <a:ext cx="187655" cy="783120"/>
            </a:xfrm>
            <a:prstGeom prst="curvedConnector5">
              <a:avLst>
                <a:gd name="adj1" fmla="val -121819"/>
                <a:gd name="adj2" fmla="val 40431"/>
                <a:gd name="adj3" fmla="val 221819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59">
              <a:extLst>
                <a:ext uri="{FF2B5EF4-FFF2-40B4-BE49-F238E27FC236}">
                  <a16:creationId xmlns:a16="http://schemas.microsoft.com/office/drawing/2014/main" id="{0D9CFD53-D428-4D62-AB1F-561B3AAFE5B6}"/>
                </a:ext>
              </a:extLst>
            </p:cNvPr>
            <p:cNvCxnSpPr>
              <a:stCxn id="58" idx="6"/>
              <a:endCxn id="38" idx="1"/>
            </p:cNvCxnSpPr>
            <p:nvPr/>
          </p:nvCxnSpPr>
          <p:spPr>
            <a:xfrm flipH="1" flipV="1">
              <a:off x="8560423" y="4536283"/>
              <a:ext cx="365534" cy="775499"/>
            </a:xfrm>
            <a:prstGeom prst="curvedConnector5">
              <a:avLst>
                <a:gd name="adj1" fmla="val -62539"/>
                <a:gd name="adj2" fmla="val 40337"/>
                <a:gd name="adj3" fmla="val 130051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7E9E5CE-9DBB-4BA7-B090-1957FEE7C075}"/>
              </a:ext>
            </a:extLst>
          </p:cNvPr>
          <p:cNvGrpSpPr/>
          <p:nvPr/>
        </p:nvGrpSpPr>
        <p:grpSpPr>
          <a:xfrm>
            <a:off x="2971013" y="1542752"/>
            <a:ext cx="6123162" cy="1557863"/>
            <a:chOff x="211746" y="4992979"/>
            <a:chExt cx="6123162" cy="155786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EB814FA-241E-47EE-B841-2ECAD13DA78B}"/>
                </a:ext>
              </a:extLst>
            </p:cNvPr>
            <p:cNvSpPr/>
            <p:nvPr/>
          </p:nvSpPr>
          <p:spPr>
            <a:xfrm>
              <a:off x="211746" y="5706501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A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C4284DD-3FDF-4552-A373-580946328F5D}"/>
                </a:ext>
              </a:extLst>
            </p:cNvPr>
            <p:cNvSpPr/>
            <p:nvPr/>
          </p:nvSpPr>
          <p:spPr>
            <a:xfrm>
              <a:off x="930302" y="5706500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348B43C-E183-4CAC-8DE5-6BAA81D7504F}"/>
                </a:ext>
              </a:extLst>
            </p:cNvPr>
            <p:cNvSpPr/>
            <p:nvPr/>
          </p:nvSpPr>
          <p:spPr>
            <a:xfrm>
              <a:off x="1598586" y="5706500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4E1E47E-4BD5-4714-86D0-13C7565BDCA7}"/>
                </a:ext>
              </a:extLst>
            </p:cNvPr>
            <p:cNvSpPr/>
            <p:nvPr/>
          </p:nvSpPr>
          <p:spPr>
            <a:xfrm>
              <a:off x="2317142" y="5706499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75BFB8B-3AF6-4F2B-BB15-B050A9A2E38D}"/>
                </a:ext>
              </a:extLst>
            </p:cNvPr>
            <p:cNvSpPr/>
            <p:nvPr/>
          </p:nvSpPr>
          <p:spPr>
            <a:xfrm>
              <a:off x="2393341" y="5852566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5F3C16B-E075-498F-9C37-57EFA8586FEF}"/>
                </a:ext>
              </a:extLst>
            </p:cNvPr>
            <p:cNvSpPr/>
            <p:nvPr/>
          </p:nvSpPr>
          <p:spPr>
            <a:xfrm>
              <a:off x="2985427" y="5706499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C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8336D99-C12F-4FF4-A18B-E2F41707E28D}"/>
                </a:ext>
              </a:extLst>
            </p:cNvPr>
            <p:cNvSpPr/>
            <p:nvPr/>
          </p:nvSpPr>
          <p:spPr>
            <a:xfrm>
              <a:off x="3703983" y="5706498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98000E02-8419-4714-8E8B-13F178F077FD}"/>
                </a:ext>
              </a:extLst>
            </p:cNvPr>
            <p:cNvSpPr/>
            <p:nvPr/>
          </p:nvSpPr>
          <p:spPr>
            <a:xfrm>
              <a:off x="3780182" y="5852565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E68841F-C7D6-425C-9DAE-2261362A7652}"/>
                </a:ext>
              </a:extLst>
            </p:cNvPr>
            <p:cNvSpPr/>
            <p:nvPr/>
          </p:nvSpPr>
          <p:spPr>
            <a:xfrm>
              <a:off x="4396264" y="5706498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D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2F2B507-CDED-47D5-82CE-96A7416BF41F}"/>
                </a:ext>
              </a:extLst>
            </p:cNvPr>
            <p:cNvSpPr/>
            <p:nvPr/>
          </p:nvSpPr>
          <p:spPr>
            <a:xfrm>
              <a:off x="5114820" y="5706497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5F8FEC2-9DF7-46A1-9D52-C097CCE6F7B3}"/>
                </a:ext>
              </a:extLst>
            </p:cNvPr>
            <p:cNvSpPr/>
            <p:nvPr/>
          </p:nvSpPr>
          <p:spPr>
            <a:xfrm>
              <a:off x="5191019" y="5852564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2BC31C9-A026-4175-8898-684A9E895F25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1181761" y="5940197"/>
              <a:ext cx="416825" cy="38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40DB064-B670-45DF-B908-788B6E1087A4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2564964" y="5940194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2F10976-62CB-4F20-BE50-BA56AF8C152C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3955442" y="5936384"/>
              <a:ext cx="440822" cy="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BB37C19F-6E3D-440D-AB15-B2FCED0A0EF8}"/>
                </a:ext>
              </a:extLst>
            </p:cNvPr>
            <p:cNvCxnSpPr>
              <a:cxnSpLocks/>
            </p:cNvCxnSpPr>
            <p:nvPr/>
          </p:nvCxnSpPr>
          <p:spPr>
            <a:xfrm>
              <a:off x="5366279" y="5932572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835A6A3-0BEA-4380-B864-5ECC1BEA8D7D}"/>
                </a:ext>
              </a:extLst>
            </p:cNvPr>
            <p:cNvSpPr txBox="1"/>
            <p:nvPr/>
          </p:nvSpPr>
          <p:spPr>
            <a:xfrm>
              <a:off x="5759109" y="574790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48DE86F-860E-493C-B56E-B50BFED72A91}"/>
                </a:ext>
              </a:extLst>
            </p:cNvPr>
            <p:cNvSpPr txBox="1"/>
            <p:nvPr/>
          </p:nvSpPr>
          <p:spPr>
            <a:xfrm>
              <a:off x="257231" y="6181510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data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8BD8633-B46B-48DD-8533-6B3E11AC6500}"/>
                </a:ext>
              </a:extLst>
            </p:cNvPr>
            <p:cNvSpPr txBox="1"/>
            <p:nvPr/>
          </p:nvSpPr>
          <p:spPr>
            <a:xfrm>
              <a:off x="905165" y="6173894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next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BF6F80B1-513C-486F-812D-3462538D90E3}"/>
                </a:ext>
              </a:extLst>
            </p:cNvPr>
            <p:cNvCxnSpPr>
              <a:endCxn id="62" idx="0"/>
            </p:cNvCxnSpPr>
            <p:nvPr/>
          </p:nvCxnSpPr>
          <p:spPr>
            <a:xfrm flipH="1">
              <a:off x="571024" y="5294493"/>
              <a:ext cx="359277" cy="4120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08F627-0B64-48CB-9160-F0A69DD0ACFA}"/>
                </a:ext>
              </a:extLst>
            </p:cNvPr>
            <p:cNvSpPr txBox="1"/>
            <p:nvPr/>
          </p:nvSpPr>
          <p:spPr>
            <a:xfrm>
              <a:off x="905165" y="4992979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BFDEF304-1145-4820-8837-252A77058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635" y="5848749"/>
              <a:ext cx="188992" cy="182896"/>
            </a:xfrm>
            <a:prstGeom prst="rect">
              <a:avLst/>
            </a:prstGeom>
          </p:spPr>
        </p:pic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947108E9-6C08-455B-955A-457979B2D717}"/>
                </a:ext>
              </a:extLst>
            </p:cNvPr>
            <p:cNvCxnSpPr>
              <a:cxnSpLocks/>
            </p:cNvCxnSpPr>
            <p:nvPr/>
          </p:nvCxnSpPr>
          <p:spPr>
            <a:xfrm>
              <a:off x="2740224" y="5868676"/>
              <a:ext cx="130567" cy="1430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DACEAC2-14A5-4B0F-A8C2-B1C150FDF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0224" y="5868676"/>
              <a:ext cx="130567" cy="1430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A317E1C1-E146-4B6F-B295-7FEC18865332}"/>
                </a:ext>
              </a:extLst>
            </p:cNvPr>
            <p:cNvSpPr/>
            <p:nvPr/>
          </p:nvSpPr>
          <p:spPr>
            <a:xfrm>
              <a:off x="2574503" y="5937591"/>
              <a:ext cx="1821180" cy="586749"/>
            </a:xfrm>
            <a:custGeom>
              <a:avLst/>
              <a:gdLst>
                <a:gd name="connsiteX0" fmla="*/ 0 w 1821180"/>
                <a:gd name="connsiteY0" fmla="*/ 0 h 586749"/>
                <a:gd name="connsiteX1" fmla="*/ 944880 w 1821180"/>
                <a:gd name="connsiteY1" fmla="*/ 586740 h 586749"/>
                <a:gd name="connsiteX2" fmla="*/ 1821180 w 1821180"/>
                <a:gd name="connsiteY2" fmla="*/ 15240 h 58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1180" h="586749">
                  <a:moveTo>
                    <a:pt x="0" y="0"/>
                  </a:moveTo>
                  <a:cubicBezTo>
                    <a:pt x="320675" y="292100"/>
                    <a:pt x="641350" y="584200"/>
                    <a:pt x="944880" y="586740"/>
                  </a:cubicBezTo>
                  <a:cubicBezTo>
                    <a:pt x="1248410" y="589280"/>
                    <a:pt x="1687830" y="93980"/>
                    <a:pt x="1821180" y="1524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8874203-0FC4-4260-9F77-98ADE12AA1FA}"/>
                </a:ext>
              </a:extLst>
            </p:cNvPr>
            <p:cNvCxnSpPr>
              <a:cxnSpLocks/>
            </p:cNvCxnSpPr>
            <p:nvPr/>
          </p:nvCxnSpPr>
          <p:spPr>
            <a:xfrm>
              <a:off x="4098957" y="5861054"/>
              <a:ext cx="130567" cy="1430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4B6A34A1-F576-4F76-92CA-785EA6ABE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8957" y="5861054"/>
              <a:ext cx="130567" cy="14303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1252479" y="2491474"/>
            <a:ext cx="11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删除节点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371E12A-28C5-4C15-998D-776BA0F775E5}"/>
              </a:ext>
            </a:extLst>
          </p:cNvPr>
          <p:cNvSpPr txBox="1"/>
          <p:nvPr/>
        </p:nvSpPr>
        <p:spPr>
          <a:xfrm>
            <a:off x="1252480" y="4181860"/>
            <a:ext cx="11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插入节点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3F3C0AD-E166-4691-825E-928A7DAF3867}"/>
              </a:ext>
            </a:extLst>
          </p:cNvPr>
          <p:cNvGrpSpPr/>
          <p:nvPr/>
        </p:nvGrpSpPr>
        <p:grpSpPr>
          <a:xfrm>
            <a:off x="2962308" y="652949"/>
            <a:ext cx="6123162" cy="475017"/>
            <a:chOff x="2796912" y="2404777"/>
            <a:chExt cx="6123162" cy="475017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B66BD26-EFFF-4E5B-B6AA-06F38D8359C4}"/>
                </a:ext>
              </a:extLst>
            </p:cNvPr>
            <p:cNvSpPr/>
            <p:nvPr/>
          </p:nvSpPr>
          <p:spPr>
            <a:xfrm>
              <a:off x="2796912" y="2404781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3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5C3163A-BC63-4CFF-ABDA-22271323F609}"/>
                </a:ext>
              </a:extLst>
            </p:cNvPr>
            <p:cNvSpPr/>
            <p:nvPr/>
          </p:nvSpPr>
          <p:spPr>
            <a:xfrm>
              <a:off x="3515468" y="2404780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0774A1E-A258-479C-8A4A-D9384F7D1003}"/>
                </a:ext>
              </a:extLst>
            </p:cNvPr>
            <p:cNvSpPr/>
            <p:nvPr/>
          </p:nvSpPr>
          <p:spPr>
            <a:xfrm>
              <a:off x="4183752" y="2404780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D7FB213-99CA-4FAD-921C-73FCAC066829}"/>
                </a:ext>
              </a:extLst>
            </p:cNvPr>
            <p:cNvSpPr/>
            <p:nvPr/>
          </p:nvSpPr>
          <p:spPr>
            <a:xfrm>
              <a:off x="4902308" y="2404779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3BC0F745-39B3-41DE-BEDA-1AAE86021F6A}"/>
                </a:ext>
              </a:extLst>
            </p:cNvPr>
            <p:cNvSpPr/>
            <p:nvPr/>
          </p:nvSpPr>
          <p:spPr>
            <a:xfrm>
              <a:off x="4978507" y="2550846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4D3884D-0FAF-4A99-8C6C-A4E9B2437039}"/>
                </a:ext>
              </a:extLst>
            </p:cNvPr>
            <p:cNvSpPr/>
            <p:nvPr/>
          </p:nvSpPr>
          <p:spPr>
            <a:xfrm>
              <a:off x="5570593" y="2404779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4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70D0A6A-093E-4C8A-B463-1BB09B60F590}"/>
                </a:ext>
              </a:extLst>
            </p:cNvPr>
            <p:cNvSpPr/>
            <p:nvPr/>
          </p:nvSpPr>
          <p:spPr>
            <a:xfrm>
              <a:off x="6289149" y="2404778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FF3426B-F3D8-4098-A902-091C01E8341C}"/>
                </a:ext>
              </a:extLst>
            </p:cNvPr>
            <p:cNvSpPr/>
            <p:nvPr/>
          </p:nvSpPr>
          <p:spPr>
            <a:xfrm>
              <a:off x="6365348" y="2550845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CEFB8F1-DE82-4D63-A9C6-044C2331E1BB}"/>
                </a:ext>
              </a:extLst>
            </p:cNvPr>
            <p:cNvSpPr/>
            <p:nvPr/>
          </p:nvSpPr>
          <p:spPr>
            <a:xfrm>
              <a:off x="6981430" y="2404778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23465006-4686-4ADB-B74D-360790344E83}"/>
                </a:ext>
              </a:extLst>
            </p:cNvPr>
            <p:cNvSpPr/>
            <p:nvPr/>
          </p:nvSpPr>
          <p:spPr>
            <a:xfrm>
              <a:off x="7699986" y="2404777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1DD87133-DEE7-4113-B339-4CCB3BFAD756}"/>
                </a:ext>
              </a:extLst>
            </p:cNvPr>
            <p:cNvSpPr/>
            <p:nvPr/>
          </p:nvSpPr>
          <p:spPr>
            <a:xfrm>
              <a:off x="7776185" y="2550844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B3A66046-A390-4546-B11B-37BBCE08D6B8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766927" y="2638477"/>
              <a:ext cx="416825" cy="38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BDE3C216-A702-4A53-BF10-B0A386CA7568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>
              <a:off x="5150130" y="2638474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71D0307-92F9-4B2A-9522-3F7C23A40A6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6540608" y="2634664"/>
              <a:ext cx="440822" cy="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44912362-E7B8-4C8B-AA26-39737409D914}"/>
                </a:ext>
              </a:extLst>
            </p:cNvPr>
            <p:cNvCxnSpPr>
              <a:cxnSpLocks/>
            </p:cNvCxnSpPr>
            <p:nvPr/>
          </p:nvCxnSpPr>
          <p:spPr>
            <a:xfrm>
              <a:off x="7951445" y="2630852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41A7B70-63E4-48FB-94F8-7544FF784F54}"/>
                </a:ext>
              </a:extLst>
            </p:cNvPr>
            <p:cNvSpPr txBox="1"/>
            <p:nvPr/>
          </p:nvSpPr>
          <p:spPr>
            <a:xfrm>
              <a:off x="8344275" y="2446186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4D89A870-BFE3-4D43-88CB-95759DA30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4801" y="2547029"/>
              <a:ext cx="188992" cy="182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43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2" y="269715"/>
            <a:ext cx="198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707.</a:t>
            </a:r>
            <a:r>
              <a:rPr lang="zh-CN" altLang="en-US" b="1">
                <a:hlinkClick r:id="rId2"/>
              </a:rPr>
              <a:t>设计链表</a:t>
            </a:r>
            <a:endParaRPr lang="zh-CN" altLang="en-US" b="1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48B7AF-8CDB-4C43-8B7A-EDBE6AE262D0}"/>
              </a:ext>
            </a:extLst>
          </p:cNvPr>
          <p:cNvGrpSpPr/>
          <p:nvPr/>
        </p:nvGrpSpPr>
        <p:grpSpPr>
          <a:xfrm>
            <a:off x="1508397" y="871602"/>
            <a:ext cx="7849052" cy="2152734"/>
            <a:chOff x="1508397" y="871602"/>
            <a:chExt cx="7849052" cy="215273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06933DD-FA79-476C-A21C-F1FD02C0D4ED}"/>
                </a:ext>
              </a:extLst>
            </p:cNvPr>
            <p:cNvGrpSpPr/>
            <p:nvPr/>
          </p:nvGrpSpPr>
          <p:grpSpPr>
            <a:xfrm>
              <a:off x="3234287" y="1352565"/>
              <a:ext cx="6123162" cy="1254325"/>
              <a:chOff x="5786742" y="4298774"/>
              <a:chExt cx="6123162" cy="1254325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BD7D3E4-B45B-4DD8-9B1D-DF3B33388FBD}"/>
                  </a:ext>
                </a:extLst>
              </p:cNvPr>
              <p:cNvSpPr/>
              <p:nvPr/>
            </p:nvSpPr>
            <p:spPr>
              <a:xfrm>
                <a:off x="5786742" y="4298778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0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615B43F-6385-4A1D-A5B5-216320835B4B}"/>
                  </a:ext>
                </a:extLst>
              </p:cNvPr>
              <p:cNvSpPr/>
              <p:nvPr/>
            </p:nvSpPr>
            <p:spPr>
              <a:xfrm>
                <a:off x="6505298" y="4298777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9FA4C22-C10E-40DB-85F5-5BACDDD27772}"/>
                  </a:ext>
                </a:extLst>
              </p:cNvPr>
              <p:cNvSpPr/>
              <p:nvPr/>
            </p:nvSpPr>
            <p:spPr>
              <a:xfrm>
                <a:off x="7173582" y="4298777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2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7E9C524-45E0-47EE-AD0F-64458FA25220}"/>
                  </a:ext>
                </a:extLst>
              </p:cNvPr>
              <p:cNvSpPr/>
              <p:nvPr/>
            </p:nvSpPr>
            <p:spPr>
              <a:xfrm>
                <a:off x="7892138" y="4298776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003A368-5C28-4BB2-AE8E-3AB1F90773B3}"/>
                  </a:ext>
                </a:extLst>
              </p:cNvPr>
              <p:cNvSpPr/>
              <p:nvPr/>
            </p:nvSpPr>
            <p:spPr>
              <a:xfrm>
                <a:off x="7968337" y="4444843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A33F1F6-2015-4FE3-BF58-CE02A791AD1B}"/>
                  </a:ext>
                </a:extLst>
              </p:cNvPr>
              <p:cNvSpPr/>
              <p:nvPr/>
            </p:nvSpPr>
            <p:spPr>
              <a:xfrm>
                <a:off x="8560423" y="4298776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3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2A1F3B6-BAB3-4CA4-A096-B5D542C33E68}"/>
                  </a:ext>
                </a:extLst>
              </p:cNvPr>
              <p:cNvSpPr/>
              <p:nvPr/>
            </p:nvSpPr>
            <p:spPr>
              <a:xfrm>
                <a:off x="9278979" y="4298775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69719CA-22A7-471A-96F7-E2A2AE13283C}"/>
                  </a:ext>
                </a:extLst>
              </p:cNvPr>
              <p:cNvSpPr/>
              <p:nvPr/>
            </p:nvSpPr>
            <p:spPr>
              <a:xfrm>
                <a:off x="9355178" y="4444842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F5DBA41-B7A2-4FB7-8EF7-E1E261A2656D}"/>
                  </a:ext>
                </a:extLst>
              </p:cNvPr>
              <p:cNvSpPr/>
              <p:nvPr/>
            </p:nvSpPr>
            <p:spPr>
              <a:xfrm>
                <a:off x="9971260" y="4298775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1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E28B07F-0C03-4F04-8830-856A180075AB}"/>
                  </a:ext>
                </a:extLst>
              </p:cNvPr>
              <p:cNvSpPr/>
              <p:nvPr/>
            </p:nvSpPr>
            <p:spPr>
              <a:xfrm>
                <a:off x="10689816" y="4298774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5B30442-98C3-4D68-A4D8-5905AED26C1C}"/>
                  </a:ext>
                </a:extLst>
              </p:cNvPr>
              <p:cNvSpPr/>
              <p:nvPr/>
            </p:nvSpPr>
            <p:spPr>
              <a:xfrm>
                <a:off x="10766015" y="4444841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D43A976E-F12E-4C5E-9F68-D36DEB2B47DC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6756757" y="4532474"/>
                <a:ext cx="416825" cy="38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0853EAA-D3EC-4563-A83A-018A8F04E990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>
                <a:off x="8139960" y="4532471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69D5C8B9-AF0D-45D9-92DB-D8E8AFE6207D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9530438" y="4528661"/>
                <a:ext cx="440822" cy="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1252F91F-AD08-4C4D-B910-4EA352747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1275" y="4524849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3ED3DDB-8EBA-414E-8C97-CD7A19442958}"/>
                  </a:ext>
                </a:extLst>
              </p:cNvPr>
              <p:cNvSpPr txBox="1"/>
              <p:nvPr/>
            </p:nvSpPr>
            <p:spPr>
              <a:xfrm>
                <a:off x="11334105" y="4340183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null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C800C400-CAE7-4BF2-879F-DE6078AE8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631" y="4441026"/>
                <a:ext cx="188992" cy="182896"/>
              </a:xfrm>
              <a:prstGeom prst="rect">
                <a:avLst/>
              </a:prstGeom>
            </p:spPr>
          </p:pic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4D928AA6-E6E9-4EFD-98B0-8DEBB9B02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5220" y="4460953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A1252153-B63C-4EC4-A41F-94C376E06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15220" y="4460953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0D0C271-625D-41B2-A893-FE0E5FF60656}"/>
                  </a:ext>
                </a:extLst>
              </p:cNvPr>
              <p:cNvSpPr/>
              <p:nvPr/>
            </p:nvSpPr>
            <p:spPr>
              <a:xfrm>
                <a:off x="7955942" y="5078086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5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4A462BAF-E6D2-444B-BC2C-9A47D33C0F4F}"/>
                  </a:ext>
                </a:extLst>
              </p:cNvPr>
              <p:cNvSpPr/>
              <p:nvPr/>
            </p:nvSpPr>
            <p:spPr>
              <a:xfrm>
                <a:off x="8674498" y="5078085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156C6369-2E85-497E-8561-722EB8167A23}"/>
                  </a:ext>
                </a:extLst>
              </p:cNvPr>
              <p:cNvSpPr/>
              <p:nvPr/>
            </p:nvSpPr>
            <p:spPr>
              <a:xfrm>
                <a:off x="8750697" y="5224152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连接符: 曲线 58">
                <a:extLst>
                  <a:ext uri="{FF2B5EF4-FFF2-40B4-BE49-F238E27FC236}">
                    <a16:creationId xmlns:a16="http://schemas.microsoft.com/office/drawing/2014/main" id="{07BE066D-BDF7-49B1-91ED-ADAB158AD8D8}"/>
                  </a:ext>
                </a:extLst>
              </p:cNvPr>
              <p:cNvCxnSpPr>
                <a:stCxn id="37" idx="6"/>
                <a:endCxn id="56" idx="1"/>
              </p:cNvCxnSpPr>
              <p:nvPr/>
            </p:nvCxnSpPr>
            <p:spPr>
              <a:xfrm flipH="1">
                <a:off x="7955942" y="4532473"/>
                <a:ext cx="187655" cy="783120"/>
              </a:xfrm>
              <a:prstGeom prst="curvedConnector5">
                <a:avLst>
                  <a:gd name="adj1" fmla="val -121819"/>
                  <a:gd name="adj2" fmla="val 40431"/>
                  <a:gd name="adj3" fmla="val 221819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连接符: 曲线 59">
                <a:extLst>
                  <a:ext uri="{FF2B5EF4-FFF2-40B4-BE49-F238E27FC236}">
                    <a16:creationId xmlns:a16="http://schemas.microsoft.com/office/drawing/2014/main" id="{0D9CFD53-D428-4D62-AB1F-561B3AAFE5B6}"/>
                  </a:ext>
                </a:extLst>
              </p:cNvPr>
              <p:cNvCxnSpPr>
                <a:stCxn id="58" idx="6"/>
                <a:endCxn id="38" idx="1"/>
              </p:cNvCxnSpPr>
              <p:nvPr/>
            </p:nvCxnSpPr>
            <p:spPr>
              <a:xfrm flipH="1" flipV="1">
                <a:off x="8560423" y="4536283"/>
                <a:ext cx="365534" cy="775499"/>
              </a:xfrm>
              <a:prstGeom prst="curvedConnector5">
                <a:avLst>
                  <a:gd name="adj1" fmla="val -62539"/>
                  <a:gd name="adj2" fmla="val 40337"/>
                  <a:gd name="adj3" fmla="val 130051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FA8647E-5327-47B3-A2E4-BDC63EC8C3E4}"/>
                </a:ext>
              </a:extLst>
            </p:cNvPr>
            <p:cNvSpPr txBox="1"/>
            <p:nvPr/>
          </p:nvSpPr>
          <p:spPr>
            <a:xfrm>
              <a:off x="1508397" y="1451877"/>
              <a:ext cx="13805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addAtIndex</a:t>
              </a:r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111D5173-F350-4119-9CF9-B55FE341D94F}"/>
                </a:ext>
              </a:extLst>
            </p:cNvPr>
            <p:cNvSpPr txBox="1"/>
            <p:nvPr/>
          </p:nvSpPr>
          <p:spPr>
            <a:xfrm>
              <a:off x="3198914" y="1908611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295EE37-8521-4C9B-9A85-B517A0566500}"/>
                </a:ext>
              </a:extLst>
            </p:cNvPr>
            <p:cNvSpPr txBox="1"/>
            <p:nvPr/>
          </p:nvSpPr>
          <p:spPr>
            <a:xfrm>
              <a:off x="4640812" y="875088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index 0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E6B7F96-3F26-44F7-A23B-4F8E3BD8D9E2}"/>
                </a:ext>
              </a:extLst>
            </p:cNvPr>
            <p:cNvSpPr txBox="1"/>
            <p:nvPr/>
          </p:nvSpPr>
          <p:spPr>
            <a:xfrm>
              <a:off x="6003500" y="871602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index 1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E7B57B3-0B3C-4AF6-82F1-C69226868092}"/>
                </a:ext>
              </a:extLst>
            </p:cNvPr>
            <p:cNvSpPr txBox="1"/>
            <p:nvPr/>
          </p:nvSpPr>
          <p:spPr>
            <a:xfrm>
              <a:off x="5339682" y="2655004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newNode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11FEFF-9EE1-421E-A077-D01AC20D2036}"/>
              </a:ext>
            </a:extLst>
          </p:cNvPr>
          <p:cNvGrpSpPr/>
          <p:nvPr/>
        </p:nvGrpSpPr>
        <p:grpSpPr>
          <a:xfrm>
            <a:off x="1493063" y="3787726"/>
            <a:ext cx="8025841" cy="1298729"/>
            <a:chOff x="1493063" y="3787726"/>
            <a:chExt cx="8025841" cy="1298729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153071E1-73DC-4E52-BC15-D13373A938DE}"/>
                </a:ext>
              </a:extLst>
            </p:cNvPr>
            <p:cNvGrpSpPr/>
            <p:nvPr/>
          </p:nvGrpSpPr>
          <p:grpSpPr>
            <a:xfrm>
              <a:off x="3395742" y="4186075"/>
              <a:ext cx="6123162" cy="817843"/>
              <a:chOff x="211746" y="5706497"/>
              <a:chExt cx="6123162" cy="817843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891049F-C6D1-45A2-96B0-C8C0C39315BC}"/>
                  </a:ext>
                </a:extLst>
              </p:cNvPr>
              <p:cNvSpPr/>
              <p:nvPr/>
            </p:nvSpPr>
            <p:spPr>
              <a:xfrm>
                <a:off x="211746" y="5706501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0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0BE87FC-8FF9-463E-8DE8-D9118933966D}"/>
                  </a:ext>
                </a:extLst>
              </p:cNvPr>
              <p:cNvSpPr/>
              <p:nvPr/>
            </p:nvSpPr>
            <p:spPr>
              <a:xfrm>
                <a:off x="930302" y="5706500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310FB84-5C53-4E3E-B054-B5D5F67DFB46}"/>
                  </a:ext>
                </a:extLst>
              </p:cNvPr>
              <p:cNvSpPr/>
              <p:nvPr/>
            </p:nvSpPr>
            <p:spPr>
              <a:xfrm>
                <a:off x="1598586" y="5706500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2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28A2A78-53BC-44EE-9CFC-B69B1B3379B8}"/>
                  </a:ext>
                </a:extLst>
              </p:cNvPr>
              <p:cNvSpPr/>
              <p:nvPr/>
            </p:nvSpPr>
            <p:spPr>
              <a:xfrm>
                <a:off x="2317142" y="5706499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0191EA36-FCC4-44A7-865E-81D70E2C6159}"/>
                  </a:ext>
                </a:extLst>
              </p:cNvPr>
              <p:cNvSpPr/>
              <p:nvPr/>
            </p:nvSpPr>
            <p:spPr>
              <a:xfrm>
                <a:off x="2393341" y="5852566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A5BF704-F8C2-44BE-9A92-FFA34EC8BC64}"/>
                  </a:ext>
                </a:extLst>
              </p:cNvPr>
              <p:cNvSpPr/>
              <p:nvPr/>
            </p:nvSpPr>
            <p:spPr>
              <a:xfrm>
                <a:off x="2985427" y="5706499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3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34999F12-2EF9-4A69-9DFC-7537FEB19B0E}"/>
                  </a:ext>
                </a:extLst>
              </p:cNvPr>
              <p:cNvSpPr/>
              <p:nvPr/>
            </p:nvSpPr>
            <p:spPr>
              <a:xfrm>
                <a:off x="3703983" y="5706498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7471D661-AF70-4822-A624-A423764A529E}"/>
                  </a:ext>
                </a:extLst>
              </p:cNvPr>
              <p:cNvSpPr/>
              <p:nvPr/>
            </p:nvSpPr>
            <p:spPr>
              <a:xfrm>
                <a:off x="3780182" y="5852565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36295517-7F6D-4A05-8C5D-A1A72DE55888}"/>
                  </a:ext>
                </a:extLst>
              </p:cNvPr>
              <p:cNvSpPr/>
              <p:nvPr/>
            </p:nvSpPr>
            <p:spPr>
              <a:xfrm>
                <a:off x="4396264" y="5706498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1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547565B-A60B-44A4-98E9-8E8FCA563809}"/>
                  </a:ext>
                </a:extLst>
              </p:cNvPr>
              <p:cNvSpPr/>
              <p:nvPr/>
            </p:nvSpPr>
            <p:spPr>
              <a:xfrm>
                <a:off x="5114820" y="5706497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C2741BF5-B96D-4AA5-A529-C825FA09283A}"/>
                  </a:ext>
                </a:extLst>
              </p:cNvPr>
              <p:cNvSpPr/>
              <p:nvPr/>
            </p:nvSpPr>
            <p:spPr>
              <a:xfrm>
                <a:off x="5191019" y="5852564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66FEB413-FD41-4077-94CC-9A8A6876D386}"/>
                  </a:ext>
                </a:extLst>
              </p:cNvPr>
              <p:cNvCxnSpPr>
                <a:cxnSpLocks/>
                <a:endCxn id="99" idx="1"/>
              </p:cNvCxnSpPr>
              <p:nvPr/>
            </p:nvCxnSpPr>
            <p:spPr>
              <a:xfrm>
                <a:off x="1181761" y="5940197"/>
                <a:ext cx="416825" cy="38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D59AFDDF-33AA-4AFC-96DD-AD0299F4A978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2564964" y="5940194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DD77265A-2C6E-4811-B715-C6332FA45C66}"/>
                  </a:ext>
                </a:extLst>
              </p:cNvPr>
              <p:cNvCxnSpPr>
                <a:cxnSpLocks/>
                <a:endCxn id="105" idx="1"/>
              </p:cNvCxnSpPr>
              <p:nvPr/>
            </p:nvCxnSpPr>
            <p:spPr>
              <a:xfrm>
                <a:off x="3955442" y="5936384"/>
                <a:ext cx="440822" cy="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E5E12658-9EEB-4F70-BE3C-14EF665CD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279" y="5932572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14A4B65-8EBE-46BD-9079-B447D7BFBD15}"/>
                  </a:ext>
                </a:extLst>
              </p:cNvPr>
              <p:cNvSpPr txBox="1"/>
              <p:nvPr/>
            </p:nvSpPr>
            <p:spPr>
              <a:xfrm>
                <a:off x="5759109" y="5747906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null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FF329D05-81B0-4EF4-B6D4-A3F306DF5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635" y="5848749"/>
                <a:ext cx="188992" cy="182896"/>
              </a:xfrm>
              <a:prstGeom prst="rect">
                <a:avLst/>
              </a:prstGeom>
            </p:spPr>
          </p:pic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27632F69-7850-4432-9BA3-424801C35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0224" y="5868676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8834FDAE-CAE3-4CFE-809B-2F30D3376D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224" y="5868676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E5A8F6DD-17D0-4A0A-B846-5FD0AC07DE0C}"/>
                  </a:ext>
                </a:extLst>
              </p:cNvPr>
              <p:cNvSpPr/>
              <p:nvPr/>
            </p:nvSpPr>
            <p:spPr>
              <a:xfrm>
                <a:off x="2574503" y="5937591"/>
                <a:ext cx="1821180" cy="586749"/>
              </a:xfrm>
              <a:custGeom>
                <a:avLst/>
                <a:gdLst>
                  <a:gd name="connsiteX0" fmla="*/ 0 w 1821180"/>
                  <a:gd name="connsiteY0" fmla="*/ 0 h 586749"/>
                  <a:gd name="connsiteX1" fmla="*/ 944880 w 1821180"/>
                  <a:gd name="connsiteY1" fmla="*/ 586740 h 586749"/>
                  <a:gd name="connsiteX2" fmla="*/ 1821180 w 1821180"/>
                  <a:gd name="connsiteY2" fmla="*/ 15240 h 586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1180" h="586749">
                    <a:moveTo>
                      <a:pt x="0" y="0"/>
                    </a:moveTo>
                    <a:cubicBezTo>
                      <a:pt x="320675" y="292100"/>
                      <a:pt x="641350" y="584200"/>
                      <a:pt x="944880" y="586740"/>
                    </a:cubicBezTo>
                    <a:cubicBezTo>
                      <a:pt x="1248410" y="589280"/>
                      <a:pt x="1687830" y="93980"/>
                      <a:pt x="1821180" y="15240"/>
                    </a:cubicBezTo>
                  </a:path>
                </a:pathLst>
              </a:custGeom>
              <a:noFill/>
              <a:ln w="1905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62E55E71-B7A3-40DA-BB97-E4A5A378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8957" y="5861054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822C34E-A08B-4490-B7B8-07BC89E446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8957" y="5861054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BAB70E47-C789-470C-A279-EA4D31FC2BD3}"/>
                </a:ext>
              </a:extLst>
            </p:cNvPr>
            <p:cNvSpPr txBox="1"/>
            <p:nvPr/>
          </p:nvSpPr>
          <p:spPr>
            <a:xfrm>
              <a:off x="1493063" y="4235106"/>
              <a:ext cx="1571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deleteAtIndex</a:t>
              </a:r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EA02F6EC-482E-4B9E-BE01-A1C7DFD8F148}"/>
                </a:ext>
              </a:extLst>
            </p:cNvPr>
            <p:cNvSpPr txBox="1"/>
            <p:nvPr/>
          </p:nvSpPr>
          <p:spPr>
            <a:xfrm>
              <a:off x="3395742" y="4717123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DC450D5-D404-47E2-99A7-067A79B23793}"/>
                </a:ext>
              </a:extLst>
            </p:cNvPr>
            <p:cNvSpPr txBox="1"/>
            <p:nvPr/>
          </p:nvSpPr>
          <p:spPr>
            <a:xfrm>
              <a:off x="4782582" y="3791212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index 0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5D03AEE4-BC47-4D81-AE58-8F4DC168F065}"/>
                </a:ext>
              </a:extLst>
            </p:cNvPr>
            <p:cNvSpPr txBox="1"/>
            <p:nvPr/>
          </p:nvSpPr>
          <p:spPr>
            <a:xfrm>
              <a:off x="6145270" y="3787726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index 1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04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1" y="269715"/>
            <a:ext cx="229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203.</a:t>
            </a:r>
            <a:r>
              <a:rPr lang="zh-CN" altLang="en-US" b="1">
                <a:hlinkClick r:id="rId2"/>
              </a:rPr>
              <a:t>移除链表元素 </a:t>
            </a:r>
            <a:endParaRPr lang="zh-CN" altLang="en-US" b="1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600D32B-639D-4E4A-80AC-4601585BCD41}"/>
              </a:ext>
            </a:extLst>
          </p:cNvPr>
          <p:cNvGrpSpPr/>
          <p:nvPr/>
        </p:nvGrpSpPr>
        <p:grpSpPr>
          <a:xfrm>
            <a:off x="3034419" y="938162"/>
            <a:ext cx="6123162" cy="1953807"/>
            <a:chOff x="2885103" y="1721933"/>
            <a:chExt cx="6123162" cy="1953807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153071E1-73DC-4E52-BC15-D13373A938DE}"/>
                </a:ext>
              </a:extLst>
            </p:cNvPr>
            <p:cNvGrpSpPr/>
            <p:nvPr/>
          </p:nvGrpSpPr>
          <p:grpSpPr>
            <a:xfrm>
              <a:off x="2885103" y="2202896"/>
              <a:ext cx="6123162" cy="817843"/>
              <a:chOff x="211746" y="5706497"/>
              <a:chExt cx="6123162" cy="817843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891049F-C6D1-45A2-96B0-C8C0C39315BC}"/>
                  </a:ext>
                </a:extLst>
              </p:cNvPr>
              <p:cNvSpPr/>
              <p:nvPr/>
            </p:nvSpPr>
            <p:spPr>
              <a:xfrm>
                <a:off x="211746" y="5706501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0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0BE87FC-8FF9-463E-8DE8-D9118933966D}"/>
                  </a:ext>
                </a:extLst>
              </p:cNvPr>
              <p:cNvSpPr/>
              <p:nvPr/>
            </p:nvSpPr>
            <p:spPr>
              <a:xfrm>
                <a:off x="930302" y="5706500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310FB84-5C53-4E3E-B054-B5D5F67DFB46}"/>
                  </a:ext>
                </a:extLst>
              </p:cNvPr>
              <p:cNvSpPr/>
              <p:nvPr/>
            </p:nvSpPr>
            <p:spPr>
              <a:xfrm>
                <a:off x="1598586" y="5706500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2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28A2A78-53BC-44EE-9CFC-B69B1B3379B8}"/>
                  </a:ext>
                </a:extLst>
              </p:cNvPr>
              <p:cNvSpPr/>
              <p:nvPr/>
            </p:nvSpPr>
            <p:spPr>
              <a:xfrm>
                <a:off x="2317142" y="5706499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0191EA36-FCC4-44A7-865E-81D70E2C6159}"/>
                  </a:ext>
                </a:extLst>
              </p:cNvPr>
              <p:cNvSpPr/>
              <p:nvPr/>
            </p:nvSpPr>
            <p:spPr>
              <a:xfrm>
                <a:off x="2393341" y="5852566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A5BF704-F8C2-44BE-9A92-FFA34EC8BC64}"/>
                  </a:ext>
                </a:extLst>
              </p:cNvPr>
              <p:cNvSpPr/>
              <p:nvPr/>
            </p:nvSpPr>
            <p:spPr>
              <a:xfrm>
                <a:off x="2985427" y="5706499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3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34999F12-2EF9-4A69-9DFC-7537FEB19B0E}"/>
                  </a:ext>
                </a:extLst>
              </p:cNvPr>
              <p:cNvSpPr/>
              <p:nvPr/>
            </p:nvSpPr>
            <p:spPr>
              <a:xfrm>
                <a:off x="3703983" y="5706498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7471D661-AF70-4822-A624-A423764A529E}"/>
                  </a:ext>
                </a:extLst>
              </p:cNvPr>
              <p:cNvSpPr/>
              <p:nvPr/>
            </p:nvSpPr>
            <p:spPr>
              <a:xfrm>
                <a:off x="3780182" y="5852565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36295517-7F6D-4A05-8C5D-A1A72DE55888}"/>
                  </a:ext>
                </a:extLst>
              </p:cNvPr>
              <p:cNvSpPr/>
              <p:nvPr/>
            </p:nvSpPr>
            <p:spPr>
              <a:xfrm>
                <a:off x="4396264" y="5706498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1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4547565B-A60B-44A4-98E9-8E8FCA563809}"/>
                  </a:ext>
                </a:extLst>
              </p:cNvPr>
              <p:cNvSpPr/>
              <p:nvPr/>
            </p:nvSpPr>
            <p:spPr>
              <a:xfrm>
                <a:off x="5114820" y="5706497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C2741BF5-B96D-4AA5-A529-C825FA09283A}"/>
                  </a:ext>
                </a:extLst>
              </p:cNvPr>
              <p:cNvSpPr/>
              <p:nvPr/>
            </p:nvSpPr>
            <p:spPr>
              <a:xfrm>
                <a:off x="5191019" y="5852564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66FEB413-FD41-4077-94CC-9A8A6876D386}"/>
                  </a:ext>
                </a:extLst>
              </p:cNvPr>
              <p:cNvCxnSpPr>
                <a:cxnSpLocks/>
                <a:endCxn id="99" idx="1"/>
              </p:cNvCxnSpPr>
              <p:nvPr/>
            </p:nvCxnSpPr>
            <p:spPr>
              <a:xfrm>
                <a:off x="1181761" y="5940197"/>
                <a:ext cx="416825" cy="38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D59AFDDF-33AA-4AFC-96DD-AD0299F4A978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2564964" y="5940194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DD77265A-2C6E-4811-B715-C6332FA45C66}"/>
                  </a:ext>
                </a:extLst>
              </p:cNvPr>
              <p:cNvCxnSpPr>
                <a:cxnSpLocks/>
                <a:endCxn id="105" idx="1"/>
              </p:cNvCxnSpPr>
              <p:nvPr/>
            </p:nvCxnSpPr>
            <p:spPr>
              <a:xfrm>
                <a:off x="3955442" y="5936384"/>
                <a:ext cx="440822" cy="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E5E12658-9EEB-4F70-BE3C-14EF665CD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279" y="5932572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14A4B65-8EBE-46BD-9079-B447D7BFBD15}"/>
                  </a:ext>
                </a:extLst>
              </p:cNvPr>
              <p:cNvSpPr txBox="1"/>
              <p:nvPr/>
            </p:nvSpPr>
            <p:spPr>
              <a:xfrm>
                <a:off x="5759109" y="5747906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null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FF329D05-81B0-4EF4-B6D4-A3F306DF5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635" y="5848749"/>
                <a:ext cx="188992" cy="182896"/>
              </a:xfrm>
              <a:prstGeom prst="rect">
                <a:avLst/>
              </a:prstGeom>
            </p:spPr>
          </p:pic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27632F69-7850-4432-9BA3-424801C35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0224" y="5868676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8834FDAE-CAE3-4CFE-809B-2F30D3376D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0224" y="5868676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E5A8F6DD-17D0-4A0A-B846-5FD0AC07DE0C}"/>
                  </a:ext>
                </a:extLst>
              </p:cNvPr>
              <p:cNvSpPr/>
              <p:nvPr/>
            </p:nvSpPr>
            <p:spPr>
              <a:xfrm>
                <a:off x="2574503" y="5937591"/>
                <a:ext cx="1821180" cy="586749"/>
              </a:xfrm>
              <a:custGeom>
                <a:avLst/>
                <a:gdLst>
                  <a:gd name="connsiteX0" fmla="*/ 0 w 1821180"/>
                  <a:gd name="connsiteY0" fmla="*/ 0 h 586749"/>
                  <a:gd name="connsiteX1" fmla="*/ 944880 w 1821180"/>
                  <a:gd name="connsiteY1" fmla="*/ 586740 h 586749"/>
                  <a:gd name="connsiteX2" fmla="*/ 1821180 w 1821180"/>
                  <a:gd name="connsiteY2" fmla="*/ 15240 h 586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1180" h="586749">
                    <a:moveTo>
                      <a:pt x="0" y="0"/>
                    </a:moveTo>
                    <a:cubicBezTo>
                      <a:pt x="320675" y="292100"/>
                      <a:pt x="641350" y="584200"/>
                      <a:pt x="944880" y="586740"/>
                    </a:cubicBezTo>
                    <a:cubicBezTo>
                      <a:pt x="1248410" y="589280"/>
                      <a:pt x="1687830" y="93980"/>
                      <a:pt x="1821180" y="15240"/>
                    </a:cubicBezTo>
                  </a:path>
                </a:pathLst>
              </a:custGeom>
              <a:noFill/>
              <a:ln w="1905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62E55E71-B7A3-40DA-BB97-E4A5A3780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8957" y="5861054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7822C34E-A08B-4490-B7B8-07BC89E446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8957" y="5861054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EA02F6EC-482E-4B9E-BE01-A1C7DFD8F148}"/>
                </a:ext>
              </a:extLst>
            </p:cNvPr>
            <p:cNvSpPr txBox="1"/>
            <p:nvPr/>
          </p:nvSpPr>
          <p:spPr>
            <a:xfrm>
              <a:off x="2885103" y="2733944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C4A50BA7-D907-4278-A787-A43BFFBA555A}"/>
                </a:ext>
              </a:extLst>
            </p:cNvPr>
            <p:cNvSpPr txBox="1"/>
            <p:nvPr/>
          </p:nvSpPr>
          <p:spPr>
            <a:xfrm>
              <a:off x="2885103" y="330640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val=3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5AB2E0F-6D90-43F6-BFD5-89C00BFC45F0}"/>
                </a:ext>
              </a:extLst>
            </p:cNvPr>
            <p:cNvSpPr txBox="1"/>
            <p:nvPr/>
          </p:nvSpPr>
          <p:spPr>
            <a:xfrm>
              <a:off x="3090376" y="1736116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 0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4A6B805-F4E8-4FA1-B755-AF095D35663C}"/>
                </a:ext>
              </a:extLst>
            </p:cNvPr>
            <p:cNvSpPr txBox="1"/>
            <p:nvPr/>
          </p:nvSpPr>
          <p:spPr>
            <a:xfrm>
              <a:off x="4361073" y="1736116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 1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2F090CB3-8CBD-418F-A323-8645B71E113D}"/>
                </a:ext>
              </a:extLst>
            </p:cNvPr>
            <p:cNvSpPr txBox="1"/>
            <p:nvPr/>
          </p:nvSpPr>
          <p:spPr>
            <a:xfrm>
              <a:off x="5838820" y="1721933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 2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7677634C-DA5C-4EF0-83B6-69F60A188421}"/>
                </a:ext>
              </a:extLst>
            </p:cNvPr>
            <p:cNvSpPr txBox="1"/>
            <p:nvPr/>
          </p:nvSpPr>
          <p:spPr>
            <a:xfrm>
              <a:off x="4063530" y="3306408"/>
              <a:ext cx="39761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 curr-&gt;next = curr-&gt;next-&gt;next;</a:t>
              </a:r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A1AD59D-DB69-439E-9E79-69BD73003DB7}"/>
              </a:ext>
            </a:extLst>
          </p:cNvPr>
          <p:cNvSpPr txBox="1"/>
          <p:nvPr/>
        </p:nvSpPr>
        <p:spPr>
          <a:xfrm>
            <a:off x="999453" y="1539674"/>
            <a:ext cx="138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迭代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BB9C62F8-25A5-48BB-8AB7-BF4F6D4B155B}"/>
              </a:ext>
            </a:extLst>
          </p:cNvPr>
          <p:cNvSpPr txBox="1"/>
          <p:nvPr/>
        </p:nvSpPr>
        <p:spPr>
          <a:xfrm>
            <a:off x="999453" y="4340272"/>
            <a:ext cx="138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递归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1E0AA3-35E1-45CE-B093-0B9E95719688}"/>
              </a:ext>
            </a:extLst>
          </p:cNvPr>
          <p:cNvGrpSpPr/>
          <p:nvPr/>
        </p:nvGrpSpPr>
        <p:grpSpPr>
          <a:xfrm>
            <a:off x="3032673" y="3776353"/>
            <a:ext cx="7151814" cy="1701119"/>
            <a:chOff x="3032673" y="3776353"/>
            <a:chExt cx="7151814" cy="1701119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F2E21D96-5572-4356-BBE8-73BA581B0D07}"/>
                </a:ext>
              </a:extLst>
            </p:cNvPr>
            <p:cNvGrpSpPr/>
            <p:nvPr/>
          </p:nvGrpSpPr>
          <p:grpSpPr>
            <a:xfrm>
              <a:off x="3032673" y="4001428"/>
              <a:ext cx="6123162" cy="1472844"/>
              <a:chOff x="2885103" y="2202896"/>
              <a:chExt cx="6123162" cy="1472844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3E69217C-C2B8-483A-B3AD-2CB8B5366013}"/>
                  </a:ext>
                </a:extLst>
              </p:cNvPr>
              <p:cNvGrpSpPr/>
              <p:nvPr/>
            </p:nvGrpSpPr>
            <p:grpSpPr>
              <a:xfrm>
                <a:off x="2885103" y="2202896"/>
                <a:ext cx="6123162" cy="475017"/>
                <a:chOff x="211746" y="5706497"/>
                <a:chExt cx="6123162" cy="475017"/>
              </a:xfrm>
            </p:grpSpPr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B1769FED-DA7C-4896-A659-C0D9FDCFE09C}"/>
                    </a:ext>
                  </a:extLst>
                </p:cNvPr>
                <p:cNvSpPr/>
                <p:nvPr/>
              </p:nvSpPr>
              <p:spPr>
                <a:xfrm>
                  <a:off x="211746" y="5706501"/>
                  <a:ext cx="718555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3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C642E112-E11C-43AA-BB5F-F1C1A17BDA6A}"/>
                    </a:ext>
                  </a:extLst>
                </p:cNvPr>
                <p:cNvSpPr/>
                <p:nvPr/>
              </p:nvSpPr>
              <p:spPr>
                <a:xfrm>
                  <a:off x="930302" y="5706500"/>
                  <a:ext cx="335280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BF248FF8-AE3D-40EE-B792-068E7A725879}"/>
                    </a:ext>
                  </a:extLst>
                </p:cNvPr>
                <p:cNvSpPr/>
                <p:nvPr/>
              </p:nvSpPr>
              <p:spPr>
                <a:xfrm>
                  <a:off x="1598586" y="5706500"/>
                  <a:ext cx="718555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2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622CB3EF-BFEC-48F8-8D23-FD4DAEEA772C}"/>
                    </a:ext>
                  </a:extLst>
                </p:cNvPr>
                <p:cNvSpPr/>
                <p:nvPr/>
              </p:nvSpPr>
              <p:spPr>
                <a:xfrm>
                  <a:off x="2317142" y="5706499"/>
                  <a:ext cx="335280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B2FAD974-2EA8-4B16-8430-5387AFC2CD5C}"/>
                    </a:ext>
                  </a:extLst>
                </p:cNvPr>
                <p:cNvSpPr/>
                <p:nvPr/>
              </p:nvSpPr>
              <p:spPr>
                <a:xfrm>
                  <a:off x="2393341" y="5852566"/>
                  <a:ext cx="175260" cy="17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E564F4D3-8488-4DCF-BE25-E81B601A744F}"/>
                    </a:ext>
                  </a:extLst>
                </p:cNvPr>
                <p:cNvSpPr/>
                <p:nvPr/>
              </p:nvSpPr>
              <p:spPr>
                <a:xfrm>
                  <a:off x="2985427" y="5706499"/>
                  <a:ext cx="718555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3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6CD07EE2-072D-4902-88B2-4F5043F72CD4}"/>
                    </a:ext>
                  </a:extLst>
                </p:cNvPr>
                <p:cNvSpPr/>
                <p:nvPr/>
              </p:nvSpPr>
              <p:spPr>
                <a:xfrm>
                  <a:off x="3703983" y="5706498"/>
                  <a:ext cx="335280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8D72A0B6-378E-4686-ADFC-B6899629A2AC}"/>
                    </a:ext>
                  </a:extLst>
                </p:cNvPr>
                <p:cNvSpPr/>
                <p:nvPr/>
              </p:nvSpPr>
              <p:spPr>
                <a:xfrm>
                  <a:off x="3780182" y="5852565"/>
                  <a:ext cx="175260" cy="17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B810947A-E743-4405-A954-93A43BE39ABA}"/>
                    </a:ext>
                  </a:extLst>
                </p:cNvPr>
                <p:cNvSpPr/>
                <p:nvPr/>
              </p:nvSpPr>
              <p:spPr>
                <a:xfrm>
                  <a:off x="4396264" y="5706498"/>
                  <a:ext cx="718555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1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3BAF3C-B373-4F6E-9870-CADBB7D77DD9}"/>
                    </a:ext>
                  </a:extLst>
                </p:cNvPr>
                <p:cNvSpPr/>
                <p:nvPr/>
              </p:nvSpPr>
              <p:spPr>
                <a:xfrm>
                  <a:off x="5114820" y="5706497"/>
                  <a:ext cx="335280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5CCF73C1-803D-4960-BDE8-F155B8FF0265}"/>
                    </a:ext>
                  </a:extLst>
                </p:cNvPr>
                <p:cNvSpPr/>
                <p:nvPr/>
              </p:nvSpPr>
              <p:spPr>
                <a:xfrm>
                  <a:off x="5191019" y="5852564"/>
                  <a:ext cx="175260" cy="17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9" name="直接箭头连接符 158">
                  <a:extLst>
                    <a:ext uri="{FF2B5EF4-FFF2-40B4-BE49-F238E27FC236}">
                      <a16:creationId xmlns:a16="http://schemas.microsoft.com/office/drawing/2014/main" id="{208F71D2-6C2E-4276-9B0C-29032A98575C}"/>
                    </a:ext>
                  </a:extLst>
                </p:cNvPr>
                <p:cNvCxnSpPr>
                  <a:cxnSpLocks/>
                  <a:endCxn id="150" idx="1"/>
                </p:cNvCxnSpPr>
                <p:nvPr/>
              </p:nvCxnSpPr>
              <p:spPr>
                <a:xfrm>
                  <a:off x="1181761" y="5940197"/>
                  <a:ext cx="416825" cy="38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箭头连接符 159">
                  <a:extLst>
                    <a:ext uri="{FF2B5EF4-FFF2-40B4-BE49-F238E27FC236}">
                      <a16:creationId xmlns:a16="http://schemas.microsoft.com/office/drawing/2014/main" id="{84F588B6-0F2B-439D-918D-8EFF952941C1}"/>
                    </a:ext>
                  </a:extLst>
                </p:cNvPr>
                <p:cNvCxnSpPr>
                  <a:cxnSpLocks/>
                  <a:endCxn id="153" idx="1"/>
                </p:cNvCxnSpPr>
                <p:nvPr/>
              </p:nvCxnSpPr>
              <p:spPr>
                <a:xfrm>
                  <a:off x="2564964" y="5940194"/>
                  <a:ext cx="420463" cy="381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箭头连接符 160">
                  <a:extLst>
                    <a:ext uri="{FF2B5EF4-FFF2-40B4-BE49-F238E27FC236}">
                      <a16:creationId xmlns:a16="http://schemas.microsoft.com/office/drawing/2014/main" id="{879DAA84-D7A5-4217-A1D5-A17D2F514D15}"/>
                    </a:ext>
                  </a:extLst>
                </p:cNvPr>
                <p:cNvCxnSpPr>
                  <a:cxnSpLocks/>
                  <a:endCxn id="156" idx="1"/>
                </p:cNvCxnSpPr>
                <p:nvPr/>
              </p:nvCxnSpPr>
              <p:spPr>
                <a:xfrm>
                  <a:off x="3955442" y="5936384"/>
                  <a:ext cx="440822" cy="762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箭头连接符 161">
                  <a:extLst>
                    <a:ext uri="{FF2B5EF4-FFF2-40B4-BE49-F238E27FC236}">
                      <a16:creationId xmlns:a16="http://schemas.microsoft.com/office/drawing/2014/main" id="{40F873E3-237E-48F5-A588-9D1E5D864C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279" y="5932572"/>
                  <a:ext cx="420463" cy="381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99DF15D-93BF-42F2-861B-657007E51A3E}"/>
                    </a:ext>
                  </a:extLst>
                </p:cNvPr>
                <p:cNvSpPr txBox="1"/>
                <p:nvPr/>
              </p:nvSpPr>
              <p:spPr>
                <a:xfrm>
                  <a:off x="5759109" y="5747906"/>
                  <a:ext cx="575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accent2">
                          <a:lumMod val="75000"/>
                        </a:schemeClr>
                      </a:solidFill>
                    </a:rPr>
                    <a:t>null</a:t>
                  </a:r>
                  <a:endParaRPr lang="zh-CN" altLang="en-US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164" name="图片 163">
                  <a:extLst>
                    <a:ext uri="{FF2B5EF4-FFF2-40B4-BE49-F238E27FC236}">
                      <a16:creationId xmlns:a16="http://schemas.microsoft.com/office/drawing/2014/main" id="{E9B79E6B-38BE-4C05-BB9E-46E2A1CC81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635" y="5848749"/>
                  <a:ext cx="188992" cy="182896"/>
                </a:xfrm>
                <a:prstGeom prst="rect">
                  <a:avLst/>
                </a:prstGeom>
              </p:spPr>
            </p:pic>
          </p:grp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88E56AE1-CE54-464C-8F6F-E1623AC94532}"/>
                  </a:ext>
                </a:extLst>
              </p:cNvPr>
              <p:cNvSpPr txBox="1"/>
              <p:nvPr/>
            </p:nvSpPr>
            <p:spPr>
              <a:xfrm>
                <a:off x="2885103" y="2733944"/>
                <a:ext cx="702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head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70DF52E-F046-4D6C-8DCD-62B5FD904449}"/>
                  </a:ext>
                </a:extLst>
              </p:cNvPr>
              <p:cNvSpPr txBox="1"/>
              <p:nvPr/>
            </p:nvSpPr>
            <p:spPr>
              <a:xfrm>
                <a:off x="2885103" y="3306408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</a:rPr>
                  <a:t>val=3</a:t>
                </a:r>
                <a:endParaRPr lang="zh-CN" altLang="en-US" b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123BD06-1D05-4796-8547-69652CD2AF88}"/>
                </a:ext>
              </a:extLst>
            </p:cNvPr>
            <p:cNvCxnSpPr/>
            <p:nvPr/>
          </p:nvCxnSpPr>
          <p:spPr>
            <a:xfrm>
              <a:off x="4211100" y="3776353"/>
              <a:ext cx="0" cy="9332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C2CFF8A9-258F-4B12-9644-E9244977E36D}"/>
                </a:ext>
              </a:extLst>
            </p:cNvPr>
            <p:cNvSpPr txBox="1"/>
            <p:nvPr/>
          </p:nvSpPr>
          <p:spPr>
            <a:xfrm>
              <a:off x="4330284" y="4532476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head-&gt;next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E6C98A87-BC3F-4680-8DB4-0748C7B37880}"/>
                </a:ext>
              </a:extLst>
            </p:cNvPr>
            <p:cNvSpPr txBox="1"/>
            <p:nvPr/>
          </p:nvSpPr>
          <p:spPr>
            <a:xfrm>
              <a:off x="4086509" y="5108140"/>
              <a:ext cx="6097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return head-&gt;val == val ? head-&gt;next : head;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74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1" y="269715"/>
            <a:ext cx="256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237.</a:t>
            </a:r>
            <a:r>
              <a:rPr lang="zh-CN" altLang="en-US" b="1">
                <a:hlinkClick r:id="rId2"/>
              </a:rPr>
              <a:t>删除链表中的节点</a:t>
            </a:r>
            <a:endParaRPr lang="zh-CN" altLang="en-US" b="1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5FC5EC4-1A00-4BE4-AC3C-844B1D9BCE39}"/>
              </a:ext>
            </a:extLst>
          </p:cNvPr>
          <p:cNvGrpSpPr/>
          <p:nvPr/>
        </p:nvGrpSpPr>
        <p:grpSpPr>
          <a:xfrm>
            <a:off x="2996740" y="2136734"/>
            <a:ext cx="6160841" cy="1422212"/>
            <a:chOff x="2996740" y="2136734"/>
            <a:chExt cx="6160841" cy="1422212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8F8F282F-8D59-4AE3-9218-30E7D7348769}"/>
                </a:ext>
              </a:extLst>
            </p:cNvPr>
            <p:cNvGrpSpPr/>
            <p:nvPr/>
          </p:nvGrpSpPr>
          <p:grpSpPr>
            <a:xfrm>
              <a:off x="3034419" y="2136734"/>
              <a:ext cx="6123162" cy="475017"/>
              <a:chOff x="211746" y="5706497"/>
              <a:chExt cx="6123162" cy="475017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61726DA-1966-4833-9ABC-A8A3EE0EC044}"/>
                  </a:ext>
                </a:extLst>
              </p:cNvPr>
              <p:cNvSpPr/>
              <p:nvPr/>
            </p:nvSpPr>
            <p:spPr>
              <a:xfrm>
                <a:off x="211746" y="5706501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4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D31B56C9-472B-4CED-AF50-8F44CC5E82FF}"/>
                  </a:ext>
                </a:extLst>
              </p:cNvPr>
              <p:cNvSpPr/>
              <p:nvPr/>
            </p:nvSpPr>
            <p:spPr>
              <a:xfrm>
                <a:off x="930302" y="5706500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0ED1CDD-95FD-4C3C-B7C6-259094B7AA11}"/>
                  </a:ext>
                </a:extLst>
              </p:cNvPr>
              <p:cNvSpPr/>
              <p:nvPr/>
            </p:nvSpPr>
            <p:spPr>
              <a:xfrm>
                <a:off x="1598586" y="5706500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2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6566CEB-CB71-489C-896A-1891260DAB00}"/>
                  </a:ext>
                </a:extLst>
              </p:cNvPr>
              <p:cNvSpPr/>
              <p:nvPr/>
            </p:nvSpPr>
            <p:spPr>
              <a:xfrm>
                <a:off x="2317142" y="5706499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108440E2-D9AD-4BA4-B7E0-CEF3E03E9904}"/>
                  </a:ext>
                </a:extLst>
              </p:cNvPr>
              <p:cNvSpPr/>
              <p:nvPr/>
            </p:nvSpPr>
            <p:spPr>
              <a:xfrm>
                <a:off x="2393341" y="5852566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DA73F3C-AC3E-41ED-9566-E43E76D7B853}"/>
                  </a:ext>
                </a:extLst>
              </p:cNvPr>
              <p:cNvSpPr/>
              <p:nvPr/>
            </p:nvSpPr>
            <p:spPr>
              <a:xfrm>
                <a:off x="2985427" y="5706499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3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AD6CC35-61B4-4B31-B1B8-BB0B8D740695}"/>
                  </a:ext>
                </a:extLst>
              </p:cNvPr>
              <p:cNvSpPr/>
              <p:nvPr/>
            </p:nvSpPr>
            <p:spPr>
              <a:xfrm>
                <a:off x="3703983" y="5706498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A7DA7D9C-8A07-475D-B7BE-5CAE9622CC80}"/>
                  </a:ext>
                </a:extLst>
              </p:cNvPr>
              <p:cNvSpPr/>
              <p:nvPr/>
            </p:nvSpPr>
            <p:spPr>
              <a:xfrm>
                <a:off x="3780182" y="5852565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ED7DEA7-EE2E-4C21-903B-05E003F18367}"/>
                  </a:ext>
                </a:extLst>
              </p:cNvPr>
              <p:cNvSpPr/>
              <p:nvPr/>
            </p:nvSpPr>
            <p:spPr>
              <a:xfrm>
                <a:off x="4396264" y="5706498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1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B0B4A9F-073C-4FF3-8AFD-144A6246279C}"/>
                  </a:ext>
                </a:extLst>
              </p:cNvPr>
              <p:cNvSpPr/>
              <p:nvPr/>
            </p:nvSpPr>
            <p:spPr>
              <a:xfrm>
                <a:off x="5114820" y="5706497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182A9458-516D-4171-8D28-7FC419674AA1}"/>
                  </a:ext>
                </a:extLst>
              </p:cNvPr>
              <p:cNvSpPr/>
              <p:nvPr/>
            </p:nvSpPr>
            <p:spPr>
              <a:xfrm>
                <a:off x="5191019" y="5852564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6EADD6EF-7181-41D5-BC3C-17527BA9A271}"/>
                  </a:ext>
                </a:extLst>
              </p:cNvPr>
              <p:cNvCxnSpPr>
                <a:cxnSpLocks/>
                <a:endCxn id="70" idx="1"/>
              </p:cNvCxnSpPr>
              <p:nvPr/>
            </p:nvCxnSpPr>
            <p:spPr>
              <a:xfrm>
                <a:off x="1181761" y="5940197"/>
                <a:ext cx="416825" cy="38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0E1305F9-BECC-4AF7-AF94-6A48E7D734DA}"/>
                  </a:ext>
                </a:extLst>
              </p:cNvPr>
              <p:cNvCxnSpPr>
                <a:cxnSpLocks/>
                <a:endCxn id="73" idx="1"/>
              </p:cNvCxnSpPr>
              <p:nvPr/>
            </p:nvCxnSpPr>
            <p:spPr>
              <a:xfrm>
                <a:off x="2564964" y="5940194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25CEC211-EBAD-4C95-90F5-2AAA81BAE3D0}"/>
                  </a:ext>
                </a:extLst>
              </p:cNvPr>
              <p:cNvCxnSpPr>
                <a:cxnSpLocks/>
                <a:endCxn id="76" idx="1"/>
              </p:cNvCxnSpPr>
              <p:nvPr/>
            </p:nvCxnSpPr>
            <p:spPr>
              <a:xfrm>
                <a:off x="3955442" y="5936384"/>
                <a:ext cx="440822" cy="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E4D3F87D-765C-47F0-8850-6DE7B98AC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6279" y="5932572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366DB0C8-9D3F-4184-9E4E-229E081140F8}"/>
                  </a:ext>
                </a:extLst>
              </p:cNvPr>
              <p:cNvSpPr txBox="1"/>
              <p:nvPr/>
            </p:nvSpPr>
            <p:spPr>
              <a:xfrm>
                <a:off x="5759109" y="5747906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null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84" name="图片 83">
                <a:extLst>
                  <a:ext uri="{FF2B5EF4-FFF2-40B4-BE49-F238E27FC236}">
                    <a16:creationId xmlns:a16="http://schemas.microsoft.com/office/drawing/2014/main" id="{4E5632FA-5B47-4AC7-9152-2FC0AD5D2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635" y="5848749"/>
                <a:ext cx="188992" cy="182896"/>
              </a:xfrm>
              <a:prstGeom prst="rect">
                <a:avLst/>
              </a:prstGeom>
            </p:spPr>
          </p:pic>
        </p:grp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032F40A-7C4A-4491-8D5B-FCDFC5556684}"/>
                </a:ext>
              </a:extLst>
            </p:cNvPr>
            <p:cNvSpPr txBox="1"/>
            <p:nvPr/>
          </p:nvSpPr>
          <p:spPr>
            <a:xfrm>
              <a:off x="2996740" y="2974171"/>
              <a:ext cx="6097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</a:rPr>
                <a:t>n</a:t>
              </a:r>
              <a:r>
                <a:rPr lang="zh-CN" altLang="en-US" b="1">
                  <a:solidFill>
                    <a:schemeClr val="accent1"/>
                  </a:solidFill>
                </a:rPr>
                <a:t>ode</a:t>
              </a:r>
              <a:r>
                <a:rPr lang="en-US" altLang="zh-CN" b="1">
                  <a:solidFill>
                    <a:schemeClr val="accent1"/>
                  </a:solidFill>
                </a:rPr>
                <a:t>=3</a:t>
              </a:r>
              <a:endParaRPr lang="zh-CN" altLang="en-US" b="1">
                <a:solidFill>
                  <a:schemeClr val="accent1"/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4CBCD3A-60AF-4380-AAA9-F2296C9B36F1}"/>
                </a:ext>
              </a:extLst>
            </p:cNvPr>
            <p:cNvGrpSpPr/>
            <p:nvPr/>
          </p:nvGrpSpPr>
          <p:grpSpPr>
            <a:xfrm>
              <a:off x="6109769" y="2302724"/>
              <a:ext cx="130567" cy="143036"/>
              <a:chOff x="6109769" y="2302724"/>
              <a:chExt cx="130567" cy="143036"/>
            </a:xfrm>
          </p:grpSpPr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E383DD5E-9E96-4042-8ECC-7F6DBE367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769" y="2302724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EB9237BF-5E75-4975-93D9-1453123C6C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9769" y="2302724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623D6E-CFB8-496B-B0C7-A0D6D7E24E09}"/>
                </a:ext>
              </a:extLst>
            </p:cNvPr>
            <p:cNvSpPr txBox="1"/>
            <p:nvPr/>
          </p:nvSpPr>
          <p:spPr>
            <a:xfrm>
              <a:off x="6207024" y="21895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D0511290-20C9-4B95-A7EE-8A54381183BF}"/>
                </a:ext>
              </a:extLst>
            </p:cNvPr>
            <p:cNvCxnSpPr>
              <a:stCxn id="75" idx="4"/>
              <a:endCxn id="83" idx="2"/>
            </p:cNvCxnSpPr>
            <p:nvPr/>
          </p:nvCxnSpPr>
          <p:spPr>
            <a:xfrm rot="16200000" flipH="1">
              <a:off x="7735377" y="1413169"/>
              <a:ext cx="89413" cy="2179197"/>
            </a:xfrm>
            <a:prstGeom prst="curvedConnector3">
              <a:avLst>
                <a:gd name="adj1" fmla="val 355668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5F06A530-EABB-439D-8DA6-F4E278CC88D4}"/>
                </a:ext>
              </a:extLst>
            </p:cNvPr>
            <p:cNvGrpSpPr/>
            <p:nvPr/>
          </p:nvGrpSpPr>
          <p:grpSpPr>
            <a:xfrm>
              <a:off x="8351005" y="2285154"/>
              <a:ext cx="130567" cy="143036"/>
              <a:chOff x="6109769" y="2302724"/>
              <a:chExt cx="130567" cy="143036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164E7B39-DAFC-496E-8149-B817A76C9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769" y="2302724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9668B665-8BAD-45C5-AF24-12225D83A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9769" y="2302724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1932004D-B58E-4251-B950-C2648944D9DB}"/>
                </a:ext>
              </a:extLst>
            </p:cNvPr>
            <p:cNvGrpSpPr/>
            <p:nvPr/>
          </p:nvGrpSpPr>
          <p:grpSpPr>
            <a:xfrm>
              <a:off x="6918854" y="2293197"/>
              <a:ext cx="130567" cy="143036"/>
              <a:chOff x="6109769" y="2302724"/>
              <a:chExt cx="130567" cy="143036"/>
            </a:xfrm>
          </p:grpSpPr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5202F6CF-3673-4F72-B08E-B9BE17026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769" y="2302724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5E42F46C-D9CB-4084-9F7C-1708F05F5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9769" y="2302724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E9784DC-4EB9-4F4D-8E06-5C43809DE8AF}"/>
                </a:ext>
              </a:extLst>
            </p:cNvPr>
            <p:cNvSpPr txBox="1"/>
            <p:nvPr/>
          </p:nvSpPr>
          <p:spPr>
            <a:xfrm>
              <a:off x="4606122" y="2974171"/>
              <a:ext cx="372848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/>
                <a:t>node-&gt;val = node-&gt;next-&gt;val;</a:t>
              </a:r>
              <a:endParaRPr lang="en-US" altLang="zh-CN" sz="1600" b="1"/>
            </a:p>
            <a:p>
              <a:r>
                <a:rPr lang="en-US" altLang="zh-CN" sz="1600" b="1"/>
                <a:t>node-&gt;next = node-&gt;next-&gt;next;</a:t>
              </a:r>
              <a:endParaRPr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760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0" y="269715"/>
            <a:ext cx="36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83.</a:t>
            </a:r>
            <a:r>
              <a:rPr lang="zh-CN" altLang="en-US" b="1">
                <a:hlinkClick r:id="rId2"/>
              </a:rPr>
              <a:t>删除排序链表中的重复元素</a:t>
            </a:r>
            <a:endParaRPr lang="zh-CN" altLang="en-US" b="1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239070C-6C5D-4EDD-83BB-36DF8477FE72}"/>
              </a:ext>
            </a:extLst>
          </p:cNvPr>
          <p:cNvGrpSpPr/>
          <p:nvPr/>
        </p:nvGrpSpPr>
        <p:grpSpPr>
          <a:xfrm>
            <a:off x="2796912" y="1917477"/>
            <a:ext cx="6123162" cy="2036499"/>
            <a:chOff x="2796912" y="1917477"/>
            <a:chExt cx="6123162" cy="2036499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B94A61D-56BA-49FA-84C4-CB4ECDF80599}"/>
                </a:ext>
              </a:extLst>
            </p:cNvPr>
            <p:cNvGrpSpPr/>
            <p:nvPr/>
          </p:nvGrpSpPr>
          <p:grpSpPr>
            <a:xfrm>
              <a:off x="2796912" y="1921907"/>
              <a:ext cx="6123162" cy="1300713"/>
              <a:chOff x="2885103" y="1720026"/>
              <a:chExt cx="6123162" cy="1300713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1C330F25-C3ED-4EF9-BEA3-6FEE99BDE798}"/>
                  </a:ext>
                </a:extLst>
              </p:cNvPr>
              <p:cNvGrpSpPr/>
              <p:nvPr/>
            </p:nvGrpSpPr>
            <p:grpSpPr>
              <a:xfrm>
                <a:off x="2885103" y="2202896"/>
                <a:ext cx="6123162" cy="817843"/>
                <a:chOff x="211746" y="5706497"/>
                <a:chExt cx="6123162" cy="817843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31D45C4-4CD9-40B9-970D-7513006BEC0F}"/>
                    </a:ext>
                  </a:extLst>
                </p:cNvPr>
                <p:cNvSpPr/>
                <p:nvPr/>
              </p:nvSpPr>
              <p:spPr>
                <a:xfrm>
                  <a:off x="211746" y="5706501"/>
                  <a:ext cx="718555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3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82491E51-34F2-4147-8183-192E53CC352A}"/>
                    </a:ext>
                  </a:extLst>
                </p:cNvPr>
                <p:cNvSpPr/>
                <p:nvPr/>
              </p:nvSpPr>
              <p:spPr>
                <a:xfrm>
                  <a:off x="930302" y="5706500"/>
                  <a:ext cx="335280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F865078-1D98-48DF-AC05-85FFEFA51933}"/>
                    </a:ext>
                  </a:extLst>
                </p:cNvPr>
                <p:cNvSpPr/>
                <p:nvPr/>
              </p:nvSpPr>
              <p:spPr>
                <a:xfrm>
                  <a:off x="1598586" y="5706500"/>
                  <a:ext cx="718555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2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C16FC44-8E4F-4665-9C5E-7C8661E8F7ED}"/>
                    </a:ext>
                  </a:extLst>
                </p:cNvPr>
                <p:cNvSpPr/>
                <p:nvPr/>
              </p:nvSpPr>
              <p:spPr>
                <a:xfrm>
                  <a:off x="2317142" y="5706499"/>
                  <a:ext cx="335280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C4689AF0-2EF9-424A-AA33-709482A537DC}"/>
                    </a:ext>
                  </a:extLst>
                </p:cNvPr>
                <p:cNvSpPr/>
                <p:nvPr/>
              </p:nvSpPr>
              <p:spPr>
                <a:xfrm>
                  <a:off x="2393341" y="5852566"/>
                  <a:ext cx="175260" cy="17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D47CB9F3-7B4C-4601-A333-216E76907A2C}"/>
                    </a:ext>
                  </a:extLst>
                </p:cNvPr>
                <p:cNvSpPr/>
                <p:nvPr/>
              </p:nvSpPr>
              <p:spPr>
                <a:xfrm>
                  <a:off x="2985427" y="5706499"/>
                  <a:ext cx="718555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2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F4810ED4-61A0-4A57-B3FB-8F71F028F73D}"/>
                    </a:ext>
                  </a:extLst>
                </p:cNvPr>
                <p:cNvSpPr/>
                <p:nvPr/>
              </p:nvSpPr>
              <p:spPr>
                <a:xfrm>
                  <a:off x="3703983" y="5706498"/>
                  <a:ext cx="335280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207691BB-883F-485A-A0CE-2E92E2B51409}"/>
                    </a:ext>
                  </a:extLst>
                </p:cNvPr>
                <p:cNvSpPr/>
                <p:nvPr/>
              </p:nvSpPr>
              <p:spPr>
                <a:xfrm>
                  <a:off x="3780182" y="5852565"/>
                  <a:ext cx="175260" cy="17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BDAC5C1-4CA0-4BE1-AFD5-C3164DD5B79B}"/>
                    </a:ext>
                  </a:extLst>
                </p:cNvPr>
                <p:cNvSpPr/>
                <p:nvPr/>
              </p:nvSpPr>
              <p:spPr>
                <a:xfrm>
                  <a:off x="4396264" y="5706498"/>
                  <a:ext cx="718555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>
                      <a:solidFill>
                        <a:schemeClr val="tx1"/>
                      </a:solidFill>
                    </a:rPr>
                    <a:t>1</a:t>
                  </a:r>
                  <a:endParaRPr lang="zh-CN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5153148C-CCB4-49C1-B0FB-9555E108B2F4}"/>
                    </a:ext>
                  </a:extLst>
                </p:cNvPr>
                <p:cNvSpPr/>
                <p:nvPr/>
              </p:nvSpPr>
              <p:spPr>
                <a:xfrm>
                  <a:off x="5114820" y="5706497"/>
                  <a:ext cx="335280" cy="475013"/>
                </a:xfrm>
                <a:prstGeom prst="rect">
                  <a:avLst/>
                </a:prstGeom>
                <a:ln w="190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1D0603D-ED80-4BF1-ACF5-AABD98355719}"/>
                    </a:ext>
                  </a:extLst>
                </p:cNvPr>
                <p:cNvSpPr/>
                <p:nvPr/>
              </p:nvSpPr>
              <p:spPr>
                <a:xfrm>
                  <a:off x="5191019" y="5852564"/>
                  <a:ext cx="175260" cy="17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CC862637-9AEC-4650-8AF6-F5095E063863}"/>
                    </a:ext>
                  </a:extLst>
                </p:cNvPr>
                <p:cNvCxnSpPr>
                  <a:cxnSpLocks/>
                  <a:endCxn id="46" idx="1"/>
                </p:cNvCxnSpPr>
                <p:nvPr/>
              </p:nvCxnSpPr>
              <p:spPr>
                <a:xfrm>
                  <a:off x="1181761" y="5940197"/>
                  <a:ext cx="416825" cy="38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7ABC190A-3203-48A8-A7F4-33ACCD447F11}"/>
                    </a:ext>
                  </a:extLst>
                </p:cNvPr>
                <p:cNvCxnSpPr>
                  <a:cxnSpLocks/>
                  <a:endCxn id="49" idx="1"/>
                </p:cNvCxnSpPr>
                <p:nvPr/>
              </p:nvCxnSpPr>
              <p:spPr>
                <a:xfrm>
                  <a:off x="2564964" y="5940194"/>
                  <a:ext cx="420463" cy="381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4720320D-A883-42C6-9404-8F98372C4BB4}"/>
                    </a:ext>
                  </a:extLst>
                </p:cNvPr>
                <p:cNvCxnSpPr>
                  <a:cxnSpLocks/>
                  <a:endCxn id="52" idx="1"/>
                </p:cNvCxnSpPr>
                <p:nvPr/>
              </p:nvCxnSpPr>
              <p:spPr>
                <a:xfrm>
                  <a:off x="3955442" y="5936384"/>
                  <a:ext cx="440822" cy="762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B32A4581-5A29-4E21-A50A-C146E1C57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6279" y="5932572"/>
                  <a:ext cx="420463" cy="381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8830BC84-EA1E-49B1-9F7C-7C876E19150D}"/>
                    </a:ext>
                  </a:extLst>
                </p:cNvPr>
                <p:cNvSpPr txBox="1"/>
                <p:nvPr/>
              </p:nvSpPr>
              <p:spPr>
                <a:xfrm>
                  <a:off x="5759109" y="5747906"/>
                  <a:ext cx="5757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accent2">
                          <a:lumMod val="75000"/>
                        </a:schemeClr>
                      </a:solidFill>
                    </a:rPr>
                    <a:t>null</a:t>
                  </a:r>
                  <a:endParaRPr lang="zh-CN" altLang="en-US" b="1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F80F5546-92D0-423D-A7EB-14111F6EFD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9635" y="5848749"/>
                  <a:ext cx="188992" cy="182896"/>
                </a:xfrm>
                <a:prstGeom prst="rect">
                  <a:avLst/>
                </a:prstGeom>
              </p:spPr>
            </p:pic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F4600AFA-9314-41CB-BD40-7ECFB3DFF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0224" y="5868676"/>
                  <a:ext cx="130567" cy="143036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21722D87-A651-4765-9305-9FF63B11D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40224" y="5868676"/>
                  <a:ext cx="130567" cy="143036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C1FF1F08-5261-4B4B-9761-6301972F83F0}"/>
                    </a:ext>
                  </a:extLst>
                </p:cNvPr>
                <p:cNvSpPr/>
                <p:nvPr/>
              </p:nvSpPr>
              <p:spPr>
                <a:xfrm>
                  <a:off x="2574503" y="5937591"/>
                  <a:ext cx="1821180" cy="586749"/>
                </a:xfrm>
                <a:custGeom>
                  <a:avLst/>
                  <a:gdLst>
                    <a:gd name="connsiteX0" fmla="*/ 0 w 1821180"/>
                    <a:gd name="connsiteY0" fmla="*/ 0 h 586749"/>
                    <a:gd name="connsiteX1" fmla="*/ 944880 w 1821180"/>
                    <a:gd name="connsiteY1" fmla="*/ 586740 h 586749"/>
                    <a:gd name="connsiteX2" fmla="*/ 1821180 w 1821180"/>
                    <a:gd name="connsiteY2" fmla="*/ 15240 h 586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21180" h="586749">
                      <a:moveTo>
                        <a:pt x="0" y="0"/>
                      </a:moveTo>
                      <a:cubicBezTo>
                        <a:pt x="320675" y="292100"/>
                        <a:pt x="641350" y="584200"/>
                        <a:pt x="944880" y="586740"/>
                      </a:cubicBezTo>
                      <a:cubicBezTo>
                        <a:pt x="1248410" y="589280"/>
                        <a:pt x="1687830" y="93980"/>
                        <a:pt x="1821180" y="15240"/>
                      </a:cubicBezTo>
                    </a:path>
                  </a:pathLst>
                </a:custGeom>
                <a:noFill/>
                <a:ln w="19050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C1073FF2-8849-4AF3-B0BA-20E1E0F68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8957" y="5861054"/>
                  <a:ext cx="130567" cy="143036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ED5336CD-7AC1-409C-9E80-85E8A6D0C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8957" y="5861054"/>
                  <a:ext cx="130567" cy="143036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B81B1F3-123D-4F74-A939-9AEC31C9821D}"/>
                  </a:ext>
                </a:extLst>
              </p:cNvPr>
              <p:cNvSpPr txBox="1"/>
              <p:nvPr/>
            </p:nvSpPr>
            <p:spPr>
              <a:xfrm>
                <a:off x="3002339" y="172002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cur 0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BB3E63C-699E-43EF-9F73-EE78DA458294}"/>
                </a:ext>
              </a:extLst>
            </p:cNvPr>
            <p:cNvSpPr txBox="1"/>
            <p:nvPr/>
          </p:nvSpPr>
          <p:spPr>
            <a:xfrm>
              <a:off x="3795541" y="3307645"/>
              <a:ext cx="37167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/>
                <a:t>if (cur-&gt;val == cur-&gt;next-&gt;val) </a:t>
              </a:r>
            </a:p>
            <a:p>
              <a:r>
                <a:rPr lang="en-US" altLang="zh-CN" b="1"/>
                <a:t>    </a:t>
              </a:r>
              <a:r>
                <a:rPr lang="zh-CN" altLang="en-US" b="1"/>
                <a:t>cur-&gt;next = cur-&gt;next-&gt;next;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F94C741-49E3-4A6C-B615-7A9B6C645D7F}"/>
                </a:ext>
              </a:extLst>
            </p:cNvPr>
            <p:cNvSpPr txBox="1"/>
            <p:nvPr/>
          </p:nvSpPr>
          <p:spPr>
            <a:xfrm>
              <a:off x="4360495" y="1921907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 1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788E806-041F-404D-A716-D1A55E215ED0}"/>
                </a:ext>
              </a:extLst>
            </p:cNvPr>
            <p:cNvSpPr txBox="1"/>
            <p:nvPr/>
          </p:nvSpPr>
          <p:spPr>
            <a:xfrm>
              <a:off x="5772471" y="1917477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 2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5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0" y="269715"/>
            <a:ext cx="36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82.</a:t>
            </a:r>
            <a:r>
              <a:rPr lang="zh-CN" altLang="en-US" b="1">
                <a:hlinkClick r:id="rId2"/>
              </a:rPr>
              <a:t>删除排序链表中的重复元素</a:t>
            </a:r>
            <a:r>
              <a:rPr lang="en-US" altLang="zh-CN" b="1">
                <a:hlinkClick r:id="rId2"/>
              </a:rPr>
              <a:t>II</a:t>
            </a:r>
            <a:endParaRPr lang="zh-CN" altLang="en-US" b="1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8F4821-01C7-44B4-AF3E-EB8EE4E90D19}"/>
              </a:ext>
            </a:extLst>
          </p:cNvPr>
          <p:cNvGrpSpPr/>
          <p:nvPr/>
        </p:nvGrpSpPr>
        <p:grpSpPr>
          <a:xfrm>
            <a:off x="1373376" y="2393344"/>
            <a:ext cx="8877795" cy="1494576"/>
            <a:chOff x="1373376" y="2393344"/>
            <a:chExt cx="8877795" cy="149457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31D45C4-4CD9-40B9-970D-7513006BEC0F}"/>
                </a:ext>
              </a:extLst>
            </p:cNvPr>
            <p:cNvSpPr/>
            <p:nvPr/>
          </p:nvSpPr>
          <p:spPr>
            <a:xfrm>
              <a:off x="2796912" y="2404781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3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2491E51-34F2-4147-8183-192E53CC352A}"/>
                </a:ext>
              </a:extLst>
            </p:cNvPr>
            <p:cNvSpPr/>
            <p:nvPr/>
          </p:nvSpPr>
          <p:spPr>
            <a:xfrm>
              <a:off x="3515468" y="2404780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865078-1D98-48DF-AC05-85FFEFA51933}"/>
                </a:ext>
              </a:extLst>
            </p:cNvPr>
            <p:cNvSpPr/>
            <p:nvPr/>
          </p:nvSpPr>
          <p:spPr>
            <a:xfrm>
              <a:off x="4183752" y="2404780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C16FC44-8E4F-4665-9C5E-7C8661E8F7ED}"/>
                </a:ext>
              </a:extLst>
            </p:cNvPr>
            <p:cNvSpPr/>
            <p:nvPr/>
          </p:nvSpPr>
          <p:spPr>
            <a:xfrm>
              <a:off x="4902308" y="2404779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C4689AF0-2EF9-424A-AA33-709482A537DC}"/>
                </a:ext>
              </a:extLst>
            </p:cNvPr>
            <p:cNvSpPr/>
            <p:nvPr/>
          </p:nvSpPr>
          <p:spPr>
            <a:xfrm>
              <a:off x="4978507" y="2550846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47CB9F3-7B4C-4601-A333-216E76907A2C}"/>
                </a:ext>
              </a:extLst>
            </p:cNvPr>
            <p:cNvSpPr/>
            <p:nvPr/>
          </p:nvSpPr>
          <p:spPr>
            <a:xfrm>
              <a:off x="5570593" y="2404779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2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4810ED4-61A0-4A57-B3FB-8F71F028F73D}"/>
                </a:ext>
              </a:extLst>
            </p:cNvPr>
            <p:cNvSpPr/>
            <p:nvPr/>
          </p:nvSpPr>
          <p:spPr>
            <a:xfrm>
              <a:off x="6289149" y="2404778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207691BB-883F-485A-A0CE-2E92E2B51409}"/>
                </a:ext>
              </a:extLst>
            </p:cNvPr>
            <p:cNvSpPr/>
            <p:nvPr/>
          </p:nvSpPr>
          <p:spPr>
            <a:xfrm>
              <a:off x="6365348" y="2550845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DAC5C1-4CA0-4BE1-AFD5-C3164DD5B79B}"/>
                </a:ext>
              </a:extLst>
            </p:cNvPr>
            <p:cNvSpPr/>
            <p:nvPr/>
          </p:nvSpPr>
          <p:spPr>
            <a:xfrm>
              <a:off x="6981430" y="2404778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153148C-CCB4-49C1-B0FB-9555E108B2F4}"/>
                </a:ext>
              </a:extLst>
            </p:cNvPr>
            <p:cNvSpPr/>
            <p:nvPr/>
          </p:nvSpPr>
          <p:spPr>
            <a:xfrm>
              <a:off x="7699986" y="2404777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D0603D-ED80-4BF1-ACF5-AABD98355719}"/>
                </a:ext>
              </a:extLst>
            </p:cNvPr>
            <p:cNvSpPr/>
            <p:nvPr/>
          </p:nvSpPr>
          <p:spPr>
            <a:xfrm>
              <a:off x="7776185" y="2550844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C862637-9AEC-4650-8AF6-F5095E063863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3766927" y="2638477"/>
              <a:ext cx="416825" cy="38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ABC190A-3203-48A8-A7F4-33ACCD447F11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5150130" y="2638474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720320D-A883-42C6-9404-8F98372C4BB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540608" y="2634664"/>
              <a:ext cx="440822" cy="76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32A4581-5A29-4E21-A50A-C146E1C57C65}"/>
                </a:ext>
              </a:extLst>
            </p:cNvPr>
            <p:cNvCxnSpPr>
              <a:cxnSpLocks/>
            </p:cNvCxnSpPr>
            <p:nvPr/>
          </p:nvCxnSpPr>
          <p:spPr>
            <a:xfrm>
              <a:off x="7951445" y="2630852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830BC84-EA1E-49B1-9F7C-7C876E19150D}"/>
                </a:ext>
              </a:extLst>
            </p:cNvPr>
            <p:cNvSpPr txBox="1"/>
            <p:nvPr/>
          </p:nvSpPr>
          <p:spPr>
            <a:xfrm>
              <a:off x="9675372" y="243475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F80F5546-92D0-423D-A7EB-14111F6EF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4801" y="2547029"/>
              <a:ext cx="188992" cy="182896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DB390BD-9578-470C-A9D2-C91A2D6863BD}"/>
                </a:ext>
              </a:extLst>
            </p:cNvPr>
            <p:cNvSpPr/>
            <p:nvPr/>
          </p:nvSpPr>
          <p:spPr>
            <a:xfrm>
              <a:off x="8348356" y="2393345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1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A6BFA14-D05C-4B48-8F23-5EF11F1344B0}"/>
                </a:ext>
              </a:extLst>
            </p:cNvPr>
            <p:cNvSpPr/>
            <p:nvPr/>
          </p:nvSpPr>
          <p:spPr>
            <a:xfrm>
              <a:off x="9066912" y="2393344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28B52EE-AF3B-454B-8872-6908749DCCD3}"/>
                </a:ext>
              </a:extLst>
            </p:cNvPr>
            <p:cNvSpPr/>
            <p:nvPr/>
          </p:nvSpPr>
          <p:spPr>
            <a:xfrm>
              <a:off x="9143111" y="2539411"/>
              <a:ext cx="175260" cy="17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53977EB-D9FB-435D-AE39-2EEC056EFB9E}"/>
                </a:ext>
              </a:extLst>
            </p:cNvPr>
            <p:cNvCxnSpPr>
              <a:cxnSpLocks/>
            </p:cNvCxnSpPr>
            <p:nvPr/>
          </p:nvCxnSpPr>
          <p:spPr>
            <a:xfrm>
              <a:off x="9318371" y="2619419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75B3A34-7F2F-4D27-A364-290C5DF7F84A}"/>
                </a:ext>
              </a:extLst>
            </p:cNvPr>
            <p:cNvSpPr/>
            <p:nvPr/>
          </p:nvSpPr>
          <p:spPr>
            <a:xfrm>
              <a:off x="1382662" y="2400967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0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6D070DD-7C85-4162-A206-B32BDF0B4EEE}"/>
                </a:ext>
              </a:extLst>
            </p:cNvPr>
            <p:cNvSpPr/>
            <p:nvPr/>
          </p:nvSpPr>
          <p:spPr>
            <a:xfrm>
              <a:off x="2101218" y="2400966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558E5789-9CB5-40E4-B21A-B998B7C7B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0551" y="2543215"/>
              <a:ext cx="188992" cy="182896"/>
            </a:xfrm>
            <a:prstGeom prst="rect">
              <a:avLst/>
            </a:prstGeom>
          </p:spPr>
        </p:pic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54A46A4-F8D0-418A-9F5F-9484DBA0D40B}"/>
                </a:ext>
              </a:extLst>
            </p:cNvPr>
            <p:cNvCxnSpPr>
              <a:cxnSpLocks/>
            </p:cNvCxnSpPr>
            <p:nvPr/>
          </p:nvCxnSpPr>
          <p:spPr>
            <a:xfrm>
              <a:off x="2364450" y="2634663"/>
              <a:ext cx="416825" cy="38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84FA5F8-5392-40B9-9073-13806244D921}"/>
                </a:ext>
              </a:extLst>
            </p:cNvPr>
            <p:cNvSpPr txBox="1"/>
            <p:nvPr/>
          </p:nvSpPr>
          <p:spPr>
            <a:xfrm>
              <a:off x="1373376" y="2925010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dummy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70782BA-21CD-406B-9E1E-0E0A2030092C}"/>
                </a:ext>
              </a:extLst>
            </p:cNvPr>
            <p:cNvSpPr txBox="1"/>
            <p:nvPr/>
          </p:nvSpPr>
          <p:spPr>
            <a:xfrm>
              <a:off x="2780760" y="294710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cur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AD9587A-4672-4E37-BAF2-7F2FE6D9125D}"/>
                </a:ext>
              </a:extLst>
            </p:cNvPr>
            <p:cNvSpPr txBox="1"/>
            <p:nvPr/>
          </p:nvSpPr>
          <p:spPr>
            <a:xfrm>
              <a:off x="3633064" y="3241589"/>
              <a:ext cx="60979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while (cur-&gt;next &amp;&amp; cur-&gt;next-&gt;val == x) </a:t>
              </a:r>
            </a:p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           cur-&gt;next = cur-&gt;next-&gt;next;</a:t>
              </a: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C5CD64F-5379-42DF-9941-5914EF16F4B8}"/>
                </a:ext>
              </a:extLst>
            </p:cNvPr>
            <p:cNvGrpSpPr/>
            <p:nvPr/>
          </p:nvGrpSpPr>
          <p:grpSpPr>
            <a:xfrm>
              <a:off x="3937220" y="2570765"/>
              <a:ext cx="130567" cy="143036"/>
              <a:chOff x="7238610" y="4943247"/>
              <a:chExt cx="130567" cy="143036"/>
            </a:xfrm>
          </p:grpSpPr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349C7E91-5696-49BE-81E0-9AF1C90F6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610" y="4943247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D9635086-5193-4CF7-9F55-A82E6BB64B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8610" y="4943247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4CE87F8C-00A3-4A52-AE7C-20717A18E0E9}"/>
                </a:ext>
              </a:extLst>
            </p:cNvPr>
            <p:cNvGrpSpPr/>
            <p:nvPr/>
          </p:nvGrpSpPr>
          <p:grpSpPr>
            <a:xfrm>
              <a:off x="5324061" y="2567643"/>
              <a:ext cx="130567" cy="143036"/>
              <a:chOff x="7238610" y="4943247"/>
              <a:chExt cx="130567" cy="143036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5051AA20-FEA2-461E-8340-9DAE26ADF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610" y="4943247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F6AFB80F-FDA4-4230-97DD-3C8582EAE7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8610" y="4943247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8ECD604-EE2E-4C1D-A956-059CF63DA95F}"/>
                </a:ext>
              </a:extLst>
            </p:cNvPr>
            <p:cNvSpPr/>
            <p:nvPr/>
          </p:nvSpPr>
          <p:spPr>
            <a:xfrm>
              <a:off x="3764478" y="2624447"/>
              <a:ext cx="1793174" cy="522538"/>
            </a:xfrm>
            <a:custGeom>
              <a:avLst/>
              <a:gdLst>
                <a:gd name="connsiteX0" fmla="*/ 0 w 1793174"/>
                <a:gd name="connsiteY0" fmla="*/ 0 h 522538"/>
                <a:gd name="connsiteX1" fmla="*/ 855023 w 1793174"/>
                <a:gd name="connsiteY1" fmla="*/ 522514 h 522538"/>
                <a:gd name="connsiteX2" fmla="*/ 1793174 w 1793174"/>
                <a:gd name="connsiteY2" fmla="*/ 23750 h 52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3174" h="522538">
                  <a:moveTo>
                    <a:pt x="0" y="0"/>
                  </a:moveTo>
                  <a:cubicBezTo>
                    <a:pt x="278080" y="259278"/>
                    <a:pt x="556161" y="518556"/>
                    <a:pt x="855023" y="522514"/>
                  </a:cubicBezTo>
                  <a:cubicBezTo>
                    <a:pt x="1153885" y="526472"/>
                    <a:pt x="1648691" y="53438"/>
                    <a:pt x="1793174" y="2375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C9AE707A-36FF-4579-B118-AD2877156B40}"/>
                </a:ext>
              </a:extLst>
            </p:cNvPr>
            <p:cNvGrpSpPr/>
            <p:nvPr/>
          </p:nvGrpSpPr>
          <p:grpSpPr>
            <a:xfrm>
              <a:off x="6725991" y="2569793"/>
              <a:ext cx="130567" cy="143036"/>
              <a:chOff x="7238610" y="4943247"/>
              <a:chExt cx="130567" cy="143036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25DDA690-5C88-42DE-AF0D-A2F17C18B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610" y="4943247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D4811D1B-28CB-4370-AFF8-33087A76DF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8610" y="4943247"/>
                <a:ext cx="130567" cy="14303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8536EA92-8002-4AF9-A62A-A2491D181DF5}"/>
                </a:ext>
              </a:extLst>
            </p:cNvPr>
            <p:cNvSpPr/>
            <p:nvPr/>
          </p:nvSpPr>
          <p:spPr>
            <a:xfrm>
              <a:off x="5545777" y="2636322"/>
              <a:ext cx="1413163" cy="463138"/>
            </a:xfrm>
            <a:custGeom>
              <a:avLst/>
              <a:gdLst>
                <a:gd name="connsiteX0" fmla="*/ 0 w 1413163"/>
                <a:gd name="connsiteY0" fmla="*/ 0 h 463138"/>
                <a:gd name="connsiteX1" fmla="*/ 546265 w 1413163"/>
                <a:gd name="connsiteY1" fmla="*/ 463138 h 463138"/>
                <a:gd name="connsiteX2" fmla="*/ 1413163 w 1413163"/>
                <a:gd name="connsiteY2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163" h="463138">
                  <a:moveTo>
                    <a:pt x="0" y="0"/>
                  </a:moveTo>
                  <a:cubicBezTo>
                    <a:pt x="155369" y="231569"/>
                    <a:pt x="310738" y="463138"/>
                    <a:pt x="546265" y="463138"/>
                  </a:cubicBezTo>
                  <a:cubicBezTo>
                    <a:pt x="781792" y="463138"/>
                    <a:pt x="1314202" y="132608"/>
                    <a:pt x="1413163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828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0" y="269715"/>
            <a:ext cx="32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19.</a:t>
            </a:r>
            <a:r>
              <a:rPr lang="zh-CN" altLang="en-US" b="1">
                <a:hlinkClick r:id="rId2"/>
              </a:rPr>
              <a:t>删除链表的倒数第</a:t>
            </a:r>
            <a:r>
              <a:rPr lang="en-US" altLang="zh-CN" b="1">
                <a:hlinkClick r:id="rId2"/>
              </a:rPr>
              <a:t>n</a:t>
            </a:r>
            <a:r>
              <a:rPr lang="zh-CN" altLang="en-US" b="1">
                <a:hlinkClick r:id="rId2"/>
              </a:rPr>
              <a:t>个结点</a:t>
            </a:r>
            <a:endParaRPr lang="zh-CN" altLang="en-US" b="1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B95B97-EEC4-4D93-B22D-4EEDCD6543B2}"/>
              </a:ext>
            </a:extLst>
          </p:cNvPr>
          <p:cNvGrpSpPr/>
          <p:nvPr/>
        </p:nvGrpSpPr>
        <p:grpSpPr>
          <a:xfrm>
            <a:off x="2026518" y="1047179"/>
            <a:ext cx="8575350" cy="1396717"/>
            <a:chOff x="2097770" y="2044706"/>
            <a:chExt cx="8575350" cy="139671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8F4821-01C7-44B4-AF3E-EB8EE4E90D19}"/>
                </a:ext>
              </a:extLst>
            </p:cNvPr>
            <p:cNvGrpSpPr/>
            <p:nvPr/>
          </p:nvGrpSpPr>
          <p:grpSpPr>
            <a:xfrm>
              <a:off x="2097770" y="2044706"/>
              <a:ext cx="7546698" cy="893376"/>
              <a:chOff x="1373376" y="2400966"/>
              <a:chExt cx="7546698" cy="893376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31D45C4-4CD9-40B9-970D-7513006BEC0F}"/>
                  </a:ext>
                </a:extLst>
              </p:cNvPr>
              <p:cNvSpPr/>
              <p:nvPr/>
            </p:nvSpPr>
            <p:spPr>
              <a:xfrm>
                <a:off x="2796912" y="2404781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3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2491E51-34F2-4147-8183-192E53CC352A}"/>
                  </a:ext>
                </a:extLst>
              </p:cNvPr>
              <p:cNvSpPr/>
              <p:nvPr/>
            </p:nvSpPr>
            <p:spPr>
              <a:xfrm>
                <a:off x="3515468" y="2404780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F865078-1D98-48DF-AC05-85FFEFA51933}"/>
                  </a:ext>
                </a:extLst>
              </p:cNvPr>
              <p:cNvSpPr/>
              <p:nvPr/>
            </p:nvSpPr>
            <p:spPr>
              <a:xfrm>
                <a:off x="4183752" y="2404780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2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C16FC44-8E4F-4665-9C5E-7C8661E8F7ED}"/>
                  </a:ext>
                </a:extLst>
              </p:cNvPr>
              <p:cNvSpPr/>
              <p:nvPr/>
            </p:nvSpPr>
            <p:spPr>
              <a:xfrm>
                <a:off x="4902308" y="2404779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4689AF0-2EF9-424A-AA33-709482A537DC}"/>
                  </a:ext>
                </a:extLst>
              </p:cNvPr>
              <p:cNvSpPr/>
              <p:nvPr/>
            </p:nvSpPr>
            <p:spPr>
              <a:xfrm>
                <a:off x="4978507" y="2550846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47CB9F3-7B4C-4601-A333-216E76907A2C}"/>
                  </a:ext>
                </a:extLst>
              </p:cNvPr>
              <p:cNvSpPr/>
              <p:nvPr/>
            </p:nvSpPr>
            <p:spPr>
              <a:xfrm>
                <a:off x="5570593" y="2404779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4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4810ED4-61A0-4A57-B3FB-8F71F028F73D}"/>
                  </a:ext>
                </a:extLst>
              </p:cNvPr>
              <p:cNvSpPr/>
              <p:nvPr/>
            </p:nvSpPr>
            <p:spPr>
              <a:xfrm>
                <a:off x="6289149" y="2404778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07691BB-883F-485A-A0CE-2E92E2B51409}"/>
                  </a:ext>
                </a:extLst>
              </p:cNvPr>
              <p:cNvSpPr/>
              <p:nvPr/>
            </p:nvSpPr>
            <p:spPr>
              <a:xfrm>
                <a:off x="6365348" y="2550845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BDAC5C1-4CA0-4BE1-AFD5-C3164DD5B79B}"/>
                  </a:ext>
                </a:extLst>
              </p:cNvPr>
              <p:cNvSpPr/>
              <p:nvPr/>
            </p:nvSpPr>
            <p:spPr>
              <a:xfrm>
                <a:off x="6981430" y="2404778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1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153148C-CCB4-49C1-B0FB-9555E108B2F4}"/>
                  </a:ext>
                </a:extLst>
              </p:cNvPr>
              <p:cNvSpPr/>
              <p:nvPr/>
            </p:nvSpPr>
            <p:spPr>
              <a:xfrm>
                <a:off x="7699986" y="2404777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A1D0603D-ED80-4BF1-ACF5-AABD98355719}"/>
                  </a:ext>
                </a:extLst>
              </p:cNvPr>
              <p:cNvSpPr/>
              <p:nvPr/>
            </p:nvSpPr>
            <p:spPr>
              <a:xfrm>
                <a:off x="7776185" y="2550844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CC862637-9AEC-4650-8AF6-F5095E063863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>
                <a:off x="3766927" y="2638477"/>
                <a:ext cx="416825" cy="38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7ABC190A-3203-48A8-A7F4-33ACCD447F11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>
                <a:off x="5150130" y="2638474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720320D-A883-42C6-9404-8F98372C4BB4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6540608" y="2634664"/>
                <a:ext cx="440822" cy="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B32A4581-5A29-4E21-A50A-C146E1C57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445" y="2630852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30BC84-EA1E-49B1-9F7C-7C876E19150D}"/>
                  </a:ext>
                </a:extLst>
              </p:cNvPr>
              <p:cNvSpPr txBox="1"/>
              <p:nvPr/>
            </p:nvSpPr>
            <p:spPr>
              <a:xfrm>
                <a:off x="8344275" y="2446186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null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F80F5546-92D0-423D-A7EB-14111F6E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4801" y="2547029"/>
                <a:ext cx="188992" cy="182896"/>
              </a:xfrm>
              <a:prstGeom prst="rect">
                <a:avLst/>
              </a:prstGeom>
            </p:spPr>
          </p:pic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75B3A34-7F2F-4D27-A364-290C5DF7F84A}"/>
                  </a:ext>
                </a:extLst>
              </p:cNvPr>
              <p:cNvSpPr/>
              <p:nvPr/>
            </p:nvSpPr>
            <p:spPr>
              <a:xfrm>
                <a:off x="1382662" y="2400967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0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6D070DD-7C85-4162-A206-B32BDF0B4EEE}"/>
                  </a:ext>
                </a:extLst>
              </p:cNvPr>
              <p:cNvSpPr/>
              <p:nvPr/>
            </p:nvSpPr>
            <p:spPr>
              <a:xfrm>
                <a:off x="2101218" y="2400966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558E5789-9CB5-40E4-B21A-B998B7C7B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0551" y="2543215"/>
                <a:ext cx="188992" cy="182896"/>
              </a:xfrm>
              <a:prstGeom prst="rect">
                <a:avLst/>
              </a:prstGeom>
            </p:spPr>
          </p:pic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854A46A4-F8D0-418A-9F5F-9484DBA0D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450" y="2634663"/>
                <a:ext cx="416825" cy="38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84FA5F8-5392-40B9-9073-13806244D921}"/>
                  </a:ext>
                </a:extLst>
              </p:cNvPr>
              <p:cNvSpPr txBox="1"/>
              <p:nvPr/>
            </p:nvSpPr>
            <p:spPr>
              <a:xfrm>
                <a:off x="1373376" y="2925010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dummy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2628FF8-82DF-48F7-BF63-10099D9C8211}"/>
                </a:ext>
              </a:extLst>
            </p:cNvPr>
            <p:cNvSpPr txBox="1"/>
            <p:nvPr/>
          </p:nvSpPr>
          <p:spPr>
            <a:xfrm>
              <a:off x="2097770" y="3102869"/>
              <a:ext cx="60979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/>
                <a:t>倒数第</a:t>
              </a:r>
              <a:r>
                <a:rPr lang="en-US" altLang="zh-CN" sz="1600" b="1"/>
                <a:t>n</a:t>
              </a:r>
              <a:r>
                <a:rPr lang="zh-CN" altLang="en-US" sz="1600" b="1"/>
                <a:t>个结点 </a:t>
              </a:r>
              <a:r>
                <a:rPr lang="en-US" altLang="zh-CN" sz="1600" b="1"/>
                <a:t>=&gt; </a:t>
              </a:r>
              <a:r>
                <a:rPr lang="zh-CN" altLang="en-US" sz="1600" b="1"/>
                <a:t>哑节点开始第</a:t>
              </a:r>
              <a:r>
                <a:rPr lang="en-US" altLang="zh-CN" sz="1600" b="1"/>
                <a:t>L-n+1</a:t>
              </a:r>
              <a:r>
                <a:rPr lang="zh-CN" altLang="en-US" sz="1600" b="1"/>
                <a:t>个结点</a:t>
              </a:r>
              <a:r>
                <a:rPr lang="en-US" altLang="zh-CN" sz="1600" b="1"/>
                <a:t> </a:t>
              </a:r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E1F47B1-83C8-4CF1-BC6D-87CCF567C59C}"/>
                </a:ext>
              </a:extLst>
            </p:cNvPr>
            <p:cNvSpPr txBox="1"/>
            <p:nvPr/>
          </p:nvSpPr>
          <p:spPr>
            <a:xfrm>
              <a:off x="4575142" y="2643924"/>
              <a:ext cx="60979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/>
                <a:t>链表的长度 </a:t>
              </a:r>
              <a:r>
                <a:rPr lang="en-US" altLang="zh-CN" sz="1600" b="1"/>
                <a:t>L</a:t>
              </a:r>
              <a:endParaRPr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3439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87">
            <a:extLst>
              <a:ext uri="{FF2B5EF4-FFF2-40B4-BE49-F238E27FC236}">
                <a16:creationId xmlns:a16="http://schemas.microsoft.com/office/drawing/2014/main" id="{0766F23E-AC5C-4C45-B97E-A93F1D82DBB8}"/>
              </a:ext>
            </a:extLst>
          </p:cNvPr>
          <p:cNvSpPr txBox="1"/>
          <p:nvPr/>
        </p:nvSpPr>
        <p:spPr>
          <a:xfrm>
            <a:off x="260910" y="269715"/>
            <a:ext cx="177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hlinkClick r:id="rId2"/>
              </a:rPr>
              <a:t>206. </a:t>
            </a:r>
            <a:r>
              <a:rPr lang="zh-CN" altLang="en-US" b="1">
                <a:hlinkClick r:id="rId2"/>
              </a:rPr>
              <a:t>反转链表</a:t>
            </a:r>
            <a:endParaRPr lang="zh-CN" altLang="en-US" b="1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5409A1F-A14D-4589-BC59-9122F1A462A6}"/>
              </a:ext>
            </a:extLst>
          </p:cNvPr>
          <p:cNvGrpSpPr/>
          <p:nvPr/>
        </p:nvGrpSpPr>
        <p:grpSpPr>
          <a:xfrm>
            <a:off x="2809984" y="282846"/>
            <a:ext cx="7692937" cy="2142940"/>
            <a:chOff x="2035804" y="1018968"/>
            <a:chExt cx="7692937" cy="214294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B55404B-49FF-42F4-A246-C2457E36AC7A}"/>
                </a:ext>
              </a:extLst>
            </p:cNvPr>
            <p:cNvGrpSpPr/>
            <p:nvPr/>
          </p:nvGrpSpPr>
          <p:grpSpPr>
            <a:xfrm>
              <a:off x="2035804" y="1018968"/>
              <a:ext cx="7692937" cy="2142940"/>
              <a:chOff x="2035804" y="1018968"/>
              <a:chExt cx="7692937" cy="2142940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D3C71B90-22F3-4F28-A843-0001454DECF1}"/>
                  </a:ext>
                </a:extLst>
              </p:cNvPr>
              <p:cNvGrpSpPr/>
              <p:nvPr/>
            </p:nvGrpSpPr>
            <p:grpSpPr>
              <a:xfrm>
                <a:off x="2035804" y="1018968"/>
                <a:ext cx="7692937" cy="2142940"/>
                <a:chOff x="2035804" y="1018968"/>
                <a:chExt cx="7692937" cy="2142940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B71E6649-54F7-4FC2-BB4C-4D4B9D06FD84}"/>
                    </a:ext>
                  </a:extLst>
                </p:cNvPr>
                <p:cNvGrpSpPr/>
                <p:nvPr/>
              </p:nvGrpSpPr>
              <p:grpSpPr>
                <a:xfrm>
                  <a:off x="2035804" y="1018968"/>
                  <a:ext cx="7692937" cy="1773608"/>
                  <a:chOff x="2035804" y="1018968"/>
                  <a:chExt cx="7692937" cy="1773608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FE8F4821-01C7-44B4-AF3E-EB8EE4E90D19}"/>
                      </a:ext>
                    </a:extLst>
                  </p:cNvPr>
                  <p:cNvGrpSpPr/>
                  <p:nvPr/>
                </p:nvGrpSpPr>
                <p:grpSpPr>
                  <a:xfrm>
                    <a:off x="2430793" y="1570962"/>
                    <a:ext cx="7297948" cy="867274"/>
                    <a:chOff x="1622126" y="2404777"/>
                    <a:chExt cx="7297948" cy="867274"/>
                  </a:xfrm>
                </p:grpSpPr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331D45C4-4CD9-40B9-970D-7513006BE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6912" y="2404781"/>
                      <a:ext cx="718555" cy="475013"/>
                    </a:xfrm>
                    <a:prstGeom prst="rect">
                      <a:avLst/>
                    </a:prstGeom>
                    <a:ln w="19050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82491E51-34F2-4147-8183-192E53CC3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5468" y="2404780"/>
                      <a:ext cx="335280" cy="475013"/>
                    </a:xfrm>
                    <a:prstGeom prst="rect">
                      <a:avLst/>
                    </a:prstGeom>
                    <a:ln w="19050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" name="矩形 45">
                      <a:extLst>
                        <a:ext uri="{FF2B5EF4-FFF2-40B4-BE49-F238E27FC236}">
                          <a16:creationId xmlns:a16="http://schemas.microsoft.com/office/drawing/2014/main" id="{9F865078-1D98-48DF-AC05-85FFEFA51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3752" y="2404780"/>
                      <a:ext cx="718555" cy="475013"/>
                    </a:xfrm>
                    <a:prstGeom prst="rect">
                      <a:avLst/>
                    </a:prstGeom>
                    <a:ln w="19050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矩形 46">
                      <a:extLst>
                        <a:ext uri="{FF2B5EF4-FFF2-40B4-BE49-F238E27FC236}">
                          <a16:creationId xmlns:a16="http://schemas.microsoft.com/office/drawing/2014/main" id="{DC16FC44-8E4F-4665-9C5E-7C8661E8F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2308" y="2404779"/>
                      <a:ext cx="335280" cy="475013"/>
                    </a:xfrm>
                    <a:prstGeom prst="rect">
                      <a:avLst/>
                    </a:prstGeom>
                    <a:ln w="19050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C4689AF0-2EF9-424A-AA33-709482A53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8507" y="2550846"/>
                      <a:ext cx="175260" cy="17526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D47CB9F3-7B4C-4601-A333-216E76907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0593" y="2404779"/>
                      <a:ext cx="718555" cy="475013"/>
                    </a:xfrm>
                    <a:prstGeom prst="rect">
                      <a:avLst/>
                    </a:prstGeom>
                    <a:ln w="19050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F4810ED4-61A0-4A57-B3FB-8F71F028F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9149" y="2404778"/>
                      <a:ext cx="335280" cy="475013"/>
                    </a:xfrm>
                    <a:prstGeom prst="rect">
                      <a:avLst/>
                    </a:prstGeom>
                    <a:ln w="19050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207691BB-883F-485A-A0CE-2E92E2B51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5348" y="2550845"/>
                      <a:ext cx="175260" cy="17526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EBDAC5C1-4CA0-4BE1-AFD5-C3164DD5B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1430" y="2404778"/>
                      <a:ext cx="718555" cy="475013"/>
                    </a:xfrm>
                    <a:prstGeom prst="rect">
                      <a:avLst/>
                    </a:prstGeom>
                    <a:ln w="19050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5153148C-CCB4-49C1-B0FB-9555E108B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9986" y="2404777"/>
                      <a:ext cx="335280" cy="475013"/>
                    </a:xfrm>
                    <a:prstGeom prst="rect">
                      <a:avLst/>
                    </a:prstGeom>
                    <a:ln w="19050"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椭圆 53">
                      <a:extLst>
                        <a:ext uri="{FF2B5EF4-FFF2-40B4-BE49-F238E27FC236}">
                          <a16:creationId xmlns:a16="http://schemas.microsoft.com/office/drawing/2014/main" id="{A1D0603D-ED80-4BF1-ACF5-AABD983557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6185" y="2550844"/>
                      <a:ext cx="175260" cy="17526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5" name="直接箭头连接符 54">
                      <a:extLst>
                        <a:ext uri="{FF2B5EF4-FFF2-40B4-BE49-F238E27FC236}">
                          <a16:creationId xmlns:a16="http://schemas.microsoft.com/office/drawing/2014/main" id="{CC862637-9AEC-4650-8AF6-F5095E063863}"/>
                        </a:ext>
                      </a:extLst>
                    </p:cNvPr>
                    <p:cNvCxnSpPr>
                      <a:cxnSpLocks/>
                      <a:endCxn id="46" idx="1"/>
                    </p:cNvCxnSpPr>
                    <p:nvPr/>
                  </p:nvCxnSpPr>
                  <p:spPr>
                    <a:xfrm>
                      <a:off x="3766927" y="2638477"/>
                      <a:ext cx="416825" cy="381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箭头连接符 55">
                      <a:extLst>
                        <a:ext uri="{FF2B5EF4-FFF2-40B4-BE49-F238E27FC236}">
                          <a16:creationId xmlns:a16="http://schemas.microsoft.com/office/drawing/2014/main" id="{7ABC190A-3203-48A8-A7F4-33ACCD447F11}"/>
                        </a:ext>
                      </a:extLst>
                    </p:cNvPr>
                    <p:cNvCxnSpPr>
                      <a:cxnSpLocks/>
                      <a:endCxn id="49" idx="1"/>
                    </p:cNvCxnSpPr>
                    <p:nvPr/>
                  </p:nvCxnSpPr>
                  <p:spPr>
                    <a:xfrm>
                      <a:off x="5150130" y="2638474"/>
                      <a:ext cx="420463" cy="3812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箭头连接符 56">
                      <a:extLst>
                        <a:ext uri="{FF2B5EF4-FFF2-40B4-BE49-F238E27FC236}">
                          <a16:creationId xmlns:a16="http://schemas.microsoft.com/office/drawing/2014/main" id="{4720320D-A883-42C6-9404-8F98372C4BB4}"/>
                        </a:ext>
                      </a:extLst>
                    </p:cNvPr>
                    <p:cNvCxnSpPr>
                      <a:cxnSpLocks/>
                      <a:endCxn id="52" idx="1"/>
                    </p:cNvCxnSpPr>
                    <p:nvPr/>
                  </p:nvCxnSpPr>
                  <p:spPr>
                    <a:xfrm>
                      <a:off x="6540608" y="2634664"/>
                      <a:ext cx="440822" cy="7621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接箭头连接符 57">
                      <a:extLst>
                        <a:ext uri="{FF2B5EF4-FFF2-40B4-BE49-F238E27FC236}">
                          <a16:creationId xmlns:a16="http://schemas.microsoft.com/office/drawing/2014/main" id="{B32A4581-5A29-4E21-A50A-C146E1C57C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51445" y="2630852"/>
                      <a:ext cx="420463" cy="3812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文本框 58">
                      <a:extLst>
                        <a:ext uri="{FF2B5EF4-FFF2-40B4-BE49-F238E27FC236}">
                          <a16:creationId xmlns:a16="http://schemas.microsoft.com/office/drawing/2014/main" id="{8830BC84-EA1E-49B1-9F7C-7C876E1915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44275" y="2446186"/>
                      <a:ext cx="5757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null</a:t>
                      </a:r>
                      <a:endParaRPr lang="zh-CN" altLang="en-US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p:txBody>
                </p:sp>
                <p:pic>
                  <p:nvPicPr>
                    <p:cNvPr id="60" name="图片 59">
                      <a:extLst>
                        <a:ext uri="{FF2B5EF4-FFF2-40B4-BE49-F238E27FC236}">
                          <a16:creationId xmlns:a16="http://schemas.microsoft.com/office/drawing/2014/main" id="{F80F5546-92D0-423D-A7EB-14111F6EFD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584801" y="2547029"/>
                      <a:ext cx="188992" cy="18289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784FA5F8-5392-40B9-9073-13806244D9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2126" y="2902719"/>
                      <a:ext cx="6495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prev</a:t>
                      </a:r>
                      <a:endParaRPr lang="zh-CN" altLang="en-US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BCBA8F50-F08D-4905-9304-216D273739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56412" y="2069395"/>
                    <a:ext cx="5982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curr</a:t>
                    </a:r>
                    <a:endParaRPr lang="zh-CN" altLang="en-US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A0E3E99-F09F-435A-B192-619F766EED44}"/>
                      </a:ext>
                    </a:extLst>
                  </p:cNvPr>
                  <p:cNvSpPr txBox="1"/>
                  <p:nvPr/>
                </p:nvSpPr>
                <p:spPr>
                  <a:xfrm>
                    <a:off x="5197692" y="2054923"/>
                    <a:ext cx="6415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next</a:t>
                    </a:r>
                    <a:endParaRPr lang="zh-CN" altLang="en-US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A4146193-6731-4B3F-A3F9-6687A24C27DF}"/>
                      </a:ext>
                    </a:extLst>
                  </p:cNvPr>
                  <p:cNvSpPr txBox="1"/>
                  <p:nvPr/>
                </p:nvSpPr>
                <p:spPr>
                  <a:xfrm>
                    <a:off x="2565509" y="1622497"/>
                    <a:ext cx="5757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null</a:t>
                    </a:r>
                    <a:endParaRPr lang="zh-CN" altLang="en-US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7" name="乘号 36">
                    <a:extLst>
                      <a:ext uri="{FF2B5EF4-FFF2-40B4-BE49-F238E27FC236}">
                        <a16:creationId xmlns:a16="http://schemas.microsoft.com/office/drawing/2014/main" id="{DADA36E9-B5EF-4A0A-9329-C8887A535F71}"/>
                      </a:ext>
                    </a:extLst>
                  </p:cNvPr>
                  <p:cNvSpPr/>
                  <p:nvPr/>
                </p:nvSpPr>
                <p:spPr>
                  <a:xfrm>
                    <a:off x="4670510" y="1672672"/>
                    <a:ext cx="208091" cy="263970"/>
                  </a:xfrm>
                  <a:prstGeom prst="mathMultiply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4F83B57A-5AA7-4CE0-8B8A-3DECE765A62C}"/>
                      </a:ext>
                    </a:extLst>
                  </p:cNvPr>
                  <p:cNvSpPr txBox="1"/>
                  <p:nvPr/>
                </p:nvSpPr>
                <p:spPr>
                  <a:xfrm>
                    <a:off x="2035804" y="242324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②</a:t>
                    </a: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B6228EDD-FD04-4B8A-8F7D-2415E9A2D3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43931" y="239221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prev</a:t>
                    </a:r>
                    <a:endParaRPr lang="zh-CN" altLang="en-US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36F5EE21-0E0F-4AFE-A8E5-F62B11C0BD9C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332" y="2392217"/>
                    <a:ext cx="5982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curr</a:t>
                    </a:r>
                    <a:endParaRPr lang="zh-CN" altLang="en-US" b="1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E1FD928B-B261-40E2-B01A-C2A2A21A046D}"/>
                      </a:ext>
                    </a:extLst>
                  </p:cNvPr>
                  <p:cNvSpPr txBox="1"/>
                  <p:nvPr/>
                </p:nvSpPr>
                <p:spPr>
                  <a:xfrm>
                    <a:off x="2035804" y="2077324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①</a:t>
                    </a:r>
                  </a:p>
                </p:txBody>
              </p:sp>
              <p:cxnSp>
                <p:nvCxnSpPr>
                  <p:cNvPr id="21" name="连接符: 曲线 20">
                    <a:extLst>
                      <a:ext uri="{FF2B5EF4-FFF2-40B4-BE49-F238E27FC236}">
                        <a16:creationId xmlns:a16="http://schemas.microsoft.com/office/drawing/2014/main" id="{A1CEB055-B42E-4B36-B48C-63A5B30EB0D4}"/>
                      </a:ext>
                    </a:extLst>
                  </p:cNvPr>
                  <p:cNvCxnSpPr>
                    <a:stCxn id="45" idx="3"/>
                    <a:endCxn id="35" idx="0"/>
                  </p:cNvCxnSpPr>
                  <p:nvPr/>
                </p:nvCxnSpPr>
                <p:spPr>
                  <a:xfrm flipH="1" flipV="1">
                    <a:off x="2853409" y="1622497"/>
                    <a:ext cx="1806006" cy="185975"/>
                  </a:xfrm>
                  <a:prstGeom prst="curvedConnector4">
                    <a:avLst>
                      <a:gd name="adj1" fmla="val -12658"/>
                      <a:gd name="adj2" fmla="val 250629"/>
                    </a:avLst>
                  </a:prstGeom>
                  <a:ln w="1905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连接符: 曲线 71">
                    <a:extLst>
                      <a:ext uri="{FF2B5EF4-FFF2-40B4-BE49-F238E27FC236}">
                        <a16:creationId xmlns:a16="http://schemas.microsoft.com/office/drawing/2014/main" id="{8D5AEB9F-9122-407F-BB0E-B7B1D337D01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173301" y="1608223"/>
                    <a:ext cx="1806006" cy="185975"/>
                  </a:xfrm>
                  <a:prstGeom prst="curvedConnector4">
                    <a:avLst>
                      <a:gd name="adj1" fmla="val -12658"/>
                      <a:gd name="adj2" fmla="val 250629"/>
                    </a:avLst>
                  </a:prstGeom>
                  <a:ln w="19050">
                    <a:solidFill>
                      <a:schemeClr val="accent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B6FC2F1D-872F-4AF1-BDB7-A8D0C07CB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3365" y="1040662"/>
                    <a:ext cx="2142939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4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curr-&gt;next = prev</a:t>
                    </a: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E7832981-0E8B-4D19-8B61-FEB4683E32A5}"/>
                      </a:ext>
                    </a:extLst>
                  </p:cNvPr>
                  <p:cNvSpPr txBox="1"/>
                  <p:nvPr/>
                </p:nvSpPr>
                <p:spPr>
                  <a:xfrm>
                    <a:off x="4715704" y="1018968"/>
                    <a:ext cx="2142939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4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curr-&gt;next = prev</a:t>
                    </a:r>
                  </a:p>
                </p:txBody>
              </p:sp>
            </p:grp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0ECF186-E5E6-4ECF-B7E4-883C816A8881}"/>
                    </a:ext>
                  </a:extLst>
                </p:cNvPr>
                <p:cNvSpPr txBox="1"/>
                <p:nvPr/>
              </p:nvSpPr>
              <p:spPr>
                <a:xfrm>
                  <a:off x="2070268" y="2792576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>
                      <a:solidFill>
                        <a:schemeClr val="accent6">
                          <a:lumMod val="75000"/>
                        </a:schemeClr>
                      </a:solidFill>
                    </a:rPr>
                    <a:t>…</a:t>
                  </a:r>
                  <a:endParaRPr lang="zh-CN" altLang="en-US" b="1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75" name="乘号 74">
                <a:extLst>
                  <a:ext uri="{FF2B5EF4-FFF2-40B4-BE49-F238E27FC236}">
                    <a16:creationId xmlns:a16="http://schemas.microsoft.com/office/drawing/2014/main" id="{7C0E5F0E-A897-4CC0-B460-BEE053DCF684}"/>
                  </a:ext>
                </a:extLst>
              </p:cNvPr>
              <p:cNvSpPr/>
              <p:nvPr/>
            </p:nvSpPr>
            <p:spPr>
              <a:xfrm>
                <a:off x="6105959" y="1671055"/>
                <a:ext cx="208091" cy="263970"/>
              </a:xfrm>
              <a:prstGeom prst="mathMultiply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F493C04-AC69-4497-AA6E-4DDCF1E88F6A}"/>
                </a:ext>
              </a:extLst>
            </p:cNvPr>
            <p:cNvSpPr txBox="1"/>
            <p:nvPr/>
          </p:nvSpPr>
          <p:spPr>
            <a:xfrm>
              <a:off x="3843167" y="2312613"/>
              <a:ext cx="461665" cy="2526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</a:rPr>
                <a:t>=</a:t>
              </a:r>
              <a:endParaRPr lang="zh-CN" alt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67F2EB7-161C-4AC0-8E91-3F07A9CA8039}"/>
                </a:ext>
              </a:extLst>
            </p:cNvPr>
            <p:cNvSpPr txBox="1"/>
            <p:nvPr/>
          </p:nvSpPr>
          <p:spPr>
            <a:xfrm>
              <a:off x="5270669" y="2324250"/>
              <a:ext cx="461665" cy="2526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</a:rPr>
                <a:t>=</a:t>
              </a:r>
              <a:endParaRPr lang="zh-CN" alt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22EFCDDE-721E-4BDD-AD86-C0C9E25FF947}"/>
              </a:ext>
            </a:extLst>
          </p:cNvPr>
          <p:cNvGrpSpPr/>
          <p:nvPr/>
        </p:nvGrpSpPr>
        <p:grpSpPr>
          <a:xfrm>
            <a:off x="1820903" y="2951269"/>
            <a:ext cx="8086321" cy="3028473"/>
            <a:chOff x="1820903" y="2951269"/>
            <a:chExt cx="8086321" cy="302847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B42C130F-743E-4878-AD4E-CC38F204975C}"/>
                </a:ext>
              </a:extLst>
            </p:cNvPr>
            <p:cNvGrpSpPr/>
            <p:nvPr/>
          </p:nvGrpSpPr>
          <p:grpSpPr>
            <a:xfrm>
              <a:off x="2705018" y="3429000"/>
              <a:ext cx="6123162" cy="475017"/>
              <a:chOff x="2796912" y="2404777"/>
              <a:chExt cx="6123162" cy="475017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A0A2D93-2CC4-4B6B-B53B-67130DD20DD0}"/>
                  </a:ext>
                </a:extLst>
              </p:cNvPr>
              <p:cNvSpPr/>
              <p:nvPr/>
            </p:nvSpPr>
            <p:spPr>
              <a:xfrm>
                <a:off x="2796912" y="2404781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3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D898D97-6987-49F8-B214-6C565EE2395F}"/>
                  </a:ext>
                </a:extLst>
              </p:cNvPr>
              <p:cNvSpPr/>
              <p:nvPr/>
            </p:nvSpPr>
            <p:spPr>
              <a:xfrm>
                <a:off x="3515468" y="2404780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E2F4EF3-1F68-41D0-A2BF-96A904A026EC}"/>
                  </a:ext>
                </a:extLst>
              </p:cNvPr>
              <p:cNvSpPr/>
              <p:nvPr/>
            </p:nvSpPr>
            <p:spPr>
              <a:xfrm>
                <a:off x="4183752" y="2404780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2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707465D4-7455-4FC5-ADF1-9AA74346361B}"/>
                  </a:ext>
                </a:extLst>
              </p:cNvPr>
              <p:cNvSpPr/>
              <p:nvPr/>
            </p:nvSpPr>
            <p:spPr>
              <a:xfrm>
                <a:off x="4902308" y="2404779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6759A3BF-D371-4BFD-8B34-6D037BE2DE32}"/>
                  </a:ext>
                </a:extLst>
              </p:cNvPr>
              <p:cNvSpPr/>
              <p:nvPr/>
            </p:nvSpPr>
            <p:spPr>
              <a:xfrm>
                <a:off x="4978507" y="2550846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B033A1A-C69E-4850-8A5A-613FB9FD84AB}"/>
                  </a:ext>
                </a:extLst>
              </p:cNvPr>
              <p:cNvSpPr/>
              <p:nvPr/>
            </p:nvSpPr>
            <p:spPr>
              <a:xfrm>
                <a:off x="5570593" y="2404779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4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3954B94D-41C3-4103-83B7-A85BBC8FE355}"/>
                  </a:ext>
                </a:extLst>
              </p:cNvPr>
              <p:cNvSpPr/>
              <p:nvPr/>
            </p:nvSpPr>
            <p:spPr>
              <a:xfrm>
                <a:off x="6289149" y="2404778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72614D0A-A638-4D6F-8B15-EF94AFA2559C}"/>
                  </a:ext>
                </a:extLst>
              </p:cNvPr>
              <p:cNvSpPr/>
              <p:nvPr/>
            </p:nvSpPr>
            <p:spPr>
              <a:xfrm>
                <a:off x="6365348" y="2550845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DFE8BD5-0314-429C-86F8-0D802C1689AF}"/>
                  </a:ext>
                </a:extLst>
              </p:cNvPr>
              <p:cNvSpPr/>
              <p:nvPr/>
            </p:nvSpPr>
            <p:spPr>
              <a:xfrm>
                <a:off x="6981430" y="2404778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1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46A95D8-5164-4944-9EBC-4277FDAD9F90}"/>
                  </a:ext>
                </a:extLst>
              </p:cNvPr>
              <p:cNvSpPr/>
              <p:nvPr/>
            </p:nvSpPr>
            <p:spPr>
              <a:xfrm>
                <a:off x="7699986" y="2404777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D8A50F0C-358F-431B-B4F5-8331A49CCF7F}"/>
                  </a:ext>
                </a:extLst>
              </p:cNvPr>
              <p:cNvSpPr/>
              <p:nvPr/>
            </p:nvSpPr>
            <p:spPr>
              <a:xfrm>
                <a:off x="7776185" y="2550844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7ED5671A-67CE-41D6-A77D-E7128FC3DA61}"/>
                  </a:ext>
                </a:extLst>
              </p:cNvPr>
              <p:cNvCxnSpPr>
                <a:cxnSpLocks/>
                <a:endCxn id="103" idx="1"/>
              </p:cNvCxnSpPr>
              <p:nvPr/>
            </p:nvCxnSpPr>
            <p:spPr>
              <a:xfrm>
                <a:off x="3766927" y="2638477"/>
                <a:ext cx="416825" cy="38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491FFEE3-28CB-4C47-A531-E7D627225F54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>
                <a:off x="5150130" y="2638474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54695D7D-E7DA-468C-B12D-12DC30636F25}"/>
                  </a:ext>
                </a:extLst>
              </p:cNvPr>
              <p:cNvCxnSpPr>
                <a:cxnSpLocks/>
                <a:endCxn id="109" idx="1"/>
              </p:cNvCxnSpPr>
              <p:nvPr/>
            </p:nvCxnSpPr>
            <p:spPr>
              <a:xfrm>
                <a:off x="6540608" y="2634664"/>
                <a:ext cx="440822" cy="7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933CB9A0-1883-4631-B904-839308F8D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445" y="2630852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6BBE0ECC-D665-4153-914F-E2A9CC8EAA3B}"/>
                  </a:ext>
                </a:extLst>
              </p:cNvPr>
              <p:cNvSpPr txBox="1"/>
              <p:nvPr/>
            </p:nvSpPr>
            <p:spPr>
              <a:xfrm>
                <a:off x="8344275" y="2446186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75000"/>
                      </a:schemeClr>
                    </a:solidFill>
                  </a:rPr>
                  <a:t>null</a:t>
                </a:r>
                <a:endParaRPr lang="zh-CN" alt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6382BDA9-118B-44D6-9ED1-7009A57D4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4801" y="2547029"/>
                <a:ext cx="188992" cy="182896"/>
              </a:xfrm>
              <a:prstGeom prst="rect">
                <a:avLst/>
              </a:prstGeom>
            </p:spPr>
          </p:pic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C4CDBCD4-F480-4809-9B71-0A3E8AE28295}"/>
                </a:ext>
              </a:extLst>
            </p:cNvPr>
            <p:cNvSpPr txBox="1"/>
            <p:nvPr/>
          </p:nvSpPr>
          <p:spPr>
            <a:xfrm>
              <a:off x="2637253" y="395959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B5A9938-05A0-48EC-AF4E-7497939A86D0}"/>
                </a:ext>
              </a:extLst>
            </p:cNvPr>
            <p:cNvCxnSpPr/>
            <p:nvPr/>
          </p:nvCxnSpPr>
          <p:spPr>
            <a:xfrm>
              <a:off x="3925649" y="3256993"/>
              <a:ext cx="0" cy="9332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6EBCC62-031B-4AE2-8EEB-19F46659E3D3}"/>
                </a:ext>
              </a:extLst>
            </p:cNvPr>
            <p:cNvSpPr txBox="1"/>
            <p:nvPr/>
          </p:nvSpPr>
          <p:spPr>
            <a:xfrm>
              <a:off x="3811224" y="5333411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head-&gt;next-&gt;next = head;</a:t>
              </a:r>
              <a:endParaRPr lang="en-US" altLang="zh-CN" b="1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</a:rPr>
                <a:t>head-&gt;next = nullptr;</a:t>
              </a:r>
              <a:endParaRPr lang="zh-CN" alt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2E5F3B6A-CE54-4A67-BA72-9C0D2D37749D}"/>
                </a:ext>
              </a:extLst>
            </p:cNvPr>
            <p:cNvGrpSpPr/>
            <p:nvPr/>
          </p:nvGrpSpPr>
          <p:grpSpPr>
            <a:xfrm flipH="1">
              <a:off x="4115855" y="4575185"/>
              <a:ext cx="3827517" cy="475016"/>
              <a:chOff x="2796912" y="2404778"/>
              <a:chExt cx="3827517" cy="475016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B5D8802-F03C-4C14-A6EA-81B57AC8AE35}"/>
                  </a:ext>
                </a:extLst>
              </p:cNvPr>
              <p:cNvSpPr/>
              <p:nvPr/>
            </p:nvSpPr>
            <p:spPr>
              <a:xfrm>
                <a:off x="2796912" y="2404781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1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3A135C8C-9922-4C72-A64A-B82AE13193F4}"/>
                  </a:ext>
                </a:extLst>
              </p:cNvPr>
              <p:cNvSpPr/>
              <p:nvPr/>
            </p:nvSpPr>
            <p:spPr>
              <a:xfrm>
                <a:off x="3515468" y="2404780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8084D6E9-8683-4759-A389-75FB0046C216}"/>
                  </a:ext>
                </a:extLst>
              </p:cNvPr>
              <p:cNvSpPr/>
              <p:nvPr/>
            </p:nvSpPr>
            <p:spPr>
              <a:xfrm>
                <a:off x="4183752" y="2404780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4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BBC12264-F5FB-4A75-8C79-155E163CE583}"/>
                  </a:ext>
                </a:extLst>
              </p:cNvPr>
              <p:cNvSpPr/>
              <p:nvPr/>
            </p:nvSpPr>
            <p:spPr>
              <a:xfrm>
                <a:off x="4902308" y="2404779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C9FDBB87-E855-42EB-BBA3-5A9360EC2793}"/>
                  </a:ext>
                </a:extLst>
              </p:cNvPr>
              <p:cNvSpPr/>
              <p:nvPr/>
            </p:nvSpPr>
            <p:spPr>
              <a:xfrm>
                <a:off x="4978507" y="2550846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7FFBBA50-F49F-4DF4-8CFC-25B1DEFE2CF1}"/>
                  </a:ext>
                </a:extLst>
              </p:cNvPr>
              <p:cNvSpPr/>
              <p:nvPr/>
            </p:nvSpPr>
            <p:spPr>
              <a:xfrm>
                <a:off x="5570593" y="2404779"/>
                <a:ext cx="718555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</a:rPr>
                  <a:t>2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D4AC990E-39BC-465A-90CF-ABA8781C13A3}"/>
                  </a:ext>
                </a:extLst>
              </p:cNvPr>
              <p:cNvSpPr/>
              <p:nvPr/>
            </p:nvSpPr>
            <p:spPr>
              <a:xfrm>
                <a:off x="6289149" y="2404778"/>
                <a:ext cx="335280" cy="475013"/>
              </a:xfrm>
              <a:prstGeom prst="rect">
                <a:avLst/>
              </a:prstGeom>
              <a:ln w="190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F619E13F-FD84-4C78-968D-E971F07DBB06}"/>
                  </a:ext>
                </a:extLst>
              </p:cNvPr>
              <p:cNvSpPr/>
              <p:nvPr/>
            </p:nvSpPr>
            <p:spPr>
              <a:xfrm>
                <a:off x="6365348" y="2550845"/>
                <a:ext cx="175260" cy="1752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849E5052-BB72-4EBD-A2A9-FA041696C62F}"/>
                  </a:ext>
                </a:extLst>
              </p:cNvPr>
              <p:cNvCxnSpPr>
                <a:cxnSpLocks/>
                <a:endCxn id="129" idx="1"/>
              </p:cNvCxnSpPr>
              <p:nvPr/>
            </p:nvCxnSpPr>
            <p:spPr>
              <a:xfrm>
                <a:off x="3766927" y="2638477"/>
                <a:ext cx="416825" cy="38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AEFA8218-D614-4BF2-929B-27137A43810F}"/>
                  </a:ext>
                </a:extLst>
              </p:cNvPr>
              <p:cNvCxnSpPr>
                <a:cxnSpLocks/>
                <a:endCxn id="132" idx="1"/>
              </p:cNvCxnSpPr>
              <p:nvPr/>
            </p:nvCxnSpPr>
            <p:spPr>
              <a:xfrm>
                <a:off x="5150130" y="2638474"/>
                <a:ext cx="420463" cy="3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3" name="图片 142">
                <a:extLst>
                  <a:ext uri="{FF2B5EF4-FFF2-40B4-BE49-F238E27FC236}">
                    <a16:creationId xmlns:a16="http://schemas.microsoft.com/office/drawing/2014/main" id="{6194CEAA-2989-4B9D-A7AF-894FC382E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4801" y="2547029"/>
                <a:ext cx="188992" cy="182896"/>
              </a:xfrm>
              <a:prstGeom prst="rect">
                <a:avLst/>
              </a:prstGeom>
            </p:spPr>
          </p:pic>
        </p:grp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48E73D91-71EF-4BB5-B102-74140DF59D9B}"/>
                </a:ext>
              </a:extLst>
            </p:cNvPr>
            <p:cNvSpPr txBox="1"/>
            <p:nvPr/>
          </p:nvSpPr>
          <p:spPr>
            <a:xfrm>
              <a:off x="2637253" y="5105774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head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7" name="箭头: 下 146">
              <a:extLst>
                <a:ext uri="{FF2B5EF4-FFF2-40B4-BE49-F238E27FC236}">
                  <a16:creationId xmlns:a16="http://schemas.microsoft.com/office/drawing/2014/main" id="{EA9179EB-2154-47C0-8D41-6ABED94137B5}"/>
                </a:ext>
              </a:extLst>
            </p:cNvPr>
            <p:cNvSpPr/>
            <p:nvPr/>
          </p:nvSpPr>
          <p:spPr>
            <a:xfrm>
              <a:off x="5179177" y="4088438"/>
              <a:ext cx="303006" cy="2551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B70E6095-7572-448F-B13B-43EFD36ACD5B}"/>
                </a:ext>
              </a:extLst>
            </p:cNvPr>
            <p:cNvSpPr txBox="1"/>
            <p:nvPr/>
          </p:nvSpPr>
          <p:spPr>
            <a:xfrm>
              <a:off x="6889536" y="5071063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newHead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FEF01DCF-DFF4-4876-8B34-1B1FF03D5EC2}"/>
                </a:ext>
              </a:extLst>
            </p:cNvPr>
            <p:cNvSpPr/>
            <p:nvPr/>
          </p:nvSpPr>
          <p:spPr>
            <a:xfrm>
              <a:off x="2705018" y="4571374"/>
              <a:ext cx="718555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3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60B04EF-2698-4E27-AB94-D77E84081B0B}"/>
                </a:ext>
              </a:extLst>
            </p:cNvPr>
            <p:cNvSpPr/>
            <p:nvPr/>
          </p:nvSpPr>
          <p:spPr>
            <a:xfrm>
              <a:off x="3423574" y="4571373"/>
              <a:ext cx="335280" cy="475013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B60B5FA5-BBE1-43F9-BC17-3080DCD9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2907" y="4713622"/>
              <a:ext cx="188992" cy="182896"/>
            </a:xfrm>
            <a:prstGeom prst="rect">
              <a:avLst/>
            </a:prstGeom>
          </p:spPr>
        </p:pic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6220D3C-79FF-427F-8778-90462612DEE6}"/>
                </a:ext>
              </a:extLst>
            </p:cNvPr>
            <p:cNvCxnSpPr>
              <a:cxnSpLocks/>
            </p:cNvCxnSpPr>
            <p:nvPr/>
          </p:nvCxnSpPr>
          <p:spPr>
            <a:xfrm>
              <a:off x="3684110" y="4818960"/>
              <a:ext cx="420463" cy="38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乘号 152">
              <a:extLst>
                <a:ext uri="{FF2B5EF4-FFF2-40B4-BE49-F238E27FC236}">
                  <a16:creationId xmlns:a16="http://schemas.microsoft.com/office/drawing/2014/main" id="{7F05AACD-1F58-4814-90CF-EA904F310BEC}"/>
                </a:ext>
              </a:extLst>
            </p:cNvPr>
            <p:cNvSpPr/>
            <p:nvPr/>
          </p:nvSpPr>
          <p:spPr>
            <a:xfrm>
              <a:off x="3776607" y="4680706"/>
              <a:ext cx="208091" cy="26397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9EEA8FB3-A3AC-4668-8A09-ED323CD986E8}"/>
                </a:ext>
              </a:extLst>
            </p:cNvPr>
            <p:cNvSpPr txBox="1"/>
            <p:nvPr/>
          </p:nvSpPr>
          <p:spPr>
            <a:xfrm>
              <a:off x="5521419" y="2951269"/>
              <a:ext cx="1051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chemeClr val="accent6">
                      <a:lumMod val="75000"/>
                    </a:schemeClr>
                  </a:solidFill>
                </a:rPr>
                <a:t>reverse</a:t>
              </a: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D1504A5B-861F-42BB-BFFE-3EC343AE5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9494" y="4805070"/>
              <a:ext cx="38440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0E5547CE-4E30-4F4C-A0D7-523E3C56EC67}"/>
                </a:ext>
              </a:extLst>
            </p:cNvPr>
            <p:cNvSpPr txBox="1"/>
            <p:nvPr/>
          </p:nvSpPr>
          <p:spPr>
            <a:xfrm>
              <a:off x="1820903" y="457534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75000"/>
                    </a:schemeClr>
                  </a:solidFill>
                </a:rPr>
                <a:t>null</a:t>
              </a:r>
              <a:endParaRPr lang="zh-CN" alt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61" name="连接符: 曲线 160">
              <a:extLst>
                <a:ext uri="{FF2B5EF4-FFF2-40B4-BE49-F238E27FC236}">
                  <a16:creationId xmlns:a16="http://schemas.microsoft.com/office/drawing/2014/main" id="{0DAE8A89-8FCF-479D-B400-769A156B4F34}"/>
                </a:ext>
              </a:extLst>
            </p:cNvPr>
            <p:cNvCxnSpPr>
              <a:stCxn id="134" idx="6"/>
              <a:endCxn id="149" idx="0"/>
            </p:cNvCxnSpPr>
            <p:nvPr/>
          </p:nvCxnSpPr>
          <p:spPr>
            <a:xfrm rot="10800000">
              <a:off x="3064296" y="4571374"/>
              <a:ext cx="1135380" cy="237508"/>
            </a:xfrm>
            <a:prstGeom prst="curvedConnector4">
              <a:avLst>
                <a:gd name="adj1" fmla="val 34178"/>
                <a:gd name="adj2" fmla="val 19624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273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1.9|0.9|1.6|1|1.7|1|1.9|0.8|1.8|0.9|1.8|0.9|1.7|0.9|1.9|0.8|1.1|1.7|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1.9|0.9|1.6|1|1.7|1|1.9|0.8|1.8|0.9|1.8|0.9|1.7|0.9|1.9|0.8|1.1|1.7|1|0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494</Words>
  <Application>Microsoft Office PowerPoint</Application>
  <PresentationFormat>宽屏</PresentationFormat>
  <Paragraphs>284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JM</dc:creator>
  <cp:lastModifiedBy>H JM</cp:lastModifiedBy>
  <cp:revision>5</cp:revision>
  <dcterms:created xsi:type="dcterms:W3CDTF">2022-01-15T11:28:25Z</dcterms:created>
  <dcterms:modified xsi:type="dcterms:W3CDTF">2022-01-16T20:12:34Z</dcterms:modified>
</cp:coreProperties>
</file>