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56" r:id="rId2"/>
    <p:sldId id="417" r:id="rId3"/>
    <p:sldId id="398" r:id="rId4"/>
    <p:sldId id="418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758" autoAdjust="0"/>
  </p:normalViewPr>
  <p:slideViewPr>
    <p:cSldViewPr>
      <p:cViewPr varScale="1">
        <p:scale>
          <a:sx n="55" d="100"/>
          <a:sy n="55" d="100"/>
        </p:scale>
        <p:origin x="1096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9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2: Correlations + Data Visualization</a:t>
            </a:r>
          </a:p>
          <a:p>
            <a:r>
              <a:rPr lang="en-US" sz="2400" dirty="0"/>
              <a:t>January 17, 2024</a:t>
            </a:r>
          </a:p>
          <a:p>
            <a:endParaRPr lang="en-US" sz="2400" dirty="0"/>
          </a:p>
          <a:p>
            <a:r>
              <a:rPr lang="en-US" sz="2400" dirty="0"/>
              <a:t>HAD5772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18370" y="387315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Last Time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77A64B-FB81-2AF7-47B1-7CC481CD8F82}"/>
              </a:ext>
            </a:extLst>
          </p:cNvPr>
          <p:cNvSpPr txBox="1">
            <a:spLocks/>
          </p:cNvSpPr>
          <p:nvPr/>
        </p:nvSpPr>
        <p:spPr>
          <a:xfrm>
            <a:off x="389852" y="1219201"/>
            <a:ext cx="963472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Statistical thinking has a lot to offer</a:t>
            </a:r>
          </a:p>
          <a:p>
            <a:r>
              <a:rPr lang="en-US" sz="2800" dirty="0"/>
              <a:t>But we have to be careful how we apply it</a:t>
            </a:r>
          </a:p>
          <a:p>
            <a:r>
              <a:rPr lang="en-US" sz="2800" dirty="0"/>
              <a:t>Quantifying uncertainty is vital for good research and understanding the world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0AAFD-CC39-CD93-52D7-BD4EA8B3F5A0}"/>
              </a:ext>
            </a:extLst>
          </p:cNvPr>
          <p:cNvSpPr txBox="1">
            <a:spLocks/>
          </p:cNvSpPr>
          <p:nvPr/>
        </p:nvSpPr>
        <p:spPr>
          <a:xfrm>
            <a:off x="365760" y="33375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This Time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FE6D44A-2704-E962-92EB-D83252B97750}"/>
              </a:ext>
            </a:extLst>
          </p:cNvPr>
          <p:cNvSpPr txBox="1">
            <a:spLocks/>
          </p:cNvSpPr>
          <p:nvPr/>
        </p:nvSpPr>
        <p:spPr>
          <a:xfrm>
            <a:off x="381000" y="4130040"/>
            <a:ext cx="963472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Visualizing our data</a:t>
            </a:r>
          </a:p>
          <a:p>
            <a:r>
              <a:rPr lang="en-US" sz="2800" dirty="0"/>
              <a:t>Thinking about correlations </a:t>
            </a:r>
          </a:p>
          <a:p>
            <a:r>
              <a:rPr lang="en-US" sz="2800" dirty="0" err="1"/>
              <a:t>IntRoduction</a:t>
            </a:r>
            <a:r>
              <a:rPr lang="en-US" sz="2800" dirty="0"/>
              <a:t> to R</a:t>
            </a:r>
          </a:p>
        </p:txBody>
      </p:sp>
    </p:spTree>
    <p:extLst>
      <p:ext uri="{BB962C8B-B14F-4D97-AF65-F5344CB8AC3E}">
        <p14:creationId xmlns:p14="http://schemas.microsoft.com/office/powerpoint/2010/main" val="317253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Data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Correlations, Covariances,</a:t>
            </a:r>
            <a:br>
              <a:rPr lang="en-US" dirty="0"/>
            </a:br>
            <a:r>
              <a:rPr lang="en-US" dirty="0"/>
              <a:t>&amp; Causation </a:t>
            </a:r>
            <a:r>
              <a:rPr lang="en-US" sz="4000" dirty="0"/>
              <a:t>(oh my!)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27466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6790</TotalTime>
  <Words>80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 2</vt:lpstr>
      <vt:lpstr>View</vt:lpstr>
      <vt:lpstr>Intermediate Statistics</vt:lpstr>
      <vt:lpstr>PowerPoint Presentation</vt:lpstr>
      <vt:lpstr>Data Visualization </vt:lpstr>
      <vt:lpstr>Correlations, Covariances, &amp; Causation (oh my!)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583</cp:revision>
  <dcterms:created xsi:type="dcterms:W3CDTF">2011-01-10T00:42:42Z</dcterms:created>
  <dcterms:modified xsi:type="dcterms:W3CDTF">2023-09-13T15:12:58Z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