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"/>
  </p:notesMasterIdLst>
  <p:sldIdLst>
    <p:sldId id="256" r:id="rId2"/>
    <p:sldId id="458" r:id="rId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58" autoAdjust="0"/>
  </p:normalViewPr>
  <p:slideViewPr>
    <p:cSldViewPr>
      <p:cViewPr varScale="1">
        <p:scale>
          <a:sx n="55" d="100"/>
          <a:sy n="55" d="100"/>
        </p:scale>
        <p:origin x="1096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Need to add slides on </a:t>
            </a:r>
            <a:r>
              <a:rPr lang="en-US"/>
              <a:t>logistic regression.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Lectures 10: Survival Analysis and Mixed Methods</a:t>
            </a:r>
          </a:p>
          <a:p>
            <a:r>
              <a:rPr lang="en-US" sz="2400" dirty="0"/>
              <a:t>March 27, 2024</a:t>
            </a:r>
          </a:p>
          <a:p>
            <a:endParaRPr lang="en-US" sz="2400" dirty="0"/>
          </a:p>
          <a:p>
            <a:r>
              <a:rPr lang="en-US" sz="2400" dirty="0"/>
              <a:t>HAD5772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18370" y="387315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Last Time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77A64B-FB81-2AF7-47B1-7CC481CD8F82}"/>
              </a:ext>
            </a:extLst>
          </p:cNvPr>
          <p:cNvSpPr txBox="1">
            <a:spLocks/>
          </p:cNvSpPr>
          <p:nvPr/>
        </p:nvSpPr>
        <p:spPr>
          <a:xfrm>
            <a:off x="389852" y="1219201"/>
            <a:ext cx="1058294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visualization is a powerful tool: use it well</a:t>
            </a:r>
          </a:p>
          <a:p>
            <a:r>
              <a:rPr lang="en-US" sz="2800" dirty="0"/>
              <a:t>Measuring correlations and covariances (but not causation – yet!)</a:t>
            </a:r>
          </a:p>
          <a:p>
            <a:r>
              <a:rPr lang="en-US" sz="2800" dirty="0"/>
              <a:t>Quantifying (some) uncertainty: standard deviations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0AAFD-CC39-CD93-52D7-BD4EA8B3F5A0}"/>
              </a:ext>
            </a:extLst>
          </p:cNvPr>
          <p:cNvSpPr txBox="1">
            <a:spLocks/>
          </p:cNvSpPr>
          <p:nvPr/>
        </p:nvSpPr>
        <p:spPr>
          <a:xfrm>
            <a:off x="365760" y="33375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This Time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FE6D44A-2704-E962-92EB-D83252B97750}"/>
              </a:ext>
            </a:extLst>
          </p:cNvPr>
          <p:cNvSpPr txBox="1">
            <a:spLocks/>
          </p:cNvSpPr>
          <p:nvPr/>
        </p:nvSpPr>
        <p:spPr>
          <a:xfrm>
            <a:off x="381000" y="4130040"/>
            <a:ext cx="963472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Quantifying (more) uncertainty</a:t>
            </a:r>
          </a:p>
          <a:p>
            <a:r>
              <a:rPr lang="en-US" sz="2800" dirty="0"/>
              <a:t>Standard errors </a:t>
            </a:r>
          </a:p>
          <a:p>
            <a:r>
              <a:rPr lang="en-US" sz="2800" dirty="0"/>
              <a:t>Confidence Intervals</a:t>
            </a:r>
          </a:p>
        </p:txBody>
      </p:sp>
      <p:pic>
        <p:nvPicPr>
          <p:cNvPr id="7" name="Picture 6" descr="RStudio - RStudio">
            <a:extLst>
              <a:ext uri="{FF2B5EF4-FFF2-40B4-BE49-F238E27FC236}">
                <a16:creationId xmlns:a16="http://schemas.microsoft.com/office/drawing/2014/main" id="{726C042A-BCC9-1BDA-3AE3-0D5E4D34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505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7770</TotalTime>
  <Words>75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 2</vt:lpstr>
      <vt:lpstr>View</vt:lpstr>
      <vt:lpstr>Intermediate Statistics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739</cp:revision>
  <dcterms:created xsi:type="dcterms:W3CDTF">2011-01-10T00:42:42Z</dcterms:created>
  <dcterms:modified xsi:type="dcterms:W3CDTF">2024-02-12T16:01:08Z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