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2"/>
  </p:notesMasterIdLst>
  <p:sldIdLst>
    <p:sldId id="256" r:id="rId2"/>
    <p:sldId id="329" r:id="rId3"/>
    <p:sldId id="357" r:id="rId4"/>
    <p:sldId id="257" r:id="rId5"/>
    <p:sldId id="366" r:id="rId6"/>
    <p:sldId id="376" r:id="rId7"/>
    <p:sldId id="367" r:id="rId8"/>
    <p:sldId id="330" r:id="rId9"/>
    <p:sldId id="358" r:id="rId10"/>
    <p:sldId id="331" r:id="rId11"/>
    <p:sldId id="359" r:id="rId12"/>
    <p:sldId id="360" r:id="rId13"/>
    <p:sldId id="336" r:id="rId14"/>
    <p:sldId id="338" r:id="rId15"/>
    <p:sldId id="337" r:id="rId16"/>
    <p:sldId id="339" r:id="rId17"/>
    <p:sldId id="341" r:id="rId18"/>
    <p:sldId id="368" r:id="rId19"/>
    <p:sldId id="369" r:id="rId20"/>
    <p:sldId id="370" r:id="rId21"/>
    <p:sldId id="371" r:id="rId22"/>
    <p:sldId id="372" r:id="rId23"/>
    <p:sldId id="373" r:id="rId24"/>
    <p:sldId id="340" r:id="rId25"/>
    <p:sldId id="345" r:id="rId26"/>
    <p:sldId id="342" r:id="rId27"/>
    <p:sldId id="344" r:id="rId28"/>
    <p:sldId id="343" r:id="rId29"/>
    <p:sldId id="349" r:id="rId30"/>
    <p:sldId id="346" r:id="rId31"/>
    <p:sldId id="347" r:id="rId32"/>
    <p:sldId id="348" r:id="rId33"/>
    <p:sldId id="351" r:id="rId34"/>
    <p:sldId id="380" r:id="rId35"/>
    <p:sldId id="379" r:id="rId36"/>
    <p:sldId id="352" r:id="rId37"/>
    <p:sldId id="361" r:id="rId38"/>
    <p:sldId id="362" r:id="rId39"/>
    <p:sldId id="355" r:id="rId40"/>
    <p:sldId id="363" r:id="rId41"/>
    <p:sldId id="377" r:id="rId42"/>
    <p:sldId id="354" r:id="rId43"/>
    <p:sldId id="717" r:id="rId44"/>
    <p:sldId id="712" r:id="rId45"/>
    <p:sldId id="713" r:id="rId46"/>
    <p:sldId id="714" r:id="rId47"/>
    <p:sldId id="715" r:id="rId48"/>
    <p:sldId id="716" r:id="rId49"/>
    <p:sldId id="383" r:id="rId50"/>
    <p:sldId id="459" r:id="rId51"/>
    <p:sldId id="719" r:id="rId52"/>
    <p:sldId id="720" r:id="rId53"/>
    <p:sldId id="382" r:id="rId54"/>
    <p:sldId id="356" r:id="rId55"/>
    <p:sldId id="374" r:id="rId56"/>
    <p:sldId id="375" r:id="rId57"/>
    <p:sldId id="378" r:id="rId58"/>
    <p:sldId id="353" r:id="rId59"/>
    <p:sldId id="455" r:id="rId60"/>
    <p:sldId id="456" r:id="rId61"/>
    <p:sldId id="457" r:id="rId62"/>
    <p:sldId id="408" r:id="rId63"/>
    <p:sldId id="407" r:id="rId64"/>
    <p:sldId id="458" r:id="rId65"/>
    <p:sldId id="447" r:id="rId66"/>
    <p:sldId id="384" r:id="rId67"/>
    <p:sldId id="391" r:id="rId68"/>
    <p:sldId id="390" r:id="rId69"/>
    <p:sldId id="385" r:id="rId70"/>
    <p:sldId id="392" r:id="rId71"/>
    <p:sldId id="409" r:id="rId72"/>
    <p:sldId id="395" r:id="rId73"/>
    <p:sldId id="412" r:id="rId74"/>
    <p:sldId id="718" r:id="rId75"/>
    <p:sldId id="381" r:id="rId76"/>
    <p:sldId id="332" r:id="rId77"/>
    <p:sldId id="328" r:id="rId78"/>
    <p:sldId id="333" r:id="rId79"/>
    <p:sldId id="335" r:id="rId80"/>
    <p:sldId id="334" r:id="rId8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7350" autoAdjust="0"/>
  </p:normalViewPr>
  <p:slideViewPr>
    <p:cSldViewPr>
      <p:cViewPr varScale="1">
        <p:scale>
          <a:sx n="49" d="100"/>
          <a:sy n="49" d="100"/>
        </p:scale>
        <p:origin x="1312" y="2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28.578"/>
    </inkml:context>
    <inkml:brush xml:id="br0">
      <inkml:brushProperty name="width" value="0.05" units="cm"/>
      <inkml:brushProperty name="height" value="0.05" units="cm"/>
      <inkml:brushProperty name="ignorePressure" value="1"/>
    </inkml:brush>
  </inkml:definitions>
  <inkml:trace contextRef="#ctx0" brushRef="#br0">0 35,'0'-28,"0"21,0 20,0 15216,0-15245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651"/>
    </inkml:context>
    <inkml:brush xml:id="br0">
      <inkml:brushProperty name="width" value="0.05" units="cm"/>
      <inkml:brushProperty name="height" value="0.05" units="cm"/>
      <inkml:brushProperty name="color" value="#00A0D7"/>
    </inkml:brush>
  </inkml:definitions>
  <inkml:trace contextRef="#ctx0" brushRef="#br0">295 9 6281,'0'-6'696,"-6"4"665,-9 2-809,-22 2-432,-4 2-24,-15 2-24,0 2-64,16 3-944,-3-1 680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343"/>
    </inkml:context>
    <inkml:brush xml:id="br0">
      <inkml:brushProperty name="width" value="0.05" units="cm"/>
      <inkml:brushProperty name="height" value="0.05" units="cm"/>
      <inkml:brushProperty name="color" value="#00A0D7"/>
    </inkml:brush>
  </inkml:definitions>
  <inkml:trace contextRef="#ctx0" brushRef="#br0">559 6 5553,'-11'-2'415,"0"0"-1,0 1 1,0 1-1,-1-1 1,1 2-1,-11 1 1,-67 16-481,19-3-115,-90 2 146,97-12 405,57-5-289,0 1-1,0 0 1,1 0 0,-1 0-1,0 1 1,1-1 0,-1 1-1,-9 6 1,13-6-64,-1-1 0,1 1 0,1 0 0,-1 0 0,0 0 0,0 0 0,1 0 0,-1 0 0,1 0 0,0 1 0,-1-1 0,1 0 0,0 1 0,1-1 0,-1 1 0,0-1 0,1 1 0,-1 0 0,1-1-1,0 1 1,0 0 0,0 2 0,2 24 232,1 0 0,2 0-1,1 0 1,14 42 0,11 52 620,-13 53-77,-14-109-287,17 83 0,-20-144-488,35 138 256,-35-141-265,0 0-1,0 0 1,0 0-1,0 0 1,0-1-1,1 1 1,-1 0 0,1-1-1,0 1 1,0-1-1,0 0 1,0 1-1,0-1 1,0 0-1,1 0 1,3 2-1,-2-2 15,0-1 0,0 0 0,1 0-1,-1 0 1,0 0 0,0-1 0,0 1 0,1-1-1,-1 0 1,0 0 0,7-2 0,249-10 319,-246 12-1177,0-1-1,1 0 1,-1-1-1,19-5 1,-13 2-583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830"/>
    </inkml:context>
    <inkml:brush xml:id="br0">
      <inkml:brushProperty name="width" value="0.05" units="cm"/>
      <inkml:brushProperty name="height" value="0.05" units="cm"/>
      <inkml:brushProperty name="color" value="#00A0D7"/>
    </inkml:brush>
  </inkml:definitions>
  <inkml:trace contextRef="#ctx0" brushRef="#br0">1 27 6017,'1'9'451,"0"1"-1,1 0 1,0-1-1,1 1 1,0-1-1,0 0 1,1 0-1,8 14 1,-1-4-522,0-1 0,1-1 0,17 19-1,-19-26 90,0 0 0,1 0 0,0-1 0,1 0-1,0-1 1,1 0 0,-1-1 0,1-1 0,1 0-1,13 4 1,-20-8 2,1 0 1,-1 0-1,0-1 0,1 0 0,-1-1 0,1 0 0,-1 0 1,1 0-1,9-3 0,-12 2-7,0 0 0,0-1-1,0 0 1,0 0 0,0 0 0,0-1 0,0 0-1,-1 0 1,1 0 0,-1 0 0,0-1 0,0 0-1,0 0 1,3-4 0,4-7-23,-1-1 0,0-1-1,-1 0 1,0 0 0,-2-1 0,0 0 0,8-35 0,-13 47-8,-1 0 0,0 0 0,-1 0 0,0-1 0,0 1 0,0 0 0,-2-9 0,2 13 16,0 1-1,0-1 0,-1 0 1,1 0-1,-1 0 0,1 1 1,-1-1-1,0 0 1,0 1-1,0-1 0,0 0 1,0 1-1,0 0 0,0-1 1,0 1-1,-1-1 0,1 1 1,-1 0-1,1 0 0,-1 0 1,1 0-1,-1 0 0,1 0 1,-1 0-1,0 1 0,0-1 1,-2 0-1,3 1 8,0-1 0,0 1 0,0 0 0,0 0 0,0 1-1,0-1 1,0 0 0,0 0 0,0 0 0,0 1 0,0-1 0,0 0-1,0 1 1,1-1 0,-1 1 0,0-1 0,0 1 0,0-1 0,1 1 0,-1 0-1,0-1 1,1 1 0,-1 0 0,0 0 0,1-1 0,-1 1 0,1 0 0,-1 0-1,1 0 1,0 0 0,-1 0 0,1-1 0,-1 2 0,0 5 52,-1-1 0,1 0 0,0 0 0,0 10 0,3 31 165,1 0 0,3 0 1,17 73-1,-11-65-164,-12-54-57,41 228 101,-35-176-65,-1 1 0,-4 73 0,-2-120-42,1 0 0,-1-1 0,0 1 0,-1-1 0,0 1 0,0-1 0,0 0-1,0 0 1,-1 0 0,0 0 0,-1 0 0,1 0 0,-1-1 0,0 0 0,-8 8-1,8-9-476,-1 0 0,0 0 0,0-1 1,-1 1-1,-10 4 0,10-7-713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197"/>
    </inkml:context>
    <inkml:brush xml:id="br0">
      <inkml:brushProperty name="width" value="0.05" units="cm"/>
      <inkml:brushProperty name="height" value="0.05" units="cm"/>
      <inkml:brushProperty name="color" value="#00A0D7"/>
    </inkml:brush>
  </inkml:definitions>
  <inkml:trace contextRef="#ctx0" brushRef="#br0">4 13 11851,'0'-13'496,"-4"17"112,4 15-448,11 37-144,1 15 24,9 20 40,-3 6 16,-3-1 24,-3 1-8,-3-1-8,1-3-8,-2-16-8,3-9-8,1-24-8,3-13-72,5-12-1304,1-17-2121,-4-15 1977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575"/>
    </inkml:context>
    <inkml:brush xml:id="br0">
      <inkml:brushProperty name="width" value="0.05" units="cm"/>
      <inkml:brushProperty name="height" value="0.05" units="cm"/>
      <inkml:brushProperty name="color" value="#00A0D7"/>
    </inkml:brush>
  </inkml:definitions>
  <inkml:trace contextRef="#ctx0" brushRef="#br0">0 1 10154,'21'18'360,"12"11"0,7 11-224,16 10 16,-4 3 0,14 12 0,-4-1-8,-2 0-80,7-3-7,-16-14-9,1-1 0,-8-15-625,-3-10-855,-7-32 832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937"/>
    </inkml:context>
    <inkml:brush xml:id="br0">
      <inkml:brushProperty name="width" value="0.05" units="cm"/>
      <inkml:brushProperty name="height" value="0.05" units="cm"/>
      <inkml:brushProperty name="color" value="#00A0D7"/>
    </inkml:brush>
  </inkml:definitions>
  <inkml:trace contextRef="#ctx0" brushRef="#br0">270 0 11410,'-31'15'329,"2"12"-81,8 14-232,4 19-32,-3 13 8,-3 18-8,0 7 8,-4 3 8,4-5 8,0-17 16,9-17 0,-3-25-288,15-12-369,2-23 361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290"/>
    </inkml:context>
    <inkml:brush xml:id="br0">
      <inkml:brushProperty name="width" value="0.05" units="cm"/>
      <inkml:brushProperty name="height" value="0.05" units="cm"/>
      <inkml:brushProperty name="color" value="#00A0D7"/>
    </inkml:brush>
  </inkml:definitions>
  <inkml:trace contextRef="#ctx0" brushRef="#br0">1 31 7290,'32'-9'670,"1"2"1,59-6-1,-75 12-625,0 1-1,-1 0 1,1 1 0,-1 1-1,1 1 1,-1 0-1,28 9 1,-38-9 37,0 0 1,1 0-1,-1 1 0,0 0 0,-1 0 1,1 0-1,-1 1 0,0 0 0,0 0 1,0 0-1,-1 0 0,1 1 0,-1 0 0,-1 0 1,1 0-1,4 11 0,1 8 114,-1-1 0,-2 1-1,6 32 1,-9-39-192,19 105 128,45 191 146,28 19 506,-80-292-558,1-2-1,1 1 1,41 63-1,-58-102-221,1-1 0,0 1 0,-1 0-1,1-1 1,-1 1 0,1 0 0,-1 0 0,0-1 0,1 1 0,-1 0-1,0 0 1,0 0 0,1-1 0,-1 1 0,0 0 0,0 0-1,0 0 1,0-1 0,0 1 0,0 0 0,0 0 0,0 0 0,0 0-1,0-1 1,-1 1 0,1 0 0,0 0 0,-1 0 0,1-1 0,0 1-1,-1 0 1,1 0 0,-1-1 0,1 1 0,-1 0 0,1-1 0,-1 1-1,0-1 1,1 1 0,-1-1 0,-1 2 0,-3 0 6,0-1 1,0 1 0,0-1-1,-1 0 1,-9 1-1,1 0 4,-220 33-178,132-24-2378,83-9 1632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671"/>
    </inkml:context>
    <inkml:brush xml:id="br0">
      <inkml:brushProperty name="width" value="0.05" units="cm"/>
      <inkml:brushProperty name="height" value="0.05" units="cm"/>
      <inkml:brushProperty name="color" value="#00A0D7"/>
    </inkml:brush>
  </inkml:definitions>
  <inkml:trace contextRef="#ctx0" brushRef="#br0">386 0 10610,'-4'2'416,"-6"0"96,-5 7-360,-22 1-103,-9-2-1,5 3-361,-5-1-167,11 1-568,4 1-560,2 0 952</inkml:trace>
  <inkml:trace contextRef="#ctx0" brushRef="#br0" timeOffset="1">436 231 8706,'-23'0'760,"-6"2"728,-16 2-671,-11-2-409,-4 2-96,-5 0-232,16 2-248,-5-1-993,12 1-935,30 0 1064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270"/>
    </inkml:context>
    <inkml:brush xml:id="br0">
      <inkml:brushProperty name="width" value="0.05" units="cm"/>
      <inkml:brushProperty name="height" value="0.05" units="cm"/>
      <inkml:brushProperty name="color" value="#00A0D7"/>
    </inkml:brush>
  </inkml:definitions>
  <inkml:trace contextRef="#ctx0" brushRef="#br0">304 1302 4953,'1'4'3004,"-8"-5"-2380,-10-4-734,7-1 162,1 0 0,0 0 0,0-1-1,0-1 1,1 0 0,0 0 0,1 0 0,0-1-1,0 0 1,1 0 0,0-1 0,0 0 0,-4-13 0,-4-13 261,2-1 0,-11-61 0,14 61-139,-66-319 1209,64 307-1156,1-1 0,3 0 0,-2-81 0,9 112-189,1 0 0,1 0 1,1 1-1,0-1 0,1 1 0,1 0 0,1 0 0,1 0 1,0 1-1,1 0 0,1 0 0,21-30 0,-26 42-33,0 0-1,1 0 0,-1 0 1,1 0-1,0 1 0,0 0 0,1 0 1,-1 0-1,1 1 0,0-1 1,0 1-1,0 1 0,0-1 0,0 1 1,1 0-1,-1 1 0,1-1 0,-1 1 1,1 1-1,-1-1 0,1 1 1,0 0-1,9 2 0,-2 0-10,-1 0 0,0 1 0,0 0-1,0 1 1,0 1 0,-1 0 0,0 0 0,1 2 0,-2-1-1,16 12 1,-22-14 9,0 0-1,0 0 0,0 1 1,-1 0-1,1 0 1,-1 0-1,0 0 0,-1 1 1,1-1-1,-1 1 0,0 0 1,-1 0-1,1 0 1,-1 0-1,0 1 0,-1-1 1,0 1-1,0-1 1,0 1-1,0-1 0,-1 1 1,0-1-1,-2 9 0,0-3 28,-1-1 0,0 1-1,-1-1 1,-1 0-1,1 0 1,-2 0 0,0 0-1,0-1 1,0 0-1,-1-1 1,-16 17 0,9-12 12,-1 0 1,0-2-1,0 0 0,-2 0 1,1-2-1,-26 13 1,29-14 17,13-9-60,0 0 0,0 0 1,0 0-1,0 0 0,0 1 0,0-1 0,0 0 0,0 0 0,0 0 0,0 0 0,0 1 0,-1-1 0,1 0 0,0 0 0,1 0 1,-1 0-1,0 1 0,0-1 0,0 0 0,0 0 0,0 0 0,0 0 0,0 1 0,0-1 0,0 0 0,0 0 0,0 0 0,0 0 0,0 0 1,1 0-1,-1 1 0,0-1 0,0 0 0,0 0 0,0 0 0,0 0 0,0 0 0,1 0 0,-1 0 0,0 0 0,0 1 0,29 5-115,-11-3-4,-9 0 97,0 0 0,0 0 0,0 1 0,-1 0 0,0 0 0,0 1 0,0 0 0,0 1 0,-1 0 0,0 0 0,0 1 0,-1-1 0,0 1 0,0 1 0,7 10 0,-9-12 31,-1 0 0,0 1 0,0-1-1,0 1 1,-1 0 0,0 0 0,0 0 0,-1 0-1,0 0 1,0 0 0,0 1 0,-1-1 0,0 0 0,-1 0-1,1 1 1,-1-1 0,-1 0 0,0 0 0,0 0-1,-4 10 1,2-9-10,1-1-1,-2 1 1,1-1 0,-1 0-1,0 0 1,-1 0-1,1-1 1,-1 0 0,-1 0-1,1 0 1,-1-1-1,0 0 1,0 0 0,-14 6-1,13-7-367,0-1 0,0-1 0,-1 0 0,1 0 0,0 0 0,-1-1 0,1 0 0,-1-1 0,-12 0 0,-7-5-862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645"/>
    </inkml:context>
    <inkml:brush xml:id="br0">
      <inkml:brushProperty name="width" value="0.05" units="cm"/>
      <inkml:brushProperty name="height" value="0.05" units="cm"/>
      <inkml:brushProperty name="color" value="#00A0D7"/>
    </inkml:brush>
  </inkml:definitions>
  <inkml:trace contextRef="#ctx0" brushRef="#br0">78 0 3969,'12'2'275,"0"0"-1,0 1 1,0 0-1,0 1 1,-1 0 0,1 1-1,-1 0 1,17 11 0,-21-11-136,0 1 1,0-1-1,0 1 1,-1 1-1,0-1 1,-1 1-1,1 0 0,-1 0 1,-1 1-1,1-1 1,-1 1-1,4 12 1,-5-12-42,-1-1-1,1 1 1,-2 0 0,1 0 0,-1 1-1,0-1 1,-1 0 0,0 0 0,0 0-1,-1 1 1,0-1 0,0 0 0,-1 0-1,0 0 1,0 0 0,-4 7 0,3-10-29,0 1 1,0-2-1,0 1 1,0 0-1,-1 0 1,0-1 0,0 0-1,0 0 1,0 0-1,-1 0 1,1-1-1,-1 0 1,0 0 0,0 0-1,0 0 1,-1-1-1,1 0 1,-1 0-1,1 0 1,-1-1 0,1 0-1,-11 1 1,11-1-34,0-1 0,0 0 0,0 0 0,1-1 0,-1 1 0,0-1 0,0 0 0,0 0 0,1-1 0,-1 1 0,1-1 0,-1 0 0,1 0 0,-1-1 0,1 1 0,0-1 0,0 0 0,1 0 0,-1 0 0,0 0 0,1-1 0,0 0 0,0 0 0,0 1 0,0-2 0,1 1 0,-1 0 0,-1-7 0,-5-10-55,1 0 1,2 0-1,0-1 0,1 0 1,1 0-1,1 0 0,0-32 1,4 52-163,-1 0 0,0 0 0,1 0 0,-1 0 0,1 0 0,0 0 0,-1 0 1,1 0-1,0 1 0,0-1 0,0 0 0,0 1 0,1-1 0,-1 0 0,0 1 0,1 0 1,-1-1-1,1 1 0,-1 0 0,1 0 0,2-2 0,14-7-1200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34.589"/>
    </inkml:context>
    <inkml:brush xml:id="br0">
      <inkml:brushProperty name="width" value="0.05" units="cm"/>
      <inkml:brushProperty name="height" value="0.05" units="cm"/>
      <inkml:brushProperty name="ignorePressure" value="1"/>
    </inkml:brush>
  </inkml:definitions>
  <inkml:trace contextRef="#ctx0" brushRef="#br0">0 1,'25649'0,"-25645"0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022"/>
    </inkml:context>
    <inkml:brush xml:id="br0">
      <inkml:brushProperty name="width" value="0.05" units="cm"/>
      <inkml:brushProperty name="height" value="0.05" units="cm"/>
      <inkml:brushProperty name="color" value="#00A0D7"/>
    </inkml:brush>
  </inkml:definitions>
  <inkml:trace contextRef="#ctx0" brushRef="#br0">1 0 8610,'4'15'296,"0"12"64,-2 4-264,0 15 72,0 6 40,-2 12 32,0 0-16,0 3-56,-2-1-16,2-10-24,0-4-24,4-19-256,2-8-504,3-13 408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369"/>
    </inkml:context>
    <inkml:brush xml:id="br0">
      <inkml:brushProperty name="width" value="0.05" units="cm"/>
      <inkml:brushProperty name="height" value="0.05" units="cm"/>
      <inkml:brushProperty name="color" value="#00A0D7"/>
    </inkml:brush>
  </inkml:definitions>
  <inkml:trace contextRef="#ctx0" brushRef="#br0">332 19 9130,'-39'-6'448,"-3"0"168,-8 2-400,0 4-512,-1-2-336,11 4-1024,3 0-641,14 0 1201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809"/>
    </inkml:context>
    <inkml:brush xml:id="br0">
      <inkml:brushProperty name="width" value="0.05" units="cm"/>
      <inkml:brushProperty name="height" value="0.05" units="cm"/>
      <inkml:brushProperty name="color" value="#00A0D7"/>
    </inkml:brush>
  </inkml:definitions>
  <inkml:trace contextRef="#ctx0" brushRef="#br0">230 1356 4865,'-1'4'189,"1"-2"-46,0 0-1,0 0 0,-1 0 1,1 0-1,-1 0 0,1 0 1,-1 0-1,0-1 0,0 1 1,-1 3-1,-6-20 37,-21-80 865,-32-116 1702,23 66-2201,-36-178-196,69 284-325,1 1-1,2-1 0,1 0 1,2 1-1,2-1 0,12-57 0,-8 63 38,2 0-1,14-33 0,-18 55-35,0 0 0,1 0 0,0 0 0,0 1 0,1 0 0,1 0 0,0 1 0,0 0 0,11-9 0,-15 15-22,1 0-1,-1 0 1,1 1 0,-1-1-1,1 1 1,0 0 0,0 1-1,0-1 1,0 1-1,0 0 1,0 0 0,0 1-1,1-1 1,-1 1 0,0 0-1,0 1 1,0-1-1,0 1 1,1 0 0,-1 0-1,0 1 1,-1-1 0,1 1-1,0 0 1,0 1-1,6 3 1,-7-4 9,0 1 0,0 0 1,0 0-1,0 0 0,0 1 0,-1-1 0,0 1 0,1 0 0,-1 0 0,-1 0 1,1 0-1,-1 1 0,1-1 0,-1 1 0,0-1 0,-1 1 0,1 0 1,-1-1-1,0 1 0,0 0 0,-1 0 0,1 0 0,-1 0 0,0 0 1,0 0-1,-1 0 0,-1 9 0,-6 5 98,0 1-1,-1-2 1,-1 1-1,-1-1 1,0-1-1,-16 19 1,0 2 1,16-23-75,1 1 1,1 0-1,1 1 1,-10 25-1,17-41-32,1 1 0,0-1 0,-1 1 1,1-1-1,0 1 0,0-1 0,0 0 0,0 1 0,0-1 0,0 1 0,0-1 0,0 1 0,1-1 0,-1 1 1,1-1-1,-1 0 0,1 1 0,-1-1 0,1 0 0,0 1 0,0-1 0,0 0 0,-1 0 0,1 0 0,0 0 0,0 1 1,1-2-1,-1 1 0,0 0 0,0 0 0,0 0 0,1 0 0,-1-1 0,0 1 0,1-1 0,-1 1 0,3 0 1,7 3-7,0-1 1,1-1 0,22 3-1,-15-2-33,-7-1 8,1 0 1,-1 1-1,0 1 0,0 0 1,-1 1-1,22 11 0,-29-13 26,0 0 0,0 0-1,0 0 1,-1 1-1,1 0 1,-1-1 0,1 1-1,-1 0 1,-1 1-1,1-1 1,-1 0-1,1 1 1,-1 0 0,0-1-1,-1 1 1,1 0-1,-1 0 1,0 0 0,0 7-1,0 1 15,-1-1 0,-1 1 0,0-1 0,-1 0 0,0 0 0,-1 1 0,0-1 0,-1-1 0,0 1 0,-1 0 0,0-1 1,-1 0-1,0 0 0,-1-1 0,0 0 0,-1 0 0,-13 13 0,12-14-14,0 0 1,0 0 0,-1-1-1,0-1 1,0 0 0,-1 0-1,0-1 1,0 0-1,-1-1 1,0 0 0,0-1-1,0 0 1,0-1 0,0-1-1,-1 0 1,1 0 0,-17-1-1,24-1-117,1 0 0,-1 0-1,0 0 1,0-1-1,1 0 1,-1 0 0,1 0-1,-1-1 1,1 0 0,-1 1-1,1-2 1,0 1 0,0 0-1,0-1 1,0 0 0,0 0-1,1 0 1,-1 0-1,-4-6 1,8 9 12,-1-1-1,1 0 1,0 1 0,-1-1-1,1 1 1,0-1 0,-1 0-1,1 1 1,0-1 0,0 0-1,-1 1 1,1-1 0,0 0-1,0 1 1,0-1 0,0 0-1,0 0 1,0 0 0,8-14-1189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172"/>
    </inkml:context>
    <inkml:brush xml:id="br0">
      <inkml:brushProperty name="width" value="0.05" units="cm"/>
      <inkml:brushProperty name="height" value="0.05" units="cm"/>
      <inkml:brushProperty name="color" value="#00A0D7"/>
    </inkml:brush>
  </inkml:definitions>
  <inkml:trace contextRef="#ctx0" brushRef="#br0">0 1 8570,'17'19'744,"6"16"1152,-15 25-1784,2 6-48,-4 5-16,1-7-8,1-12-160,2-10-232,5-13-1096,-3-13 880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518"/>
    </inkml:context>
    <inkml:brush xml:id="br0">
      <inkml:brushProperty name="width" value="0.05" units="cm"/>
      <inkml:brushProperty name="height" value="0.05" units="cm"/>
      <inkml:brushProperty name="color" value="#00A0D7"/>
    </inkml:brush>
  </inkml:definitions>
  <inkml:trace contextRef="#ctx0" brushRef="#br0">1 1 9266,'31'29'288,"2"10"56,0 7 40,7 10 48,7 8-32,3 11-176,2 4-112,4 2-56,-13-13 0,3-18 8,2-11-8,-13-20-504,7-9-696,-1-10 656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897"/>
    </inkml:context>
    <inkml:brush xml:id="br0">
      <inkml:brushProperty name="width" value="0.05" units="cm"/>
      <inkml:brushProperty name="height" value="0.05" units="cm"/>
      <inkml:brushProperty name="color" value="#00A0D7"/>
    </inkml:brush>
  </inkml:definitions>
  <inkml:trace contextRef="#ctx0" brushRef="#br0">607 29 7338,'-9'-23'888,"-3"17"1032,-13 16-1384,-14 34-216,-7 10 88,-29 14 153,-4 7 39,-6 8-216,0 6-96,23 11-136,10-1-272,27-1-1617,13-3 1217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3.872"/>
    </inkml:context>
    <inkml:brush xml:id="br0">
      <inkml:brushProperty name="width" value="0.05" units="cm"/>
      <inkml:brushProperty name="height" value="0.05" units="cm"/>
      <inkml:brushProperty name="ignorePressure" value="1"/>
    </inkml:brush>
  </inkml:definitions>
  <inkml:trace contextRef="#ctx0" brushRef="#br0">0 1,'527'0,"-483"0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4.218"/>
    </inkml:context>
    <inkml:brush xml:id="br0">
      <inkml:brushProperty name="width" value="0.05" units="cm"/>
      <inkml:brushProperty name="height" value="0.05" units="cm"/>
      <inkml:brushProperty name="ignorePressure" value="1"/>
    </inkml:brush>
  </inkml:definitions>
  <inkml:trace contextRef="#ctx0" brushRef="#br0">1 1,'23'0,"6"0,2 0,6 0,5 0,-5 0,11 0,14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271"/>
    </inkml:context>
    <inkml:brush xml:id="br0">
      <inkml:brushProperty name="width" value="0.05" units="cm"/>
      <inkml:brushProperty name="height" value="0.05" units="cm"/>
      <inkml:brushProperty name="ignorePressure" value="1"/>
    </inkml:brush>
  </inkml:definitions>
  <inkml:trace contextRef="#ctx0" brushRef="#br0">3 1,'-2'0,"4"0,14 0,9 0,8 0,5 0,7 0,-1 0,-5 0,15 0,0 0,4 0,-4 0,0 0,0 0,-12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696"/>
    </inkml:context>
    <inkml:brush xml:id="br0">
      <inkml:brushProperty name="width" value="0.05" units="cm"/>
      <inkml:brushProperty name="height" value="0.05" units="cm"/>
      <inkml:brushProperty name="ignorePressure" value="1"/>
    </inkml:brush>
  </inkml:definitions>
  <inkml:trace contextRef="#ctx0" brushRef="#br0">1 1,'16'0,"3"0,10 0,-2 0,10 0,1 0,-1 0,-2 0,1 0,-3 0,0 0,4 0,7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3:01.792"/>
    </inkml:context>
    <inkml:brush xml:id="br0">
      <inkml:brushProperty name="width" value="0.2" units="cm"/>
      <inkml:brushProperty name="height" value="0.2" units="cm"/>
      <inkml:brushProperty name="color" value="#5B2D90"/>
      <inkml:brushProperty name="ignorePressure" value="1"/>
    </inkml:brush>
  </inkml:definitions>
  <inkml:trace contextRef="#ctx0" brushRef="#br0">46 7346,'-34'12,"22"-8,20-7,21339-7347,-21324 7342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152"/>
    </inkml:context>
    <inkml:brush xml:id="br0">
      <inkml:brushProperty name="width" value="0.05" units="cm"/>
      <inkml:brushProperty name="height" value="0.05" units="cm"/>
      <inkml:brushProperty name="ignorePressure" value="1"/>
    </inkml:brush>
  </inkml:definitions>
  <inkml:trace contextRef="#ctx0" brushRef="#br0">1 1,'0'0,"10"0,9 0,16 0,4 0,3 0,10 0,4 0,2 0,-11 0,-9 0,-5 0,0 0,15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561"/>
    </inkml:context>
    <inkml:brush xml:id="br0">
      <inkml:brushProperty name="width" value="0.05" units="cm"/>
      <inkml:brushProperty name="height" value="0.05" units="cm"/>
      <inkml:brushProperty name="ignorePressure" value="1"/>
    </inkml:brush>
  </inkml:definitions>
  <inkml:trace contextRef="#ctx0" brushRef="#br0">0 1,'19'0,"14"0,11 0,10 0,0 0,6 0,-2 0,-2 0,-9 0,-13 0,1 0,-8 0,-2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038"/>
    </inkml:context>
    <inkml:brush xml:id="br0">
      <inkml:brushProperty name="width" value="0.05" units="cm"/>
      <inkml:brushProperty name="height" value="0.05" units="cm"/>
      <inkml:brushProperty name="ignorePressure" value="1"/>
    </inkml:brush>
  </inkml:definitions>
  <inkml:trace contextRef="#ctx0" brushRef="#br0">1 521,'0'-492,"0"464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495"/>
    </inkml:context>
    <inkml:brush xml:id="br0">
      <inkml:brushProperty name="width" value="0.05" units="cm"/>
      <inkml:brushProperty name="height" value="0.05" units="cm"/>
      <inkml:brushProperty name="ignorePressure" value="1"/>
    </inkml:brush>
  </inkml:definitions>
  <inkml:trace contextRef="#ctx0" brushRef="#br0">1 461,'0'-4,"0"-2,0 4,0-4,0-15,0-2,0-18,0-9,0-10,0-9,0-14,0-12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4.422"/>
    </inkml:context>
    <inkml:brush xml:id="br0">
      <inkml:brushProperty name="width" value="0.05" units="cm"/>
      <inkml:brushProperty name="height" value="0.05" units="cm"/>
    </inkml:brush>
  </inkml:definitions>
  <inkml:trace contextRef="#ctx0" brushRef="#br0">98 203 3993,'-12'-12'1160,"-3"-3"1113,-1-1-873,10-1-200,4-4-392,-9-8-152,3-2-327,-5 0-522,-1 0 121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0.362"/>
    </inkml:context>
    <inkml:brush xml:id="br0">
      <inkml:brushProperty name="width" value="0.05" units="cm"/>
      <inkml:brushProperty name="height" value="0.05" units="cm"/>
    </inkml:brush>
  </inkml:definitions>
  <inkml:trace contextRef="#ctx0" brushRef="#br0">310 177 10986,'0'-1'31,"0"1"0,0-1 0,0 1 0,-1 0 0,1-1 0,0 1 0,0 0 0,0-1 0,-1 1 0,1 0 0,0-1 0,0 1 0,-1 0 0,1 0 0,0-1 0,-1 1 0,1 0 0,0 0-1,-1-1 1,1 1 0,0 0 0,-1 0 0,1 0 0,-1 0 0,1 0 0,0 0 0,-1 0 0,1 0 0,-1 0 0,1 0 0,0 0 0,-1 0 0,1 0 0,-1 0 0,1 0 0,0 0 0,-1 0 0,1 0 0,0 0 0,-1 0 0,1 1-1,-1-1 1,1 0 0,0 0 0,0 1 0,-1-1 0,1 0 0,0 0 0,-1 1 0,1-1 0,0 0 0,0 1 0,-1-1 0,1 0 0,0 1 0,-15 23 721,13-20-577,-9 15 292,-1 0 1,-1-1-1,-25 29 1,-53 44 890,6-6-309,64-60-938,17-17-75,13-12 9,17-17-45,-1-2 0,-1 0 0,-1-1 0,-1-2 0,-2 0 0,33-53 0,-43 59 3,-1 0-1,0-1 1,-2 1 0,-1-2 0,6-27 0,11-39 4,-22 85-10,0 0 0,1 0 1,-1 0-1,1 0 0,-1 0 0,1 0 1,0 1-1,0-1 0,0 0 0,0 1 1,1-1-1,-1 1 0,6-4 1,-6 5 0,0 0 0,0 0 0,0 1 0,0-1 0,0 0 1,0 1-1,1-1 0,-1 1 0,0 0 0,0 0 0,1 0 1,-1 0-1,0 0 0,0 0 0,0 1 0,1-1 0,-1 1 1,0-1-1,0 1 0,0 0 0,3 1 0,-4-1 5,1 1 0,0-1-1,0 0 1,0 1 0,-1-1-1,1 1 1,-1-1 0,1 1-1,-1 0 1,0 0 0,0 0-1,0 0 1,0 0 0,0 0-1,0 0 1,0 0 0,-1 0-1,2 3 1,4 45 153,-3-26-47,3 5-46,0-2 1,3 1-1,0-1 0,1-1 0,2 1 1,1-2-1,1 0 0,22 31 0,-5-15-51,1-1 1,2-1-1,67 57 0,-27-42 24,-74-54-35,1 0 0,-1 0 0,0 0 0,0 1 1,0-1-1,0 0 0,1 0 0,-1 1 0,0-1 1,0 0-1,0 0 0,0 1 0,0-1 0,0 0 0,0 0 1,0 1-1,0-1 0,0 0 0,0 0 0,0 1 1,0-1-1,0 0 0,0 0 0,0 1 0,0-1 1,0 0-1,0 0 0,0 1 0,0-1 0,-1 0 0,1 0 1,0 0-1,0 1 0,0-1 0,0 0 0,-1 1 1,-11 10 14,-18 5-15,15-12-1,-1 0 0,0-1 0,1 0 0,-1-2 0,0 0 0,-27-1 0,-1-5 9,-48-11 0,54 8 5,6 2 29,0 2 0,-59-2 0,77 7-290,0 0 0,0 0 0,0 1 0,0 1 0,0 0 0,1 1 0,-1 1 0,-24 11 0,37-16-3,0 1 1,-1 0-1,1 0 0,0-1 0,0 1 0,0 0 0,0 0 1,0 0-1,0 0 0,0 0 0,0 0 0,0 0 0,1 0 0,-1 0 1,0 1-1,1-1 0,-1 0 0,0 0 0,1 1 0,0-1 0,-1 0 1,1 3-1,6-2-1816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511"/>
    </inkml:context>
    <inkml:brush xml:id="br0">
      <inkml:brushProperty name="width" value="0.05" units="cm"/>
      <inkml:brushProperty name="height" value="0.05" units="cm"/>
    </inkml:brush>
  </inkml:definitions>
  <inkml:trace contextRef="#ctx0" brushRef="#br0">613 23 7026,'2'-2'343,"12"-12"918,-12 8-230,-10 6 498,-43 9-380,-79 3-1,57-7-565,40-2-320,-123 14 1261,129-12-1283,-1 1 0,1 1 0,-40 17 0,57-20-222,-8 5 95,17-9-110,1 0 0,0 1 1,0-1-1,-1 1 0,1-1 0,0 0 0,0 1 1,0-1-1,0 1 0,-1-1 0,1 0 0,0 1 0,0-1 1,0 1-1,0-1 0,0 1 0,0-1 0,0 1 0,0-1 1,0 0-1,1 1 0,-1-1 0,0 1 0,0-1 1,0 0-1,0 1 0,0-1 0,1 1 0,-1-1 0,0 0 1,0 1-1,1-1 0,-1 0 0,0 1 0,1-1 0,-1 0 1,0 0-1,1 1 0,7 8 48,-1 1 0,0 0 0,0 0 0,-1 1 0,-1 0 0,0 0 0,0 0-1,-1 1 1,0-1 0,-1 1 0,-1 0 0,2 14 0,-1 15 36,-2 1 0,-4 51 0,-1 2-67,1-31-5,1-45-5,1 1-1,0-1 1,2 0-1,0 1 0,7 36 1,-7-54-7,0 1-1,0-1 1,0 0 0,0 1-1,0-1 1,1 0 0,-1 0 0,1 1-1,-1-1 1,1 0 0,0-1-1,0 1 1,0 0 0,0 0 0,0-1-1,0 1 1,0-1 0,1 0-1,-1 0 1,1 0 0,-1 0 0,0 0-1,1 0 1,0-1 0,3 1-1,5 0 16,0 0-1,1-2 1,-1 1 0,20-5-1,-4 1-3,174-11 5,-122 4-57,-16 1-190,1 3-1,0 2 0,70 5 0,-98 6-1240,-17 4-2545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889"/>
    </inkml:context>
    <inkml:brush xml:id="br0">
      <inkml:brushProperty name="width" value="0.05" units="cm"/>
      <inkml:brushProperty name="height" value="0.05" units="cm"/>
    </inkml:brush>
  </inkml:definitions>
  <inkml:trace contextRef="#ctx0" brushRef="#br0">49 5 11859,'-7'-4'536,"-1"8"536,4 19-624,2 6 112,0 18 128,0 9-24,0 23-216,-5 6-87,1 0-49,2-2-32,0-18-72,4-5-40,2-27-40,4-6-8,0-17-256,1-12-392,-1-2-1913,0-13 1529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234"/>
    </inkml:context>
    <inkml:brush xml:id="br0">
      <inkml:brushProperty name="width" value="0.05" units="cm"/>
      <inkml:brushProperty name="height" value="0.05" units="cm"/>
    </inkml:brush>
  </inkml:definitions>
  <inkml:trace contextRef="#ctx0" brushRef="#br0">137 1 13755,'-2'2'384,"-2"2"-144,0 4-192,-11-2-40,-1 1-32,-5 1-208,-6-4-280,2-2-1416,2 0 1199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724"/>
    </inkml:context>
    <inkml:brush xml:id="br0">
      <inkml:brushProperty name="width" value="0.05" units="cm"/>
      <inkml:brushProperty name="height" value="0.05" units="cm"/>
    </inkml:brush>
  </inkml:definitions>
  <inkml:trace contextRef="#ctx0" brushRef="#br0">351 4 7178,'0'0'50,"0"0"0,0 0 1,0 0-1,0 0 1,0 0-1,0 0 1,0 0-1,0-1 1,0 1-1,0 0 1,0 0-1,0 0 0,0 0 1,0 0-1,0 0 1,0-1-1,0 1 1,0 0-1,0 0 1,0 0-1,0 0 1,0 0-1,0 0 0,0 0 1,0 0-1,-1 0 1,1-1-1,0 1 1,0 0-1,0 0 1,0 0-1,0 0 1,0 0-1,0 0 0,0 0 1,0 0-1,-1 0 1,1 0-1,0 0 1,0 0-1,0 0 1,0 0-1,0 0 0,0 0 1,0 0-1,-1 0 1,1 0-1,0 0 1,0 0-1,0 0 1,0 0-1,0 0 1,0 0-1,0 0 0,0 0 1,-1 0-1,1 0 1,0 0-1,0 0 1,-17-1 1397,-32 4-701,31-2-227,-50 1 145,35-2 6,1 1 1,-51 9-1,80-9-655,1 0 0,-1 0-1,1 0 1,0 0-1,-1 0 1,1 0-1,0 1 1,0-1 0,-1 1-1,1 0 1,1 0-1,-1-1 1,0 1 0,0 0-1,1 1 1,-1-1-1,1 0 1,-1 0 0,1 1-1,0-1 1,0 1-1,0-1 1,0 1 0,1-1-1,-1 1 1,1-1-1,0 1 1,-1 0 0,1 3-1,0 8 4,0 0 1,1 0-1,1 1 0,3 13 0,12 66 459,71 466 407,-86-545-876,-2-5 8,1 0 0,0 0 1,1 0-1,0 0 0,6 14 0,-7-22-10,0 0 0,0 0-1,1 0 1,-1 0 0,0 0-1,1 0 1,0 0 0,-1 0-1,1-1 1,0 1 0,0-1-1,0 1 1,0-1 0,0 0-1,0 0 1,0 0 0,0 0-1,1 0 1,-1 0 0,0-1-1,1 1 1,-1-1 0,0 1-1,1-1 1,-1 0 0,0 0-1,5-1 1,42-2 55,-20 1-202,1 1 1,34 3 0,-53-1-816,-1 1 0,1 0-1,17 5 1,-18-4-314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3.447"/>
    </inkml:context>
    <inkml:brush xml:id="br0">
      <inkml:brushProperty name="width" value="0.05" units="cm"/>
      <inkml:brushProperty name="height" value="0.05" units="cm"/>
      <inkml:brushProperty name="color" value="#00A0D7"/>
    </inkml:brush>
  </inkml:definitions>
  <inkml:trace contextRef="#ctx0" brushRef="#br0">586 32 3409,'-1'-2'317,"0"0"0,0 0 1,0 1-1,0-1 0,-1 0 1,1 0-1,-1 0 0,1 1 0,-1-1 1,0 1-1,1-1 0,-1 1 1,0 0-1,0 0 0,0 0 1,0 0-1,0 0 0,0 0 0,0 0 1,-1 1-1,1-1 0,0 1 1,0-1-1,-5 1 0,-1 0 137,-1 1 0,1 1 0,0-1 0,0 1 0,-11 4 0,-5 1-616,16-4 213,0 0-1,0 0 1,1 1 0,-1 0-1,1 0 1,0 1 0,0 0-1,-8 8 1,11-11-19,1 0 0,-1 0 0,0 0 0,1 0-1,-1 0 1,-4 0 0,4-1-9,0 1-1,1-1 1,0 0-1,-1 1 1,1 0-1,0 0 1,0 0-1,-6 5 0,9-6-18,-1 0-1,1 0 1,0 0-1,-1 0 1,1 0-1,0 0 1,-1 0-1,1 0 1,0 0-1,0 0 1,0 0-1,0 1 1,0-1-1,0 0 1,0 0-1,1 0 1,-1 0-1,0 0 1,1 0-1,-1 0 1,0 0-1,1 0 1,0 0-1,-1 0 0,1 0 1,-1 0-1,1 0 1,0-1-1,1 2 1,9 20 22,-9-8 12,0 0 0,-1 0 0,0 0 0,-1 15-1,1 22 128,17 42 405,-18-91-563,0-1-1,0 0 0,-1 1 0,1-1 1,0 1-1,0-1 0,-1 0 1,1 1-1,-1-1 0,1 0 0,-1 1 1,0-1-1,0 0 0,1 0 0,-1 0 1,0 0-1,-2 2 0,2-2-4,0 0 0,0 0 0,1 0-1,-1 0 1,0 0 0,0 0 0,1 0 0,-1 0 0,1 0-1,-1 1 1,1-1 0,-1 0 0,1 0 0,0 1 0,-1-1-1,1 0 1,0 0 0,0 1 0,0-1 0,0 0-1,0 1 1,1 1 0,3 17 5,0-9 5,-2 0-1,1 1 1,-2 0-1,0-1 1,0 1-1,-1 0 0,-1 13 1,0-10 58,1 0 0,0 0 0,1 0 0,0 0 0,5 15 0,-3-17-5,2 0 0,-1 0 0,10 16 0,-9-18-6,1 0 0,-2 1 1,0 0-1,4 15 0,-1 14-31,2 14 85,24 75-1,-29-120-95,-1 0 0,-1-1 0,1 1 0,-1 1 0,-1-1 0,0 0 0,0 0 0,-1 0 0,0 1 0,-1-1 0,-2 12 0,2-20-6,0 1-1,0-1 1,-1 1-1,1-1 0,0 1 1,-1-1-1,0 0 1,1 1-1,-1-1 0,-3 3 1,-10 12 34,11-11-38,0 1 0,0-1-1,0 1 1,1 0-1,0 0 1,0 0 0,1 0-1,0 0 1,0 1-1,1-1 1,-1 1-1,2-1 1,-1 1 0,1 0-1,2 12 1,-1-9 2,0 0 0,0 0 1,-1 0-1,-1 0 0,0 0 1,0 0-1,-1 0 0,-5 17 1,-3-7-3,0 0 0,-1 0 0,-28 38 0,8-12 3,27-42-8,1 0 0,-1-1 0,0 1 0,0-1 0,-1 0-1,1 0 1,-1 0 0,0 0 0,-7 3 0,-4 1 1,-29 11 1,-4 1 20,34-13-20,1 0 1,-23 6 0,32-11-2,1-1 1,-1 0-1,0 0 1,0-1-1,0 1 1,0-1-1,0 0 1,0-1-1,0 1 1,0-1-1,-8-2 1,13 3-4,0 0-1,0 0 1,0 0 0,0 0 0,0 0-1,0 0 1,0 0 0,0 0 0,0 0-1,0 0 1,0 0 0,0 1 0,0-1-1,0 0 1,0 0 0,0 0 0,0 0-1,0 0 1,0 0 0,0 0 0,0 0-1,0 0 1,0 0 0,0 0 0,0 0-1,0 0 1,0 0 0,0 0 0,0 0-1,0 0 1,0 0 0,-1 1 0,1-1-1,0 0 1,0 0 0,0 0 0,0 0-1,0 0 1,0 0 0,0 0 0,0 0 0,0 0-1,0 0 1,0 0 0,0 0 0,0 0-1,0 0 1,0 0 0,0 0 0,0 0-1,0 0 1,0 0 0,-1 0 0,1 0-1,7 7-3,15 9-33,7-5-5,-5-3 28,30 16 0,-46-19 21,0-1 0,0 1-1,-1 1 1,0-1 0,0 1 0,0 1-1,8 10 1,-6-6 29,-5-7-13,0 0 0,-1 1 1,0-1-1,0 1 0,-1-1 0,1 1 1,-1 0-1,0 0 0,2 8 0,10 33 153,24 56-1,-34-93-143,0 0 1,-1 1-1,4 18 0,0 0 95,3 12 81,-6-26-122,0 1 0,1-1 0,0 0 0,1 0 0,10 18 0,0-8-4,-11-18-63,0 0 0,-1 1 0,0 0 0,0 0-1,-1 0 1,0 0 0,0 0 0,-1 0 0,0 1 0,0 0-1,1 8 1,14 88 80,-6-46-66,12 49 78,-13-64-2,9 72-1,-11-29-2,-1-25-32,-2 73 1,-15-49-27,6-62-21,1 1-1,1 35 1,7 32-33,1 46 0,-6-115 11,-1 0-1,-1 0 0,-2 0 0,-6 24 0,-19 60 20,27-100-21,1 0-1,-1 1 1,1-1-1,1 1 0,-1-1 1,1 0-1,0 1 0,0-1 1,1 1-1,2 9 1,2 3 3,1 0 1,10 20 0,-11-28-3,0 1 1,-1 0 0,0 0-1,0 0 1,-1 0 0,-1 1-1,0-1 1,0 14-1,-3-17 2,0 10 8,1 1 0,3 33 0,-2-47-9,0 1 1,1-1-1,0 0 1,0 0-1,0 0 1,1 0-1,0 0 1,0 0-1,1-1 1,-1 1-1,10 9 1,-7-10 7,0-1 1,1 0 0,-1 0-1,1 0 1,0-1-1,0 0 1,1 0-1,-1-1 1,1 0 0,12 2-1,-20-4-24,0 0 0,1 0-1,-1 1 1,0-1 0,0 0 0,1 0-1,-1 0 1,0 0 0,0 0-1,1 0 1,-1 1 0,0-1 0,1 0-1,-1 0 1,0 0 0,0 0-1,1 0 1,-1 0 0,0 0 0,1 0-1,-1 0 1,0 0 0,1-1 0,-1 1-1,0 0 1,0 0 0,1 0-1,-1 0 1,0 0 0,0 0 0,1-1-1,-1 1 1,0 0 0,0 0 0,1 0-1,-1-1 1,0 1 0,0 0-1,0 0 1,0-1 0,1 1 0,-1 0-1,0 0 1,0-1 0,0 1 0,0 0-1,0 0 1,0-1 0,0 1-1,0 0 1,0-1 0,0 1 0,0 0-1,0-1 1,0 1 0,0 0-1,0 0 1,0-1 0,0 1 0,0 0-1,0-1 1,0 1 0,0 0 0,0 0-1,-1-1 1,-12-19-2620,11 17 1891,-10-12-689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166"/>
    </inkml:context>
    <inkml:brush xml:id="br0">
      <inkml:brushProperty name="width" value="0.05" units="cm"/>
      <inkml:brushProperty name="height" value="0.05" units="cm"/>
    </inkml:brush>
  </inkml:definitions>
  <inkml:trace contextRef="#ctx0" brushRef="#br0">1 12 8514,'2'-12'2774,"3"18"-1648,9 29-1152,-7-18 302,49 132 224,-50-137-472,-1 0 101,1 0 0,0 0 0,1-1 1,11 16-1,-16-25-67,1 1 0,0 0 0,0 0 0,0-1 0,0 1 0,0-1 0,0 0 0,0 0 0,1 0 1,-1-1-1,1 1 0,0-1 0,-1 0 0,1 0 0,0 0 0,0 0 0,0-1 0,0 1 0,7-1 0,-7 0-45,0-1 0,-1 1 0,1-1-1,0 0 1,0 0 0,-1 0 0,1 0 0,-1-1-1,1 0 1,-1 1 0,1-1 0,-1-1-1,0 1 1,0 0 0,3-4 0,-1 1-6,-1 0-1,0 0 1,0 0 0,0-1 0,-1 1-1,0-1 1,0 0 0,3-9 0,-2 3-7,-1-1 0,0 1 0,-1-1 0,0 0 0,-1 0 1,0 0-1,-1 0 0,-2-21 0,-5 5-12,7 28 7,-1-1 1,1 1-1,-1-1 0,1 1 1,-1-1-1,0 1 0,0-1 1,1 1-1,-1 0 0,0 0 1,0-1-1,0 1 0,-1 0 1,1 0-1,-2-1 0,2 1 4,1 1 0,-1 0 0,1 0 0,-1 0 0,1 0-1,-1 0 1,1 0 0,-1 0 0,1 0 0,-1 0 0,1 1 0,-1-1-1,1 0 1,-1 0 0,1 0 0,-1 1 0,1-1 0,-1 0-1,1 0 1,-1 1 0,1-1 0,0 0 0,-1 1 0,1-1 0,-1 1-1,1-1 1,0 0 0,0 1 0,-1-1 0,1 1 0,0-1 0,0 1-1,-1-1 1,1 1 0,0-1 0,0 1 0,0-1 0,0 1-1,0-1 1,0 1 0,0-1 0,0 1 0,0 0 0,-3 32 139,3-32-139,6 122 240,0-38-202,-6-65-37,3 153 23,-4-131-10,-2 0-1,-9 44 1,10-73 39,-2 1 1,1-1-1,-7 13 0,9-23-257,0-1 0,0 1 0,0 0 1,-1-1-1,1 1 0,-1-1 0,0 0 1,0 1-1,0-1 0,0 0 0,0 0 1,0 0-1,0 0 0,-1-1 0,1 1 1,-1-1-1,1 1 0,-1-1 0,0 0 1,-3 2-1,-6-3-1393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542"/>
    </inkml:context>
    <inkml:brush xml:id="br0">
      <inkml:brushProperty name="width" value="0.05" units="cm"/>
      <inkml:brushProperty name="height" value="0.05" units="cm"/>
    </inkml:brush>
  </inkml:definitions>
  <inkml:trace contextRef="#ctx0" brushRef="#br0">47 40 9618,'-1'-5'477,"-1"1"0,1 0-1,-1 0 1,0 0 0,0 0-1,-5-7 1,7 11-422,0 0 0,-1-1 0,1 1 0,0 0 0,0 0 0,0 0 0,-1-1 0,1 1 0,0 0 0,-1 0-1,1 0 1,0-1 0,0 1 0,-1 0 0,1 0 0,0 0 0,-1 0 0,1 0 0,0 0 0,-1 0 0,1 0 0,0 0 0,0 0 0,-1 0 0,1 0 0,0 0 0,-1 0-1,1 0 1,0 0 0,-1 0 0,1 0 0,0 1 0,-1-1 0,1 0 0,-1 1-27,0 1 1,0-1-1,0 0 1,0 1-1,0-1 1,0 1-1,0-1 1,1 1-1,-1-1 0,1 1 1,-1 2-1,-2 9 140,0 1 0,1 0 1,1-1-1,1 25 0,8 59 86,-3-54-211,12 237 58,-1-32 29,-15-234-243,4 36 367,-4-48-391,-1 0-1,1 1 0,-1-1 1,1 0-1,0 1 1,0-1-1,0 0 0,0 0 1,0 0-1,0 0 0,1 0 1,-1 0-1,1 0 0,-1 0 1,5 3-1,4-2-738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906"/>
    </inkml:context>
    <inkml:brush xml:id="br0">
      <inkml:brushProperty name="width" value="0.05" units="cm"/>
      <inkml:brushProperty name="height" value="0.05" units="cm"/>
    </inkml:brush>
  </inkml:definitions>
  <inkml:trace contextRef="#ctx0" brushRef="#br0">1 0 12395,'6'0'688,"2"11"520,7 12-1024,20 24-80,-10 7 8,12 23 8,9 8 8,-15-2-96,7-2-8,-16-23 0,-1-8 0,-6-23-112,1-9-168,-1-18-896,-9-10-793,6-17 1025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251"/>
    </inkml:context>
    <inkml:brush xml:id="br0">
      <inkml:brushProperty name="width" value="0.05" units="cm"/>
      <inkml:brushProperty name="height" value="0.05" units="cm"/>
    </inkml:brush>
  </inkml:definitions>
  <inkml:trace contextRef="#ctx0" brushRef="#br0">270 1 10602,'-22'0'696,"-7"10"657,-5 7-441,7 18-200,0 10-40,1 26-288,1 2-128,2 16-136,-4-10-40,12-17-80,5-4-160,6-25-832,4-6-808,14-13 920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613"/>
    </inkml:context>
    <inkml:brush xml:id="br0">
      <inkml:brushProperty name="width" value="0.05" units="cm"/>
      <inkml:brushProperty name="height" value="0.05" units="cm"/>
    </inkml:brush>
  </inkml:definitions>
  <inkml:trace contextRef="#ctx0" brushRef="#br0">1 33 11418,'1'-2'76,"0"0"-1,0 0 0,0 0 1,0 0-1,0 0 0,0 1 1,0-1-1,1 0 0,-1 1 1,1-1-1,0 1 0,-1-1 0,1 1 1,0 0-1,0 0 0,0 0 1,0 0-1,0 0 0,2-1 1,0 1-33,0 1 1,0 0 0,0-1-1,0 1 1,0 1 0,0-1-1,1 1 1,-1-1 0,7 3 0,43 11-58,-19-6 108,0 1 0,34 15 0,-58-19 18,0 0 0,0 1 0,-1 0 0,1 1 0,-1 0 0,-1 1 0,1 0 0,-1 0 0,-1 1 0,8 10 0,-3-1-10,-2 1 1,0 0-1,-1 1 1,0 0 0,-2 1-1,-1 0 1,6 23-1,23 158-55,-30-157-21,51 460 86,-56-500-116,0 5 39,0 1 0,0 0 0,-1-1 0,-3 21 0,2-28-3,1-1 0,-1 1 0,0-1 0,0 0 0,0 1-1,0-1 1,0 0 0,0 0 0,-1 0 0,1 0 0,-1 0 0,1 0-1,-1 0 1,0 0 0,0 0 0,0-1 0,0 1 0,0-1-1,0 0 1,0 1 0,-1-1 0,1 0 0,0 0 0,-1-1-1,-3 2 1,-15 2 102,0 0-1,0-2 1,0-1-1,-30-1 1,-80-12-969,116 10 598,-10 1-166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09.891"/>
    </inkml:context>
    <inkml:brush xml:id="br0">
      <inkml:brushProperty name="width" value="0.05" units="cm"/>
      <inkml:brushProperty name="height" value="0.05" units="cm"/>
      <inkml:brushProperty name="color" value="#00A0D7"/>
    </inkml:brush>
  </inkml:definitions>
  <inkml:trace contextRef="#ctx0" brushRef="#br0">365 1835 8450,'10'14'2814,"-10"-13"-2741,0 0 0,0-1 0,0 1 0,1-1 0,-1 1 0,0 0 0,0-1 0,1 1 0,-1-1 0,0 1 0,1-1 0,-1 1 0,0-1 0,1 1 0,-1-1 0,1 0 0,-1 1 0,1-1 0,-1 1 0,1-1 0,-1 0 0,1 0 0,-1 1 0,1-1 0,0 0 0,-1 0 0,1 1 0,-1-1 0,1 0 0,0 0 0,-1 0 0,1 0 0,-1 0 0,1 0 0,0 0 0,-1 0 0,1 0 0,-1-1 0,2 1 0,-2-1-12,0 1-1,0-1 0,0 0 1,0 1-1,0-1 0,0 1 0,0-1 1,0 0-1,0 1 0,0-1 1,0 0-1,0 1 0,0-1 1,-1 0-1,1 1 0,0-1 0,0 1 1,-1-1-1,1 0 0,-1 1 1,1-1-1,-1 0 0,-9-15 434,-18-30-54,3 0 0,1-1 0,-22-67 0,-40-158-46,70 219-296,-36-149-361,-25-214-1,75 408 254,-7-52-56,-5-115-1,14 157 95,0 0 1,2 0-1,0 0 1,1 0-1,1 0 0,1 1 1,0 0-1,2 0 1,-1 0-1,2 1 0,10-17 1,-9 19 4,2 0 1,0 1-1,0 0 1,1 1-1,0 0 0,1 1 1,1 0-1,0 1 1,0 0-1,1 2 1,22-11-1,-29 15-34,0 1 0,0 0-1,0 1 1,0 0 0,1 0 0,-1 1-1,1 0 1,-1 1 0,1-1 0,-1 2 0,1-1-1,-1 1 1,1 0 0,-1 1 0,1 0 0,-1 1-1,0-1 1,0 1 0,0 1 0,-1 0-1,1 0 1,-1 0 0,0 1 0,11 9 0,-9-6 11,-1 1 0,0 0 0,-1 0 0,1 0 1,-2 1-1,1 0 0,-2 1 0,1-1 1,-1 1-1,-1 0 0,0 1 0,0-1 0,-2 1 1,1-1-1,-1 1 0,-1 0 0,0 0 0,-1 0 1,0 0-1,0-1 0,-3 14 0,-1-2 27,-1 0 0,-1 0 0,-1 0 0,-1-1 0,0 0 0,-2-1-1,-1 0 1,0-1 0,-27 36 0,35-52-34,-20 26 13,-48 49 1,60-69-20,-28 29-40,37-37 41,1-1-1,0 0 0,0 1 0,-1 0 0,1-1 1,0 1-1,1-1 0,-1 1 0,0 0 1,0 0-1,1 0 0,-1-1 0,1 1 1,-1 0-1,1 0 0,0 0 0,0 0 1,0 0-1,0 0 0,0 0 0,0 0 0,1 2 1,1 0-9,0-1 0,0 0-1,0 0 1,0 0 0,1 0 0,-1 0 0,1-1 0,0 1 0,-1-1 0,7 4 0,36 18-51,-31-17 47,8 4 3,0-1 11,0 1 0,-1 1 0,20 15 0,-35-23 9,0 1 0,-1 0-1,1 1 1,-1-1 0,0 1-1,-1 0 1,1 1-1,-1-1 1,-1 1 0,1-1-1,-1 1 1,0 0-1,0 1 1,1 7 0,-3-12-7,-1 0 1,1 0 0,-1 0-1,0 0 1,0 0 0,0 0-1,0 0 1,-1 0-1,1 0 1,-1-1 0,0 1-1,1 0 1,-1 0 0,-1 0-1,1-1 1,0 1 0,-1-1-1,1 1 1,-1-1-1,0 1 1,0-1 0,0 0-1,0 0 1,0 0 0,0 0-1,0 0 1,-1 0 0,1-1-1,-1 1 1,0-1 0,1 1-1,-1-1 1,-4 1-1,-6 3-80,-1-1-1,0-1 1,0 0-1,-1-1 1,-23 1-1,6-3-845,-1-1-1,-43-9 0,-2 1-4081,43 8 3068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237"/>
    </inkml:context>
    <inkml:brush xml:id="br0">
      <inkml:brushProperty name="width" value="0.05" units="cm"/>
      <inkml:brushProperty name="height" value="0.05" units="cm"/>
      <inkml:brushProperty name="color" value="#00A0D7"/>
    </inkml:brush>
  </inkml:definitions>
  <inkml:trace contextRef="#ctx0" brushRef="#br0">5 0 14547,'0'21'672,"-2"10"505,0 0-913,2 11 8,2 4-64,2-1-72,4 1-120,-4-7-16,4-12-240,-3-8-400,-5-17 383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929"/>
    </inkml:context>
    <inkml:brush xml:id="br0">
      <inkml:brushProperty name="width" value="0.05" units="cm"/>
      <inkml:brushProperty name="height" value="0.05" units="cm"/>
      <inkml:brushProperty name="color" value="#00A0D7"/>
    </inkml:brush>
  </inkml:definitions>
  <inkml:trace contextRef="#ctx0" brushRef="#br0">362 1 12291,'10'0'608,"-10"2"344,-8-2-320,-23 0-88,-9 2-88,-6-2-216,1 4-136,-1 0-120,-1 0-136,11 3-592,-9 1-616,18 0 712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1.290"/>
    </inkml:context>
    <inkml:brush xml:id="br0">
      <inkml:brushProperty name="width" value="0.05" units="cm"/>
      <inkml:brushProperty name="height" value="0.05" units="cm"/>
      <inkml:brushProperty name="color" value="#00A0D7"/>
    </inkml:brush>
  </inkml:definitions>
  <inkml:trace contextRef="#ctx0" brushRef="#br0">387 5 12283,'-5'-3'704,"-13"3"392,-15-2-560,-17 4-240,-2 3-104,-2 1-256,2-2-176,4 2-512,7-2-632,8 0 768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2.864"/>
    </inkml:context>
    <inkml:brush xml:id="br0">
      <inkml:brushProperty name="width" value="0.05" units="cm"/>
      <inkml:brushProperty name="height" value="0.05" units="cm"/>
      <inkml:brushProperty name="color" value="#00A0D7"/>
    </inkml:brush>
  </inkml:definitions>
  <inkml:trace contextRef="#ctx0" brushRef="#br0">550 680 8170,'-7'-7'232,"0"-1"0,0 1 0,0 0 1,-1 1-1,0-1 0,0 2 0,-1-1 1,0 1-1,1 0 0,-2 1 0,1 0 0,-1 1 1,-15-4-1,5 2 237,-1 2 0,0 0 0,0 1 0,0 2 0,-30 1 0,38 1-388,0 0 1,-1 1-1,1 1 1,1-1-1,-1 2 1,1 0-1,-1 1 0,1 0 1,1 0-1,-1 1 1,1 1-1,-12 10 0,15-11-66,0 0-1,1 1 0,-1 0 1,2 0-1,-1 0 0,1 1 0,0 0 1,1 1-1,0-1 0,0 1 1,1 0-1,1 0 0,-1 0 0,2 0 1,-3 15-1,4-23-20,1 1-1,0-1 1,0 1 0,0-1 0,0 1-1,0 0 1,0-1 0,1 1-1,-1-1 1,1 1 0,0-1 0,0 0-1,0 1 1,0-1 0,0 0 0,0 0-1,1 1 1,-1-1 0,1 0-1,-1 0 1,1 0 0,0-1 0,0 1-1,0 0 1,0-1 0,0 1-1,0-1 1,0 0 0,1 1 0,-1-1-1,0 0 1,1-1 0,-1 1 0,0 0-1,1-1 1,-1 1 0,1-1-1,3 1 1,6-1-32,0 1-1,1-2 0,-1 0 1,0 0-1,0-1 1,19-5-1,-13 2 42,0-1 0,-1 0-1,1-1 1,24-15 0,-35 17 17,0 1 0,0-1 0,0-1-1,-1 1 1,0-1 0,0 0 0,-1 0 0,0-1 0,0 0 0,0 1 0,-1-2-1,7-13 1,0-11 57,-1-1 1,-1 0-1,-2-1 0,-1 0 0,-2 0 1,-1 0-1,-2 0 0,-1 0 0,-8-55 0,5 67 6,-2 1-1,0 1 0,-1-1 0,-2 1 1,0 0-1,-1 0 0,-1 1 0,0 0 1,-2 1-1,0 0 0,-1 1 0,-1 1 1,0 0-1,-23-20 0,28 30-117,0 0 0,-1 0 0,0 1 0,0 0 0,-14-4 0,17 7-497,1 0 0,-1 0-1,-1 0 1,1 1 0,-8 0 0,11 7-3204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4.590"/>
    </inkml:context>
    <inkml:brush xml:id="br0">
      <inkml:brushProperty name="width" value="0.05" units="cm"/>
      <inkml:brushProperty name="height" value="0.05" units="cm"/>
      <inkml:brushProperty name="color" value="#00A0D7"/>
    </inkml:brush>
  </inkml:definitions>
  <inkml:trace contextRef="#ctx0" brushRef="#br0">312 1913 5745,'-5'-1'845,"1"0"-1,-1 0 1,1-1-1,0 1 1,-1-1-1,1 0 1,0 0-1,0 0 1,0-1-1,1 0 1,-1 1-1,-4-6 1,2 3-723,2 0 1,-1 0-1,0-1 1,1 0 0,0 1-1,1-1 1,-1-1 0,1 1-1,0-1 1,1 1 0,-3-9-1,-3-14 24,-5-38 0,10 48-57,-34-278 529,-6-31-78,35 284-493,-56-338 100,53 287-149,5 0 0,5-101 1,2 175-3,1 1 1,1 0-1,1 0 1,8-24-1,-9 34-2,1 0 0,0 1 0,1-1-1,0 1 1,0 0 0,1 1 0,0-1-1,0 1 1,15-13 0,-19 18 0,1 1 0,0 0 0,0 0 0,0 0 0,0 0 0,0 0 0,1 1 0,-1-1 0,1 1 0,-1 0 0,1 0 0,-1 0 0,1 0 0,-1 1 0,1 0 0,0 0 0,-1 0 0,1 0 0,0 0-1,-1 0 1,1 1 0,-1 0 0,1 0 0,-1 0 0,1 0 0,-1 1 0,0-1 0,1 1 0,-1 0 0,0 0 0,0 0 0,3 3 0,2 0-2,-1 1 0,0 1-1,0-1 1,-1 1 0,1 0 0,-2 1-1,1 0 1,-1 0 0,0 0 0,4 10-1,-6-10 11,-1-1 0,0 0 0,0 1-1,-1 0 1,0-1 0,0 1-1,-1 0 1,1 0 0,-2-1 0,1 1-1,-1 0 1,-1-1 0,-2 10 0,-1 0 16,-1 0 0,-1 0 1,-1 0-1,0-1 1,-18 26-1,-63 72 102,58-78-33,-37 57 1,28-19 204,40-74-290,0 0-1,0 0 1,0 0 0,0 0-1,0 0 1,0 0 0,0-1-1,0 1 1,0 0 0,0 0-1,0 0 1,0 0 0,0 0-1,0 0 1,1 0 0,-1 0-1,0 0 1,0 0 0,0 0-1,0 0 1,0 0 0,0 0-1,0 0 1,0 0 0,0 0-1,1 0 1,-1 0 0,0 0-1,0 0 1,0 0 0,0 0-1,0 0 1,0 0 0,0 0-1,0 0 1,0 0 0,1 0-1,-1 0 1,0 0 0,0 0-1,0 0 1,0 0 0,0 0-1,0 0 1,0 1 0,0-1-1,0 0 1,0 0 0,0 0-1,0 0 1,0 0 0,0 0-1,1 0 1,-1 0 0,0 0-1,0 0 1,0 1 0,0-1-1,0 0 1,0 0 0,0 0-1,0 0 1,0 0 0,0 0-1,0 0 1,0 0 0,0 1-1,13-8 32,4 0-15,-6 4-19,0 0-1,0 1 1,0 0 0,0 0-1,0 2 1,0-1 0,1 1-1,-1 1 1,0 0 0,0 0-1,0 1 1,19 6 0,-16-1-2,0 0 1,-1 0 0,0 2 0,-1-1-1,1 2 1,-2-1 0,1 2-1,-2-1 1,1 2 0,-1-1 0,-1 1-1,0 1 1,8 14 0,-15-20 3,0-1 1,-1 0-1,1 0 1,-1 0 0,0 1-1,0-1 1,-1 1-1,0-1 1,0 1 0,-1-1-1,0 0 1,0 1-1,0-1 1,-1 0 0,0 0-1,0 0 1,0 0-1,-7 12 1,3-8 2,0 0 0,-1 0 0,0 0 0,0-1 0,-1 0 0,0 0 0,-1-1 0,0 0 0,-13 8 0,-17 7-319,-83 33-1,90-42-730,15-6-413,9 1 498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640"/>
    </inkml:context>
    <inkml:brush xml:id="br0">
      <inkml:brushProperty name="width" value="0.05" units="cm"/>
      <inkml:brushProperty name="height" value="0.05" units="cm"/>
      <inkml:brushProperty name="color" value="#00A0D7"/>
    </inkml:brush>
  </inkml:definitions>
  <inkml:trace contextRef="#ctx0" brushRef="#br0">595 0 10514,'-3'2'122,"1"-1"0,0 1-1,0-1 1,-1 1 0,1-1-1,0 0 1,-1 0 0,0 0 0,1 0-1,-1 0 1,1-1 0,-5 1-1,-34 1 373,30-2-311,-70-2 667,-71 2 1148,126 2-1752,1 0 1,0 2-1,-44 11 0,62-12-242,0-1 0,0 1 0,0 0 0,1 0 0,-1 1 0,1 0 0,0 0 0,0 0 0,0 1-1,1 0 1,-1 0 0,1 0 0,1 1 0,-1 0 0,1 0 0,0 0 0,0 0 0,0 1 0,-2 7 0,2-2 9,1 0 0,0 0 0,0 1 0,1-1 0,1 1 0,0-1 1,1 1-1,1-1 0,-1 1 0,5 17 0,3 20-9,26 131-21,-27-155 11,1-1 1,0 0 0,2 0-1,24 42 1,-32-64 9,1 1 0,-1-1 0,1 0 0,0 0 1,1 0-1,-1 0 0,0 0 0,1-1 0,-1 0 0,1 1 0,0-1 1,0-1-1,0 1 0,0 0 0,0-1 0,0 0 0,7 1 0,7 1 5,0-2 0,0 0-1,18-2 1,-8 0-74,109-5-1003,-46-2-2677,-66 4 2527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986"/>
    </inkml:context>
    <inkml:brush xml:id="br0">
      <inkml:brushProperty name="width" value="0.05" units="cm"/>
      <inkml:brushProperty name="height" value="0.05" units="cm"/>
      <inkml:brushProperty name="color" value="#00A0D7"/>
    </inkml:brush>
  </inkml:definitions>
  <inkml:trace contextRef="#ctx0" brushRef="#br0">9 1 9082,'-5'2'1256,"1"10"1945,6 11-2593,5 25-392,-1 8 16,15 23-72,-1 8-48,-1-2 24,4-4 24,-15-17 0,0-8 0,9-15-64,-7-5-32,1-20-224,-7-14-360,12-2-1984,-7-8 1583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332"/>
    </inkml:context>
    <inkml:brush xml:id="br0">
      <inkml:brushProperty name="width" value="0.05" units="cm"/>
      <inkml:brushProperty name="height" value="0.05" units="cm"/>
      <inkml:brushProperty name="color" value="#00A0D7"/>
    </inkml:brush>
  </inkml:definitions>
  <inkml:trace contextRef="#ctx0" brushRef="#br0">349 1 14939,'-31'6'384,"-4"2"-160,-11-6-224,-6 9-200,0 1-272,3-4-968,3 3-1041,9-1 1337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741"/>
    </inkml:context>
    <inkml:brush xml:id="br0">
      <inkml:brushProperty name="width" value="0.05" units="cm"/>
      <inkml:brushProperty name="height" value="0.05" units="cm"/>
      <inkml:brushProperty name="color" value="#00A0D7"/>
    </inkml:brush>
  </inkml:definitions>
  <inkml:trace contextRef="#ctx0" brushRef="#br0">331 0 9386,'-11'4'341,"1"0"0,-1-2 0,0 1 0,0-1 0,0-1-1,0 0 1,-12-1 0,-19 3 13,39-3-343,-17 2 233,1 1 0,-1 0 1,0 2-1,1 0 0,0 1 0,-24 11 0,41-16-218,0 0-1,0 1 1,0 0-1,0-1 1,0 1-1,1 0 1,-1 0 0,0 0-1,1 0 1,0 0-1,0 0 1,-1 1 0,1-1-1,1 0 1,-1 1-1,0-1 1,0 1-1,1-1 1,0 0 0,-1 1-1,1-1 1,0 1-1,0-1 1,1 5-1,0 8-6,2-1-1,0 1 0,5 16 1,0-1 52,31 296 317,-26-177 110,-12-134-401,0-3 27,0-1 0,1 0 0,4 18 0,-5-27-103,0 1 0,0 0 0,0-1 0,1 1 0,-1-1 0,1 1 0,-1-1 0,1 0 0,0 0 0,-1 0 0,1 0 0,0 0 0,1 0 0,-1 0 0,0 0 0,0-1 0,1 1 0,-1-1 0,5 2 0,16 3-41,0-1 0,0-1 0,0-2 0,0 0 0,41-2 0,-31-6-2168,-27 2 1309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213"/>
    </inkml:context>
    <inkml:brush xml:id="br0">
      <inkml:brushProperty name="width" value="0.05" units="cm"/>
      <inkml:brushProperty name="height" value="0.05" units="cm"/>
      <inkml:brushProperty name="color" value="#00A0D7"/>
    </inkml:brush>
  </inkml:definitions>
  <inkml:trace contextRef="#ctx0" brushRef="#br0">1 0 9266,'7'14'819,"-5"-10"-626,0 0 0,0 0 0,0 0 0,-1 0 0,0 1 1,1-1-1,-1 0 0,-1 1 0,1 4 0,2 12-65,1 1 1,1-1 0,1 0-1,10 26 1,-13-40-110,0 0 0,0 0 0,0 0 0,1 0 0,1 0 0,-1-1 0,1 0 0,0 0 0,0 0 0,0 0 0,1-1 0,0 0 0,0 0 0,1-1 0,9 6 0,-13-9-14,1 1 1,-1-1 0,0 0 0,1 0-1,-1-1 1,1 1 0,0-1-1,-1 0 1,1 0 0,-1 0 0,1 0-1,-1 0 1,1-1 0,-1 0-1,1 1 1,-1-1 0,1-1-1,2 0 1,-1-1-2,-1 0 0,1 0-1,-1 0 1,0 0 0,0-1-1,-1 0 1,1 1 0,-1-1-1,1 0 1,-1-1 0,3-5-1,-1 1 5,-1-1-1,1 0 0,-2 0 0,1 0 0,-1 0 0,-1 0 1,0-1-1,0 1 0,-1-1 0,-1 1 0,0-19 0,-1 22 17,0 0-1,-1-1 0,1 1 1,-1 0-1,-1 0 0,1 0 0,-1 1 1,-1-1-1,1 0 0,-7-8 1,10 15-17,-1-1 1,1 1 0,0-1-1,0 1 1,-1-1 0,1 1-1,0-1 1,-1 1 0,1 0-1,0-1 1,-1 1 0,1 0 0,-1-1-1,1 1 1,-1 0 0,1-1-1,0 1 1,-1 0 0,1 0-1,-1 0 1,1-1 0,-1 1-1,0 0 1,1 0 0,-1 0-1,1 0 1,-1 0 0,1 0 0,-1 0-1,1 0 1,-1 0 0,1 0-1,-1 0 1,1 0 0,-1 1-1,1-1 1,-1 0 0,1 0-1,-1 1 1,1-1 0,-1 0 0,0 1-1,0 0 10,0 1 0,0-1 0,1 0 0,-1 1 0,0-1 0,1 1 0,-1-1-1,1 1 1,-1-1 0,1 1 0,0 3 0,-1 10 50,1 0-1,1 1 1,1-1 0,4 21 0,20 62 66,-16-63-107,-3-12-18,33 139 26,-35-138-30,-2 0 1,-1 0-1,0 0 0,-4 43 0,1-59-18,-1-1 0,1 0 0,-1 0 0,-1 0 0,1 0 0,-1 0 1,0 0-1,-1-1 0,1 1 0,-1-1 0,-1 0 0,-6 8 0,9-12-89,0 1 1,-1-1-1,1 0 1,-1 0 0,0 0-1,0 0 1,0 0-1,0-1 1,0 1-1,0-1 1,0 0-1,0 0 1,-1 0-1,1 0 1,0 0-1,-1-1 1,1 1 0,0-1-1,-1 0 1,1 0-1,-1-1 1,1 1-1,0-1 1,-1 1-1,1-1 1,0 0-1,0 0 1,-4-2-1,-27-16-985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607"/>
    </inkml:context>
    <inkml:brush xml:id="br0">
      <inkml:brushProperty name="width" value="0.05" units="cm"/>
      <inkml:brushProperty name="height" value="0.05" units="cm"/>
      <inkml:brushProperty name="color" value="#00A0D7"/>
    </inkml:brush>
  </inkml:definitions>
  <inkml:trace contextRef="#ctx0" brushRef="#br0">1 10 10522,'2'-10'2681,"2"23"-2065,6 24-104,3 13 32,-1 31-144,5 12-136,-5 15-208,-2-7-16,1-11-8,-3-16 8,0-22 0,1-4-8,-1-17-136,7-4-200,1-11-768,7-1-616,0-7 872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953"/>
    </inkml:context>
    <inkml:brush xml:id="br0">
      <inkml:brushProperty name="width" value="0.05" units="cm"/>
      <inkml:brushProperty name="height" value="0.05" units="cm"/>
      <inkml:brushProperty name="color" value="#00A0D7"/>
    </inkml:brush>
  </inkml:definitions>
  <inkml:trace contextRef="#ctx0" brushRef="#br0">9 0 13683,'-8'7'400,"12"9"-80,15 26-240,12 7 32,-2 7 32,6 7 8,0-5-24,1 2-48,-1-6-32,-8-9-16,0-9-40,-6-14-544,-9-9-504,7-11-1673,-3-2 1473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284"/>
    </inkml:context>
    <inkml:brush xml:id="br0">
      <inkml:brushProperty name="width" value="0.05" units="cm"/>
      <inkml:brushProperty name="height" value="0.05" units="cm"/>
      <inkml:brushProperty name="color" value="#00A0D7"/>
    </inkml:brush>
  </inkml:definitions>
  <inkml:trace contextRef="#ctx0" brushRef="#br0">282 0 8970,'-27'6'936,"4"13"1073,-4 16-881,2 21-272,1 9-120,-1 9-376,8 5-104,-2-6-184,-1-3-56,-3-18-152,4-6-136,5-23-672,-1-11-944,11-12 1095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646"/>
    </inkml:context>
    <inkml:brush xml:id="br0">
      <inkml:brushProperty name="width" value="0.05" units="cm"/>
      <inkml:brushProperty name="height" value="0.05" units="cm"/>
      <inkml:brushProperty name="color" value="#00A0D7"/>
    </inkml:brush>
  </inkml:definitions>
  <inkml:trace contextRef="#ctx0" brushRef="#br0">1 1 11658,'9'-1'99,"0"1"0,0 1 0,0-1 0,0 2 0,0-1 0,0 1 0,0 0 0,-1 1 0,1 0 0,-1 1 0,0 0 0,11 6 0,-7-2-69,0 0-1,-1 0 1,0 1-1,-1 0 1,1 1-1,-2 1 1,12 15-1,-9-9 41,-1 2 0,-1 0 0,-1 0-1,0 0 1,-2 1 0,7 24-1,20 129 439,-25-115-313,21 72 0,32 31 30,-39-108-197,24 85 1,-46-134 33,0 1 1,0-1-1,0 1 1,0-1-1,-1 1 1,0-1-1,0 1 1,0-1-1,-1 1 1,-1 5-1,2-9-14,-1 1 0,0-1 0,1 0 0,-1 1 0,0-1 0,0 0 1,0 1-1,0-1 0,0 0 0,0 0 0,-1 0 0,1 0 0,0 0 0,-1 0 0,1 0 0,0 0 0,-1-1 0,1 1 0,-1-1 0,1 1 0,-1-1 1,1 1-1,-1-1 0,0 0 0,1 0 0,-1 0 0,1 1 0,-1-2 0,0 1 0,1 0 0,-1 0 0,-1-1 0,-59-8 292,49 6-369,-1 1 1,1 0-1,-1 0 0,1 2 1,-1 0-1,0 0 0,1 1 0,-19 4 1,10 1-452,3-1 168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7.353"/>
    </inkml:context>
    <inkml:brush xml:id="br0">
      <inkml:brushProperty name="width" value="0.05" units="cm"/>
      <inkml:brushProperty name="height" value="0.05" units="cm"/>
      <inkml:brushProperty name="color" value="#00A0D7"/>
    </inkml:brush>
  </inkml:definitions>
  <inkml:trace contextRef="#ctx0" brushRef="#br0">4115 51 10930,'-5'-3'241,"-1"0"0,0 1 1,0 0-1,0 0 0,0 0 0,0 1 0,0 0 0,-11 0 0,-8-3 293,-64-9 561,-146-3 0,-95 20-949,173 0-115,-492 25 758,-70-19-594,477-11 174,-161 4 65,-177 0 651,393-3-560,-123-5-289,195-5-2026,106 7 487,22 4-459,21 8 650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5.234"/>
    </inkml:context>
    <inkml:brush xml:id="br0">
      <inkml:brushProperty name="width" value="0.05" units="cm"/>
      <inkml:brushProperty name="height" value="0.05" units="cm"/>
      <inkml:brushProperty name="color" value="#00A0D7"/>
    </inkml:brush>
  </inkml:definitions>
  <inkml:trace contextRef="#ctx0" brushRef="#br0">124 64 7082,'3'-24'3138,"-2"19"-2473,0-1 0,-1 1 1,2 0-1,-1 0 0,3-6 0,-4 11-627,0 0 0,0-1-1,0 1 1,1 0 0,-1 0 0,0 0 0,0 0-1,1-1 1,-1 1 0,0 0 0,1 0 0,-1 0 0,0 0-1,0 0 1,1 0 0,-1 0 0,0 0 0,1 0-1,-1 0 1,0 0 0,1 0 0,-1 0 0,0 0-1,0 0 1,1 0 0,-1 0 0,0 0 0,0 1-1,1-1 1,-1 0 0,0 0 0,0 0 0,1 0-1,-1 1 1,0-1 0,1 0 0,13 11 266,-7-5-61,1-1-106,8 6 171,0 1 0,17 17 0,-28-25-262,-1 1 0,0-1 0,-1 1 0,1 0 0,-1 0 1,0 0-1,0 0 0,-1 1 0,0-1 0,1 1 0,-2-1 0,2 8 0,-1 2 62,0 0 0,-2-1 0,0 1 0,0 0 1,-1 0-1,-1-1 0,-1 1 0,0-1 0,-9 26 0,8-29-70,-1 0-1,0-1 1,0 1-1,-1-1 1,-1 0 0,0-1-1,0 1 1,-1-1-1,0-1 1,0 0 0,-1 0-1,-16 11 1,23-17-32,0-1-1,0 0 1,0 0 0,0 0 0,0 0-1,0 0 1,0 0 0,0 0-1,-1-1 1,1 1 0,0-1 0,0 0-1,-1 1 1,1-1 0,0 0 0,-1-1-1,1 1 1,0 0 0,0-1 0,-1 1-1,1-1 1,0 0 0,0 1 0,0-1-1,0 0 1,0 0 0,0-1 0,0 1-1,0 0 1,0-1 0,0 1 0,-1-3-1,-5-4 19,2-1-1,-1 0 0,1 0 0,0 0 0,-6-15 0,6 13-4,0-1 17,0 0 0,1-1 0,0 1 0,1-1 0,1 0 1,-3-15-1,5 20-14,0-1 0,1 0 0,0 1 0,1-1 0,-1 0 0,2 1-1,-1-1 1,1 1 0,1 0 0,3-11 0,-1 7 16,1 1 0,0-1 1,1 1-1,13-17 0,-16 23-263,0 0 1,1 0-1,0 1 1,-1 0-1,1 0 1,1 0-1,-1 0 1,0 1 0,1 0-1,0 0 1,7-2-1,-2 4-2505,-1 3 994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251"/>
    </inkml:context>
    <inkml:brush xml:id="br0">
      <inkml:brushProperty name="width" value="0.05" units="cm"/>
      <inkml:brushProperty name="height" value="0.05" units="cm"/>
      <inkml:brushProperty name="color" value="#00A0D7"/>
    </inkml:brush>
  </inkml:definitions>
  <inkml:trace contextRef="#ctx0" brushRef="#br0">403 715 8314,'-10'-5'453,"0"-1"0,-1 2 0,1-1 0,-1 2 0,1-1 0,-1 1 0,0 1 0,-1 0 0,1 1 0,-19-1 0,21 3-358,0-1 0,-1 2 0,1-1 0,0 1 0,0 1 0,0-1 1,1 2-1,-1-1 0,1 1 0,-1 0 0,1 1 0,1 0 0,-12 9 0,4-1-86,0 1-1,0 1 0,1 0 1,1 1-1,1 0 0,0 1 1,-14 27-1,24-40-1,1-1 0,-1 1 0,1 0 0,-1 0 0,1 0 0,0 0 0,1 1 0,-1-1 0,1 0 0,-1 0 0,1 0 0,1 6 0,-1-8-1,1 0 0,0 0 0,-1 0 0,1-1 0,0 1 0,0 0 1,0 0-1,0 0 0,0-1 0,0 1 0,0 0 0,1-1 0,-1 1 0,1-1 1,-1 0-1,1 1 0,-1-1 0,1 0 0,0 0 0,0 0 0,-1 0 1,1 0-1,0 0 0,0-1 0,0 1 0,3 0 0,4 0-3,-1 0 1,1 0-1,0-1 0,-1 0 0,1-1 0,0 1 0,-1-2 1,1 1-1,-1-1 0,0-1 0,13-4 0,11-7 137,46-27-1,-73 38-113,20-11 175,-1-1-1,45-37 1,-62 46-153,-1 0-1,0 0 1,0-1 0,0 0-1,0 0 1,-1 0-1,-1-1 1,1 0 0,-1 0-1,0 0 1,-1 0-1,0-1 1,0 1 0,1-13-1,-3 5 76,0-1-1,-2 1 0,0 0 1,0-1-1,-2 1 1,0 0-1,-9-28 1,-51-109 1171,53 131-1081,-20-38 523,-4 1-1,-49-69 0,71 111-979,0 1 0,-1 0-1,0 1 1,-1 0 0,-30-23 0,43 38 117,-3-1-1185,4 13 389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598"/>
    </inkml:context>
    <inkml:brush xml:id="br0">
      <inkml:brushProperty name="width" value="0.05" units="cm"/>
      <inkml:brushProperty name="height" value="0.05" units="cm"/>
      <inkml:brushProperty name="color" value="#00A0D7"/>
    </inkml:brush>
  </inkml:definitions>
  <inkml:trace contextRef="#ctx0" brushRef="#br0">1 0 11058,'29'27'1017,"-4"6"1783,2 19-2296,4 12 16,4 5 17,15 1-105,-4 1-304,-1-9-80,-5-12-40,-7-9-8,-6-18-136,-4-12-248,-5-16-1641,-1-5 1313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914"/>
    </inkml:context>
    <inkml:brush xml:id="br0">
      <inkml:brushProperty name="width" value="0.05" units="cm"/>
      <inkml:brushProperty name="height" value="0.05" units="cm"/>
      <inkml:brushProperty name="color" value="#00A0D7"/>
    </inkml:brush>
  </inkml:definitions>
  <inkml:trace contextRef="#ctx0" brushRef="#br0">592 0 10970,'-19'0'1345,"-3"11"2535,-14 26-2999,-16 13 63,-14 18 128,-9 5-192,-3 10-456,-1-2-216,23-13-424,8-4-328,13-16-1264,10-4 1064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123"/>
    </inkml:context>
    <inkml:brush xml:id="br0">
      <inkml:brushProperty name="width" value="0.05" units="cm"/>
      <inkml:brushProperty name="height" value="0.05" units="cm"/>
    </inkml:brush>
  </inkml:definitions>
  <inkml:trace contextRef="#ctx0" brushRef="#br0">459 104 2761,'-7'-8'384,"0"1"0,1-1 0,0 0 1,0 0-1,1-1 0,0 0 0,0 0 0,-4-14 1,8 22-190,1 0 1,-1 0-1,1 0 1,-1 0 0,1 0-1,-1 0 1,0 1-1,0-1 1,1 0 0,-1 0-1,0 1 1,0-1-1,0 1 1,0-1 0,1 1-1,-1-1 1,0 1-1,0-1 1,0 1 0,-2-1-1,3 1-166,0 1 0,0-1 0,0 0-1,0 0 1,0 0 0,-1 0 0,1 0 0,0 0 0,0 0-1,0 0 1,0 0 0,0 1 0,0-1 0,0 0-1,0 0 1,-1 0 0,1 0 0,0 0 0,0 0 0,0 1-1,0-1 1,0 0 0,0 0 0,0 0 0,0 0-1,0 1 1,0-1 0,0 0 0,0 0 0,0 0 0,0 0-1,0 0 1,0 1 0,0-1 0,0 0 0,0 0-1,0 0 1,0 0 0,1 0 0,-1 1 0,0-1-1,0 0 1,0 0 0,0 0 0,0 0 0,0 0 0,0 0-1,0 1 1,1-1 0,3 8 309,72 129 1861,-11-20-1758,-41-71-285,38 55 0,-60-97-141,1 0 1,-1 0-1,1 0 1,-1 0 0,-1 0-1,3 7 1,-4-11-11,0 1-1,0-1 1,1 0 0,-1 1 0,0-1-1,0 1 1,0-1 0,0 1-1,0-1 1,0 1 0,0-1-1,0 1 1,-1-1 0,1 1-1,0-1 1,0 0 0,0 1 0,0-1-1,-1 1 1,1-1 0,0 1-1,0-1 1,-1 0 0,1 1-1,0-1 1,-1 1 0,0-1 6,0 0 1,0 1-1,0-1 0,0 0 1,0 0-1,0 0 1,0 0-1,0 0 0,-1 0 1,1 0-1,0 0 1,0-1-1,0 1 0,0 0 1,0 0-1,0-1 1,-1 0-1,-2-1 37,-1 0 0,1 0 0,0 0 0,0-1 0,0 0 1,0 0-1,0 0 0,0 0 0,1 0 0,0-1 0,-1 0 0,2 1 0,-5-7 0,-2-6 55,1 0 0,-9-23 0,-9-18-23,-19-19 276,-71-93 0,114 166-228,0 1 0,0-1 0,0 1 0,-1-1 1,1 1-1,-1 0 0,1 0 0,-6-3 0,-52 122 928,40-74-876,-33 52-1,37-69-58,1 1 0,2 1-1,-16 47 1,19-45-54,-2-1 0,-30 55 0,29-67-45,10-15-16,1 0 0,-1 1 0,1-1 0,0 1 0,0 0 0,0-1 0,1 1 0,-1 0 0,1 0 0,-2 5 0,7-7 6,0 0-1,1-1 0,-1 1 0,0-1 0,9-1 1,-10 1-8,197-17 11,-98 5-14,-75 8-58,0-1 0,-1-1 0,1-1 0,-1-1 0,34-17 0,-56 23-161,1-1 0,-1 1 0,1 0 0,0 1 0,0-1 0,-1 1 0,1 0 0,0 0 0,0 1 0,0-1 0,0 1 0,7 1 0,5 7-662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691"/>
    </inkml:context>
    <inkml:brush xml:id="br0">
      <inkml:brushProperty name="width" value="0.05" units="cm"/>
      <inkml:brushProperty name="height" value="0.05" units="cm"/>
    </inkml:brush>
  </inkml:definitions>
  <inkml:trace contextRef="#ctx0" brushRef="#br0">1 5 8178,'2'-4'3312,"0"10"-2207,8 15-545,1 2-88,16 22-168,-2 3-88,12 10-160,-6 4-24,2-10-8,7 0 0,-11-17 0,8-2-8,-10-12-56,-6-6-264,2-3-1080,-15-12-873,2-8 1121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9.039"/>
    </inkml:context>
    <inkml:brush xml:id="br0">
      <inkml:brushProperty name="width" value="0.05" units="cm"/>
      <inkml:brushProperty name="height" value="0.05" units="cm"/>
    </inkml:brush>
  </inkml:definitions>
  <inkml:trace contextRef="#ctx0" brushRef="#br0">405 1 13651,'-4'12'560,"-9"15"296,-5 8-232,-9 23 73,-2 13 7,-23 10-200,2 0-120,-8-11-176,4-14-72,15-12-280,10-11-520,12-6-3585,3-2 2817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171"/>
    </inkml:context>
    <inkml:brush xml:id="br0">
      <inkml:brushProperty name="width" value="0.05" units="cm"/>
      <inkml:brushProperty name="height" value="0.05" units="cm"/>
      <inkml:brushProperty name="color" value="#00A0D7"/>
    </inkml:brush>
  </inkml:definitions>
  <inkml:trace contextRef="#ctx0" brushRef="#br0">15 4 768,'-9'-2'-112,"3"0"160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801"/>
    </inkml:context>
    <inkml:brush xml:id="br0">
      <inkml:brushProperty name="width" value="0.05" units="cm"/>
      <inkml:brushProperty name="height" value="0.05" units="cm"/>
      <inkml:brushProperty name="color" value="#00A0D7"/>
    </inkml:brush>
  </inkml:definitions>
  <inkml:trace contextRef="#ctx0" brushRef="#br0">1018 14 8434,'0'-1'54,"-1"0"0,1 0 1,-1 1-1,1-1 0,0 0 1,-1 0-1,0 0 0,1 1 1,-1-1-1,1 0 0,-1 1 0,0-1 1,1 1-1,-1-1 0,0 0 1,0 1-1,0-1 0,1 1 1,-1 0-1,-1-1 0,1 1-20,0 1 0,1-1 0,-1 1 0,0-1 0,1 1 0,-1-1-1,0 1 1,1-1 0,-1 1 0,1-1 0,-1 1 0,1 0 0,-1-1 0,1 1 0,-1 1 0,-15 17-12,10-15-14,-1 0 0,-1 0 0,1 0 0,-1-1 0,1 0 0,-1-1 0,0 1-1,-10 0 1,-11 1 52,-30 1-1,4-2 102,-112 18 650,-59 6-123,-41 9-593,267-36-95,-9 1 5,1 1-1,-1 0 1,1 0 0,0 1-1,0-1 1,0 2 0,0-1-1,0 1 1,-9 7 0,16-10-3,1 0 1,-1 0-1,0 1 1,0-1-1,1 0 1,-1 0 0,1 1-1,0-1 1,-1 0-1,1 0 1,0 1-1,0-1 1,-1 1 0,1-1-1,0 0 1,0 1-1,1-1 1,-1 0-1,0 1 1,0-1-1,1 0 1,-1 1 0,1-1-1,-1 0 1,1 0-1,0 2 1,2 2 7,0 0 1,0 0-1,0 0 1,6 7-1,1-1 33,-2 1-1,1 0 1,-2 0-1,0 1 1,0 0-1,-1 1 1,-1-1-1,0 1 1,-1 0 0,0 0-1,2 22 1,35 225 139,-31-187-161,-6-41-9,11 46 0,-12-69-8,0-1 1,0 1-1,1-1 1,0 0-1,1 0 1,0-1-1,0 1 1,1-1-1,7 9 1,-3-8 3,0 1 1,1-2 0,0 1-1,0-1 1,1-1 0,0 0-1,0-1 1,1 0 0,0-1-1,0 0 1,0-1 0,0-1-1,1 0 1,-1 0 0,1-2-1,18 1 1,19-2-11,0-3 1,0-2-1,55-13 0,1 0-166,40-4-2201,-86 11 1397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320"/>
    </inkml:context>
    <inkml:brush xml:id="br0">
      <inkml:brushProperty name="width" value="0.05" units="cm"/>
      <inkml:brushProperty name="height" value="0.05" units="cm"/>
      <inkml:brushProperty name="color" value="#00A0D7"/>
    </inkml:brush>
  </inkml:definitions>
  <inkml:trace contextRef="#ctx0" brushRef="#br0">0 7 6201,'1'-1'68,"0"1"-1,-1-1 0,1 1 1,0-1-1,0 0 0,0 1 1,0 0-1,0-1 0,0 1 1,0 0-1,0-1 0,0 1 1,0 0-1,0 0 0,0 0 1,0 0-1,0 0 0,0 0 1,0 0-1,0 0 0,0 0 0,0 0 1,0 1-1,0-1 0,0 0 1,0 1-1,-1-1 0,1 1 1,0-1-1,0 1 0,0-1 1,0 1-1,-1 0 0,1-1 1,0 1-1,0 0 0,-1 0 1,2 0-1,4 6 124,0 1 1,-1-1-1,7 12 0,-7-12-57,11 21 223,-2 0 1,0 1-1,-2 1 0,-1 0 1,8 37-1,25 161 1132,-44-228-1489,16 230 956,-10-93-1009,-6-137 32,0 1 0,0-1 0,0 0 0,0 1 0,0-1 0,0 0 0,1 1 0,-1-1 0,0 0 0,0 0 0,0 1 0,0-1 0,0 0 1,0 1-1,1-1 0,-1 0 0,0 0 0,0 1 0,0-1 0,1 0 0,-1 0 0,0 0 0,0 1 0,1-1 0,-1 0 0,1 0 0,13 9-328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9/15/2025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Question: how is the reading going? Remind students that the first case study is next week.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50223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(hence the plus and not a multiplication sign, or an integral, or anything else) (the intercept looks like we’re adding complexity, but you’ll see why this is actually simpler – taking all randomness out). Talk about the hat as estimated value and ultimately, predicted values of happiness (depending on question)</a:t>
            </a:r>
          </a:p>
          <a:p>
            <a:endParaRPr lang="en-US" dirty="0"/>
          </a:p>
          <a:p>
            <a:r>
              <a:rPr lang="en-US" dirty="0"/>
              <a:t>Can show conditional expectation in previous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737"/>
                </a:solidFill>
                <a:effectLst/>
                <a:latin typeface="Georgia" panose="02040502050405020303" pitchFamily="18" charset="0"/>
              </a:rPr>
              <a:t>**Suppose for a minute that we just want to look at associations, not causality**.  Rather than saying “if you increase x_1 by 1 with all the other x’s held constant, then E(y) will change by 0.3.” Instead say, “Comparing two people that differ by 1 in x_1 and who are identical in all the other x’s, you’d predict y to differ by 0.3, on average.” It’s a mouthful but it’s good practice, cos that’s what the regression actually says. (https://statmodeling.stat.columbia.edu/2017/03/07/descriptive-analysis-using-regression-models/#:~:text=From%20a%20descriptive%20standpoint%2C%20regression,given%20the%20input%20variables%2C%20x.)</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60703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 we need for this to become causal</a:t>
            </a:r>
            <a:r>
              <a:rPr lang="en-US"/>
              <a:t>?** Independence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386178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853581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Descriptive work on correlations (exploratory analysis)</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B131-A1D9-EA2A-81F0-F5CE74FE1D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7DDBA-B59E-6C6E-B758-DE8D8D8EC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EE77E-D478-FD1D-D2BA-FEF117A6F4F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Descriptive work on correlations (exploratory analysis)</a:t>
            </a:r>
          </a:p>
        </p:txBody>
      </p:sp>
      <p:sp>
        <p:nvSpPr>
          <p:cNvPr id="4" name="Slide Number Placeholder 3">
            <a:extLst>
              <a:ext uri="{FF2B5EF4-FFF2-40B4-BE49-F238E27FC236}">
                <a16:creationId xmlns:a16="http://schemas.microsoft.com/office/drawing/2014/main" id="{A9292D01-B725-3B60-2E55-F086BC4AEC2B}"/>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033390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the folder. Even though we’re after a causal pathway, a solid set of descriptive stats (or better, a single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 and here goes the univariate regression! What do we have here? What does the univariate regression show (two things: negative correlation and significant deviations at a particular spot).</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Note the predicted lines again here: “The fitted lines illustrates the difference between actual purchase probabilities and what would be predicted in the absence of the kink. To fit the line, we run a simple regression of the log of the share of individuals with no claim(during the corresponding month) in each $20 spending bin on the midpoint of the spending amount of the bin, weighting each bin by the number of beneficiaries in that bin. We fit this regression using all bins between -$2,000 and -$500.” (extrapolation)</a:t>
            </a:r>
          </a:p>
          <a:p>
            <a:endParaRPr lang="en-US" dirty="0"/>
          </a:p>
          <a:p>
            <a:r>
              <a:rPr lang="en-US" dirty="0"/>
              <a:t> The descriptives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2DFC4-BD40-3E9D-3BFE-CEA86D7652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6DB5A6-9777-3EC6-D9F2-6E4DB5F7A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DFA81-2D80-EE0C-CBAB-214DDC2BBD7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Basis for model comparisons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talking about inference and controls next week. But what does this do for us? Source: Dobkin et al., 2010 “</a:t>
            </a:r>
            <a:r>
              <a:rPr lang="en-US" sz="1200" b="0" i="0" kern="1200" dirty="0">
                <a:solidFill>
                  <a:schemeClr val="tx1"/>
                </a:solidFill>
                <a:effectLst/>
                <a:latin typeface="+mn-lt"/>
                <a:ea typeface="+mn-ea"/>
                <a:cs typeface="+mn-cs"/>
              </a:rPr>
              <a:t>Skipping class in college and exam performance: Evidence from a regression discontinuity classroom experiment”. </a:t>
            </a:r>
            <a:r>
              <a:rPr lang="en-US" dirty="0"/>
              <a:t>https://www.sciencedirect.com/science/article/pii/S0272775709001095?casa_token=01EHj9cWJAAAAAAA:8LPqIHUg9dYj-Y_uo4lMRf0UsxmOH4DM__2e-ynA003DERoJx72o1a7IJKBuJMi4B5GWL2HmTA#tbl1. Table truncated for brevity by me. </a:t>
            </a:r>
          </a:p>
        </p:txBody>
      </p:sp>
      <p:sp>
        <p:nvSpPr>
          <p:cNvPr id="4" name="Slide Number Placeholder 3">
            <a:extLst>
              <a:ext uri="{FF2B5EF4-FFF2-40B4-BE49-F238E27FC236}">
                <a16:creationId xmlns:a16="http://schemas.microsoft.com/office/drawing/2014/main" id="{F0D0F994-E307-B093-0601-F2C08FBCCEDF}"/>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1378473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B045-42B5-4CBB-4B69-E310FD509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DCD06-77D6-DE0A-AB1F-BC66BB5648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3DADC8-3611-6EEC-1166-F9F7B4BC0CB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about R2? If we were running prediction models, then a univariate regression (or an incremental “buildout” of regression models) may be informative</a:t>
            </a:r>
          </a:p>
        </p:txBody>
      </p:sp>
      <p:sp>
        <p:nvSpPr>
          <p:cNvPr id="4" name="Slide Number Placeholder 3">
            <a:extLst>
              <a:ext uri="{FF2B5EF4-FFF2-40B4-BE49-F238E27FC236}">
                <a16:creationId xmlns:a16="http://schemas.microsoft.com/office/drawing/2014/main" id="{D8AA4785-CEA6-FB1B-8FC4-CDC5C2DB0F5E}"/>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2769931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1BCF3-81A0-A224-5EB1-014767E4B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339DF3-F557-3BB5-9A72-9EFBD303E7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778C40-1371-9A9E-7DC2-15E35EBD43D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Basis for model comparisons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talking about inference in a minute and controls next week. But what does this do for us? Source: Scott </a:t>
            </a:r>
            <a:r>
              <a:rPr lang="en-US" dirty="0" err="1"/>
              <a:t>cunningham’s</a:t>
            </a:r>
            <a:r>
              <a:rPr lang="en-US" dirty="0"/>
              <a:t> book (example from last week)</a:t>
            </a:r>
          </a:p>
        </p:txBody>
      </p:sp>
      <p:sp>
        <p:nvSpPr>
          <p:cNvPr id="4" name="Slide Number Placeholder 3">
            <a:extLst>
              <a:ext uri="{FF2B5EF4-FFF2-40B4-BE49-F238E27FC236}">
                <a16:creationId xmlns:a16="http://schemas.microsoft.com/office/drawing/2014/main" id="{D92D3F59-4AFD-7D7B-E0B7-4A177A9641AB}"/>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674644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38EA1-574B-843B-A7EF-D860E2D805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6C3940-468A-B774-FEE9-2C7A0F750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F1CF52-33D7-1933-AAEC-DFFE48A6D5C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about R2? If we were running prediction models, then a univariate regression (or an incremental “buildout” of regression models) may be informative</a:t>
            </a:r>
          </a:p>
        </p:txBody>
      </p:sp>
      <p:sp>
        <p:nvSpPr>
          <p:cNvPr id="4" name="Slide Number Placeholder 3">
            <a:extLst>
              <a:ext uri="{FF2B5EF4-FFF2-40B4-BE49-F238E27FC236}">
                <a16:creationId xmlns:a16="http://schemas.microsoft.com/office/drawing/2014/main" id="{58D0446A-7486-BE47-2B95-9C6650059477}"/>
              </a:ext>
            </a:extLst>
          </p:cNvPr>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533242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485F-99AD-ABAE-44E3-DA9B3F091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17579-815B-1911-F706-C584480EF5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9E640-E4D8-D156-A50C-ADFACCD301C3}"/>
              </a:ext>
            </a:extLst>
          </p:cNvPr>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a:extLst>
              <a:ext uri="{FF2B5EF4-FFF2-40B4-BE49-F238E27FC236}">
                <a16:creationId xmlns:a16="http://schemas.microsoft.com/office/drawing/2014/main" id="{CFB17B63-5EDF-8B80-993B-BA6906831A70}"/>
              </a:ext>
            </a:extLst>
          </p:cNvPr>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295273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“visual” option for R studio, makes it much easier. Other things to go over: </a:t>
            </a:r>
          </a:p>
          <a:p>
            <a:pPr marL="171450" indent="-171450">
              <a:buFontTx/>
              <a:buChar char="-"/>
            </a:pPr>
            <a:r>
              <a:rPr lang="en-US" dirty="0"/>
              <a:t>Panes</a:t>
            </a:r>
          </a:p>
          <a:p>
            <a:pPr marL="171450" indent="-171450">
              <a:buFontTx/>
              <a:buChar char="-"/>
            </a:pPr>
            <a:r>
              <a:rPr lang="en-US" dirty="0"/>
              <a:t>Code chunks</a:t>
            </a:r>
          </a:p>
          <a:p>
            <a:pPr marL="171450" indent="-171450">
              <a:buFontTx/>
              <a:buChar char="-"/>
            </a:pPr>
            <a:r>
              <a:rPr lang="en-US" dirty="0"/>
              <a:t>Text</a:t>
            </a:r>
          </a:p>
          <a:p>
            <a:pPr marL="171450" indent="-171450">
              <a:buFontTx/>
              <a:buChar char="-"/>
            </a:pPr>
            <a:r>
              <a:rPr lang="en-US" dirty="0"/>
              <a:t>Knitting (don’t forget you can edit this output after you knit)</a:t>
            </a:r>
          </a:p>
          <a:p>
            <a:pPr marL="171450" indent="-171450">
              <a:buFontTx/>
              <a:buChar char="-"/>
            </a:pPr>
            <a:r>
              <a:rPr lang="en-US" dirty="0"/>
              <a:t>Running code in real time for debugging</a:t>
            </a:r>
          </a:p>
          <a:p>
            <a:pPr marL="171450" indent="-171450">
              <a:buFontTx/>
              <a:buChar char="-"/>
            </a:pPr>
            <a:r>
              <a:rPr lang="en-US" dirty="0"/>
              <a:t>Questions from audience: problems 5-7</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2616974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care about consistency (this comes from the law of large numbers)</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2752681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May need to do this in lecture 3 if needed.</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5380744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in controls next time, but the principles hold. Hopefully, the law of large numbers kicks in – how do we know it does? Think back to our MC simulation from last time.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596627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time, we’ll talk about what occurs if homoskedasticity is violated. This is illustrative of the simple case, but not prohibitive. </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1749489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null world like in our example? Attendance doesn’t affect exam scores at all. Each simulation is a random draw of data in a null world – no effect exists.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3960101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is our estimated slope (after controlling) – this is unlikely given a bunch of random null worlds (the exact level of unlikeliness is the p-value)</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9751905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here – normally distributed with a mean and variance. Note that variance diminishes with N, and that true sigma^2 is a population parameter that is unknown to us (just like true beta)</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19233014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data grows, our estimate is centered around the truth – the more data, the more </a:t>
            </a:r>
            <a:r>
              <a:rPr lang="en-US" b="1" dirty="0"/>
              <a:t>precise </a:t>
            </a:r>
            <a:r>
              <a:rPr lang="en-US" b="0" dirty="0"/>
              <a:t>that estimate is.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933795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 We can actually </a:t>
            </a:r>
            <a:r>
              <a:rPr lang="en-US" dirty="0" err="1"/>
              <a:t>evn</a:t>
            </a:r>
            <a:r>
              <a:rPr lang="en-US" dirty="0"/>
              <a:t> skip this for time.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data grows, our estimate is centered around the truth – the more data, the more </a:t>
            </a:r>
            <a:r>
              <a:rPr lang="en-US" b="1" dirty="0"/>
              <a:t>precise </a:t>
            </a:r>
            <a:r>
              <a:rPr lang="en-US" b="0" dirty="0"/>
              <a:t>that estimate is. We won’t go over the VCE because we don’t want to get bogged down in linear algebra, but the matrix contains estimated variance and covariance parameters for each coefficient; standard error is the square root of the diagonal.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672980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Is unknown</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000561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hypothesis is our simulated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15639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30278986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talk more about this in a minute after regression tables.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5989095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thing to hit here: economic versus statistical significance – a p-value is all well and good, but what is the takeaway? What’s the story?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24990166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thing to hit here: economic versus statistical significance – a p-value is all well and good, but what is the takeaway? What’s the story? </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41296370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don’t finish today will be covered next time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34289565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9CC39-1527-5AAF-819E-ADCB82785E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A05F0-876C-E5B7-1E91-12A20A0D827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921C6E54-4D4A-3AFA-B445-263C7D048B65}"/>
                  </a:ext>
                </a:extLst>
              </p:cNvPr>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a:extLst>
              <a:ext uri="{FF2B5EF4-FFF2-40B4-BE49-F238E27FC236}">
                <a16:creationId xmlns:a16="http://schemas.microsoft.com/office/drawing/2014/main" id="{BB45A3FA-DEFD-29AF-4914-40CFA8C3E278}"/>
              </a:ext>
            </a:extLst>
          </p:cNvPr>
          <p:cNvSpPr>
            <a:spLocks noGrp="1"/>
          </p:cNvSpPr>
          <p:nvPr>
            <p:ph type="sldNum" sz="quarter" idx="5"/>
          </p:nvPr>
        </p:nvSpPr>
        <p:spPr/>
        <p:txBody>
          <a:bodyPr/>
          <a:lstStyle/>
          <a:p>
            <a:fld id="{4AF79E1B-2C51-4B9B-8EA4-26DE9E345AFF}" type="slidenum">
              <a:rPr lang="en-US" smtClean="0"/>
              <a:t>75</a:t>
            </a:fld>
            <a:endParaRPr lang="en-US"/>
          </a:p>
        </p:txBody>
      </p:sp>
    </p:spTree>
    <p:extLst>
      <p:ext uri="{BB962C8B-B14F-4D97-AF65-F5344CB8AC3E}">
        <p14:creationId xmlns:p14="http://schemas.microsoft.com/office/powerpoint/2010/main" val="26097195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Skip this one in future iterations</a:t>
            </a:r>
          </a:p>
        </p:txBody>
      </p:sp>
      <p:sp>
        <p:nvSpPr>
          <p:cNvPr id="4" name="Slide Number Placeholder 3"/>
          <p:cNvSpPr>
            <a:spLocks noGrp="1"/>
          </p:cNvSpPr>
          <p:nvPr>
            <p:ph type="sldNum" sz="quarter" idx="5"/>
          </p:nvPr>
        </p:nvSpPr>
        <p:spPr/>
        <p:txBody>
          <a:bodyPr/>
          <a:lstStyle/>
          <a:p>
            <a:fld id="{4AF79E1B-2C51-4B9B-8EA4-26DE9E345AFF}" type="slidenum">
              <a:rPr lang="en-US" smtClean="0"/>
              <a:t>76</a:t>
            </a:fld>
            <a:endParaRPr lang="en-US"/>
          </a:p>
        </p:txBody>
      </p:sp>
    </p:spTree>
    <p:extLst>
      <p:ext uri="{BB962C8B-B14F-4D97-AF65-F5344CB8AC3E}">
        <p14:creationId xmlns:p14="http://schemas.microsoft.com/office/powerpoint/2010/main" val="347842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a better example that has some information</a:t>
            </a:r>
          </a:p>
        </p:txBody>
      </p:sp>
      <p:sp>
        <p:nvSpPr>
          <p:cNvPr id="4" name="Slide Number Placeholder 3"/>
          <p:cNvSpPr>
            <a:spLocks noGrp="1"/>
          </p:cNvSpPr>
          <p:nvPr>
            <p:ph type="sldNum" sz="quarter" idx="5"/>
          </p:nvPr>
        </p:nvSpPr>
        <p:spPr/>
        <p:txBody>
          <a:bodyPr/>
          <a:lstStyle/>
          <a:p>
            <a:fld id="{4AF79E1B-2C51-4B9B-8EA4-26DE9E345AFF}" type="slidenum">
              <a:rPr lang="en-US" smtClean="0"/>
              <a:t>77</a:t>
            </a:fld>
            <a:endParaRPr lang="en-US"/>
          </a:p>
        </p:txBody>
      </p:sp>
    </p:spTree>
    <p:extLst>
      <p:ext uri="{BB962C8B-B14F-4D97-AF65-F5344CB8AC3E}">
        <p14:creationId xmlns:p14="http://schemas.microsoft.com/office/powerpoint/2010/main" val="458844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79</a:t>
            </a:fld>
            <a:endParaRPr lang="en-US"/>
          </a:p>
        </p:txBody>
      </p:sp>
    </p:spTree>
    <p:extLst>
      <p:ext uri="{BB962C8B-B14F-4D97-AF65-F5344CB8AC3E}">
        <p14:creationId xmlns:p14="http://schemas.microsoft.com/office/powerpoint/2010/main" val="2329817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80</a:t>
            </a:fld>
            <a:endParaRPr lang="en-US"/>
          </a:p>
        </p:txBody>
      </p:sp>
    </p:spTree>
    <p:extLst>
      <p:ext uri="{BB962C8B-B14F-4D97-AF65-F5344CB8AC3E}">
        <p14:creationId xmlns:p14="http://schemas.microsoft.com/office/powerpoint/2010/main" val="53659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2400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9/15/2025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9/15/2025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38.png"/><Relationship Id="rId63" Type="http://schemas.openxmlformats.org/officeDocument/2006/relationships/customXml" Target="../ink/ink30.xml"/><Relationship Id="rId84" Type="http://schemas.openxmlformats.org/officeDocument/2006/relationships/image" Target="../media/image62.png"/><Relationship Id="rId16" Type="http://schemas.openxmlformats.org/officeDocument/2006/relationships/image" Target="../media/image25.png"/><Relationship Id="rId107" Type="http://schemas.openxmlformats.org/officeDocument/2006/relationships/customXml" Target="../ink/ink52.xml"/><Relationship Id="rId11" Type="http://schemas.openxmlformats.org/officeDocument/2006/relationships/customXml" Target="../ink/ink5.xml"/><Relationship Id="rId32" Type="http://schemas.openxmlformats.org/officeDocument/2006/relationships/image" Target="../media/image33.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48.png"/><Relationship Id="rId74" Type="http://schemas.openxmlformats.org/officeDocument/2006/relationships/image" Target="../media/image57.png"/><Relationship Id="rId79" Type="http://schemas.openxmlformats.org/officeDocument/2006/relationships/customXml" Target="../ink/ink38.xml"/><Relationship Id="rId102" Type="http://schemas.openxmlformats.org/officeDocument/2006/relationships/image" Target="../media/image71.png"/><Relationship Id="rId123" Type="http://schemas.openxmlformats.org/officeDocument/2006/relationships/customXml" Target="../ink/ink60.xml"/><Relationship Id="rId128" Type="http://schemas.openxmlformats.org/officeDocument/2006/relationships/image" Target="../media/image84.png"/><Relationship Id="rId5" Type="http://schemas.openxmlformats.org/officeDocument/2006/relationships/customXml" Target="../ink/ink2.xml"/><Relationship Id="rId90" Type="http://schemas.openxmlformats.org/officeDocument/2006/relationships/image" Target="../media/image65.png"/><Relationship Id="rId95" Type="http://schemas.openxmlformats.org/officeDocument/2006/relationships/customXml" Target="../ink/ink46.xml"/><Relationship Id="rId22" Type="http://schemas.openxmlformats.org/officeDocument/2006/relationships/image" Target="../media/image28.png"/><Relationship Id="rId27"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41.png"/><Relationship Id="rId64" Type="http://schemas.openxmlformats.org/officeDocument/2006/relationships/image" Target="../media/image52.png"/><Relationship Id="rId69" Type="http://schemas.openxmlformats.org/officeDocument/2006/relationships/customXml" Target="../ink/ink33.xml"/><Relationship Id="rId113" Type="http://schemas.openxmlformats.org/officeDocument/2006/relationships/customXml" Target="../ink/ink55.xml"/><Relationship Id="rId118" Type="http://schemas.openxmlformats.org/officeDocument/2006/relationships/image" Target="../media/image79.png"/><Relationship Id="rId134" Type="http://schemas.openxmlformats.org/officeDocument/2006/relationships/image" Target="../media/image87.png"/><Relationship Id="rId80" Type="http://schemas.openxmlformats.org/officeDocument/2006/relationships/image" Target="../media/image60.png"/><Relationship Id="rId85" Type="http://schemas.openxmlformats.org/officeDocument/2006/relationships/customXml" Target="../ink/ink41.xml"/><Relationship Id="rId12" Type="http://schemas.openxmlformats.org/officeDocument/2006/relationships/image" Target="../media/image22.png"/><Relationship Id="rId17"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image" Target="../media/image36.png"/><Relationship Id="rId59" Type="http://schemas.openxmlformats.org/officeDocument/2006/relationships/customXml" Target="../ink/ink28.xml"/><Relationship Id="rId103" Type="http://schemas.openxmlformats.org/officeDocument/2006/relationships/customXml" Target="../ink/ink50.xml"/><Relationship Id="rId108" Type="http://schemas.openxmlformats.org/officeDocument/2006/relationships/image" Target="../media/image74.png"/><Relationship Id="rId124" Type="http://schemas.openxmlformats.org/officeDocument/2006/relationships/image" Target="../media/image82.png"/><Relationship Id="rId129" Type="http://schemas.openxmlformats.org/officeDocument/2006/relationships/customXml" Target="../ink/ink63.xml"/><Relationship Id="rId54" Type="http://schemas.openxmlformats.org/officeDocument/2006/relationships/image" Target="../media/image46.png"/><Relationship Id="rId70" Type="http://schemas.openxmlformats.org/officeDocument/2006/relationships/image" Target="../media/image55.png"/><Relationship Id="rId75" Type="http://schemas.openxmlformats.org/officeDocument/2006/relationships/customXml" Target="../ink/ink36.xml"/><Relationship Id="rId91" Type="http://schemas.openxmlformats.org/officeDocument/2006/relationships/customXml" Target="../ink/ink44.xml"/><Relationship Id="rId9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40.png"/><Relationship Id="rId23" Type="http://schemas.openxmlformats.org/officeDocument/2006/relationships/customXml" Target="../ink/ink10.xml"/><Relationship Id="rId28" Type="http://schemas.openxmlformats.org/officeDocument/2006/relationships/image" Target="../media/image31.png"/><Relationship Id="rId49" Type="http://schemas.openxmlformats.org/officeDocument/2006/relationships/customXml" Target="../ink/ink23.xml"/><Relationship Id="rId114" Type="http://schemas.openxmlformats.org/officeDocument/2006/relationships/image" Target="../media/image77.png"/><Relationship Id="rId119" Type="http://schemas.openxmlformats.org/officeDocument/2006/relationships/customXml" Target="../ink/ink58.xml"/><Relationship Id="rId44" Type="http://schemas.openxmlformats.org/officeDocument/2006/relationships/image" Target="../media/image39.png"/><Relationship Id="rId60" Type="http://schemas.openxmlformats.org/officeDocument/2006/relationships/image" Target="../media/image49.png"/><Relationship Id="rId65" Type="http://schemas.openxmlformats.org/officeDocument/2006/relationships/customXml" Target="../ink/ink31.xml"/><Relationship Id="rId81" Type="http://schemas.openxmlformats.org/officeDocument/2006/relationships/customXml" Target="../ink/ink39.xml"/><Relationship Id="rId86" Type="http://schemas.openxmlformats.org/officeDocument/2006/relationships/image" Target="../media/image63.png"/><Relationship Id="rId130" Type="http://schemas.openxmlformats.org/officeDocument/2006/relationships/image" Target="../media/image85.png"/><Relationship Id="rId13" Type="http://schemas.openxmlformats.org/officeDocument/2006/relationships/customXml" Target="../ink/ink6.xml"/><Relationship Id="rId18" Type="http://schemas.openxmlformats.org/officeDocument/2006/relationships/image" Target="../media/image26.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6.xml"/><Relationship Id="rId76" Type="http://schemas.openxmlformats.org/officeDocument/2006/relationships/image" Target="../media/image58.png"/><Relationship Id="rId97" Type="http://schemas.openxmlformats.org/officeDocument/2006/relationships/customXml" Target="../ink/ink47.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61.xml"/><Relationship Id="rId7" Type="http://schemas.openxmlformats.org/officeDocument/2006/relationships/customXml" Target="../ink/ink3.xml"/><Relationship Id="rId71" Type="http://schemas.openxmlformats.org/officeDocument/2006/relationships/customXml" Target="../ink/ink34.xml"/><Relationship Id="rId92" Type="http://schemas.openxmlformats.org/officeDocument/2006/relationships/image" Target="../media/image66.png"/><Relationship Id="rId2" Type="http://schemas.openxmlformats.org/officeDocument/2006/relationships/notesSlide" Target="../notesSlides/notesSlide22.xml"/><Relationship Id="rId29" Type="http://schemas.openxmlformats.org/officeDocument/2006/relationships/customXml" Target="../ink/ink13.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1.xml"/><Relationship Id="rId66" Type="http://schemas.openxmlformats.org/officeDocument/2006/relationships/image" Target="../media/image53.png"/><Relationship Id="rId87" Type="http://schemas.openxmlformats.org/officeDocument/2006/relationships/customXml" Target="../ink/ink42.xml"/><Relationship Id="rId110" Type="http://schemas.openxmlformats.org/officeDocument/2006/relationships/image" Target="../media/image75.png"/><Relationship Id="rId115" Type="http://schemas.openxmlformats.org/officeDocument/2006/relationships/customXml" Target="../ink/ink56.xml"/><Relationship Id="rId131" Type="http://schemas.openxmlformats.org/officeDocument/2006/relationships/customXml" Target="../ink/ink64.xml"/><Relationship Id="rId61" Type="http://schemas.openxmlformats.org/officeDocument/2006/relationships/customXml" Target="../ink/ink29.xml"/><Relationship Id="rId82" Type="http://schemas.openxmlformats.org/officeDocument/2006/relationships/image" Target="../media/image61.png"/><Relationship Id="rId19" Type="http://schemas.openxmlformats.org/officeDocument/2006/relationships/customXml" Target="../ink/ink8.xml"/><Relationship Id="rId14" Type="http://schemas.openxmlformats.org/officeDocument/2006/relationships/image" Target="../media/image23.png"/><Relationship Id="rId30" Type="http://schemas.openxmlformats.org/officeDocument/2006/relationships/image" Target="../media/image32.png"/><Relationship Id="rId35" Type="http://schemas.openxmlformats.org/officeDocument/2006/relationships/customXml" Target="../ink/ink16.xml"/><Relationship Id="rId56" Type="http://schemas.openxmlformats.org/officeDocument/2006/relationships/image" Target="../media/image47.png"/><Relationship Id="rId77" Type="http://schemas.openxmlformats.org/officeDocument/2006/relationships/customXml" Target="../ink/ink37.xml"/><Relationship Id="rId100" Type="http://schemas.openxmlformats.org/officeDocument/2006/relationships/image" Target="../media/image70.png"/><Relationship Id="rId105" Type="http://schemas.openxmlformats.org/officeDocument/2006/relationships/customXml" Target="../ink/ink51.xml"/><Relationship Id="rId126" Type="http://schemas.openxmlformats.org/officeDocument/2006/relationships/image" Target="../media/image83.png"/><Relationship Id="rId8" Type="http://schemas.openxmlformats.org/officeDocument/2006/relationships/image" Target="../media/image150.png"/><Relationship Id="rId51" Type="http://schemas.openxmlformats.org/officeDocument/2006/relationships/customXml" Target="../ink/ink24.xml"/><Relationship Id="rId72" Type="http://schemas.openxmlformats.org/officeDocument/2006/relationships/image" Target="../media/image56.png"/><Relationship Id="rId93" Type="http://schemas.openxmlformats.org/officeDocument/2006/relationships/customXml" Target="../ink/ink45.xml"/><Relationship Id="rId98" Type="http://schemas.openxmlformats.org/officeDocument/2006/relationships/image" Target="../media/image69.png"/><Relationship Id="rId121" Type="http://schemas.openxmlformats.org/officeDocument/2006/relationships/customXml" Target="../ink/ink59.xml"/><Relationship Id="rId3" Type="http://schemas.openxmlformats.org/officeDocument/2006/relationships/customXml" Target="../ink/ink1.xml"/><Relationship Id="rId25" Type="http://schemas.openxmlformats.org/officeDocument/2006/relationships/customXml" Target="../ink/ink11.xml"/><Relationship Id="rId46" Type="http://schemas.openxmlformats.org/officeDocument/2006/relationships/image" Target="../media/image40.png"/><Relationship Id="rId67" Type="http://schemas.openxmlformats.org/officeDocument/2006/relationships/customXml" Target="../ink/ink32.xml"/><Relationship Id="rId116" Type="http://schemas.openxmlformats.org/officeDocument/2006/relationships/image" Target="../media/image78.png"/><Relationship Id="rId20" Type="http://schemas.openxmlformats.org/officeDocument/2006/relationships/image" Target="../media/image27.png"/><Relationship Id="rId41" Type="http://schemas.openxmlformats.org/officeDocument/2006/relationships/customXml" Target="../ink/ink19.xml"/><Relationship Id="rId62" Type="http://schemas.openxmlformats.org/officeDocument/2006/relationships/image" Target="../media/image50.png"/><Relationship Id="rId83" Type="http://schemas.openxmlformats.org/officeDocument/2006/relationships/customXml" Target="../ink/ink40.xml"/><Relationship Id="rId88" Type="http://schemas.openxmlformats.org/officeDocument/2006/relationships/image" Target="../media/image64.png"/><Relationship Id="rId111" Type="http://schemas.openxmlformats.org/officeDocument/2006/relationships/customXml" Target="../ink/ink54.xml"/><Relationship Id="rId132" Type="http://schemas.openxmlformats.org/officeDocument/2006/relationships/image" Target="../media/image86.png"/><Relationship Id="rId15" Type="http://schemas.openxmlformats.org/officeDocument/2006/relationships/image" Target="../media/image24.png"/><Relationship Id="rId36" Type="http://schemas.openxmlformats.org/officeDocument/2006/relationships/image" Target="../media/image35.png"/><Relationship Id="rId57" Type="http://schemas.openxmlformats.org/officeDocument/2006/relationships/customXml" Target="../ink/ink27.xml"/><Relationship Id="rId106" Type="http://schemas.openxmlformats.org/officeDocument/2006/relationships/image" Target="../media/image73.png"/><Relationship Id="rId127" Type="http://schemas.openxmlformats.org/officeDocument/2006/relationships/customXml" Target="../ink/ink62.xml"/><Relationship Id="rId10" Type="http://schemas.openxmlformats.org/officeDocument/2006/relationships/image" Target="../media/image21.png"/><Relationship Id="rId31" Type="http://schemas.openxmlformats.org/officeDocument/2006/relationships/customXml" Target="../ink/ink14.xml"/><Relationship Id="rId52" Type="http://schemas.openxmlformats.org/officeDocument/2006/relationships/image" Target="../media/image43.png"/><Relationship Id="rId73" Type="http://schemas.openxmlformats.org/officeDocument/2006/relationships/customXml" Target="../ink/ink35.xml"/><Relationship Id="rId78" Type="http://schemas.openxmlformats.org/officeDocument/2006/relationships/image" Target="../media/image59.png"/><Relationship Id="rId94" Type="http://schemas.openxmlformats.org/officeDocument/2006/relationships/image" Target="../media/image67.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81.png"/><Relationship Id="rId4" Type="http://schemas.openxmlformats.org/officeDocument/2006/relationships/image" Target="../media/image120.png"/><Relationship Id="rId9" Type="http://schemas.openxmlformats.org/officeDocument/2006/relationships/customXml" Target="../ink/ink4.xml"/><Relationship Id="rId26" Type="http://schemas.openxmlformats.org/officeDocument/2006/relationships/image" Target="../media/image30.png"/><Relationship Id="rId47" Type="http://schemas.openxmlformats.org/officeDocument/2006/relationships/customXml" Target="../ink/ink22.xml"/><Relationship Id="rId68" Type="http://schemas.openxmlformats.org/officeDocument/2006/relationships/image" Target="../media/image54.png"/><Relationship Id="rId89" Type="http://schemas.openxmlformats.org/officeDocument/2006/relationships/customXml" Target="../ink/ink43.xml"/><Relationship Id="rId112" Type="http://schemas.openxmlformats.org/officeDocument/2006/relationships/image" Target="../media/image76.png"/><Relationship Id="rId133" Type="http://schemas.openxmlformats.org/officeDocument/2006/relationships/customXml" Target="../ink/ink65.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241.png"/><Relationship Id="rId4" Type="http://schemas.openxmlformats.org/officeDocument/2006/relationships/image" Target="../media/image97.png"/></Relationships>
</file>

<file path=ppt/slides/_rels/slide6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251.png"/><Relationship Id="rId4" Type="http://schemas.openxmlformats.org/officeDocument/2006/relationships/image" Target="../media/image97.png"/></Relationships>
</file>

<file path=ppt/slides/_rels/slide6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2600.png"/><Relationship Id="rId4" Type="http://schemas.openxmlformats.org/officeDocument/2006/relationships/image" Target="../media/image100.png"/></Relationships>
</file>

<file path=ppt/slides/_rels/slide6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710.png"/><Relationship Id="rId7" Type="http://schemas.openxmlformats.org/officeDocument/2006/relationships/image" Target="../media/image800.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image" Target="../media/image2.png"/><Relationship Id="rId5" Type="http://schemas.openxmlformats.org/officeDocument/2006/relationships/image" Target="../media/image600.png"/><Relationship Id="rId10" Type="http://schemas.openxmlformats.org/officeDocument/2006/relationships/image" Target="../media/image110.png"/><Relationship Id="rId4" Type="http://schemas.openxmlformats.org/officeDocument/2006/relationships/image" Target="../media/image500.png"/><Relationship Id="rId9" Type="http://schemas.openxmlformats.org/officeDocument/2006/relationships/image" Target="../media/image1000.png"/></Relationships>
</file>

<file path=ppt/slides/_rels/slide7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2: Reviews and Regression</a:t>
            </a:r>
          </a:p>
          <a:p>
            <a:r>
              <a:rPr lang="en-US" sz="2400" dirty="0"/>
              <a:t>September 15, 2025</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6680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668000" cy="5410199"/>
              </a:xfrm>
              <a:blipFill>
                <a:blip r:embed="rId3"/>
                <a:stretch>
                  <a:fillRect l="-400"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6680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668000" cy="5410199"/>
              </a:xfrm>
              <a:blipFill>
                <a:blip r:embed="rId3"/>
                <a:stretch>
                  <a:fillRect l="-400" t="-1240" r="-457"/>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6680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668000" cy="5410199"/>
              </a:xfrm>
              <a:blipFill>
                <a:blip r:embed="rId3"/>
                <a:stretch>
                  <a:fillRect l="-400" t="-1240" r="-68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439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591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591800" cy="5141388"/>
              </a:xfrm>
              <a:blipFill>
                <a:blip r:embed="rId3"/>
                <a:stretch>
                  <a:fillRect l="-403"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1"/>
                <a:ext cx="10210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1"/>
                <a:ext cx="10210800" cy="5141388"/>
              </a:xfrm>
              <a:blipFill>
                <a:blip r:embed="rId3"/>
                <a:stretch>
                  <a:fillRect l="-478" t="-1305"/>
                </a:stretch>
              </a:blipFill>
            </p:spPr>
            <p:txBody>
              <a:bodyPr/>
              <a:lstStyle/>
              <a:p>
                <a:r>
                  <a:rPr lang="en-US">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141388"/>
              </a:xfrm>
              <a:blipFill>
                <a:blip r:embed="rId3"/>
                <a:stretch>
                  <a:fillRect l="-882"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363200" cy="5141388"/>
          </a:xfrm>
        </p:spPr>
        <p:txBody>
          <a:bodyPr>
            <a:normAutofit/>
          </a:bodyPr>
          <a:lstStyle/>
          <a:p>
            <a:r>
              <a:rPr lang="en-US" sz="2400" dirty="0">
                <a:latin typeface="Times New Roman" panose="02020603050405020304" pitchFamily="18" charset="0"/>
                <a:cs typeface="Times New Roman" panose="02020603050405020304" pitchFamily="18" charset="0"/>
              </a:rPr>
              <a:t>Quantitative methods provide tools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 – literally, this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9C6ABB6-EB8E-6F10-15F1-1E36B042850B}"/>
                  </a:ext>
                </a:extLst>
              </p14:cNvPr>
              <p14:cNvContentPartPr/>
              <p14:nvPr/>
            </p14:nvContentPartPr>
            <p14:xfrm>
              <a:off x="904585" y="924461"/>
              <a:ext cx="360" cy="5487480"/>
            </p14:xfrm>
          </p:contentPart>
        </mc:Choice>
        <mc:Fallback xmlns="">
          <p:pic>
            <p:nvPicPr>
              <p:cNvPr id="7" name="Ink 6">
                <a:extLst>
                  <a:ext uri="{FF2B5EF4-FFF2-40B4-BE49-F238E27FC236}">
                    <a16:creationId xmlns:a16="http://schemas.microsoft.com/office/drawing/2014/main" id="{A9C6ABB6-EB8E-6F10-15F1-1E36B042850B}"/>
                  </a:ext>
                </a:extLst>
              </p:cNvPr>
              <p:cNvPicPr/>
              <p:nvPr/>
            </p:nvPicPr>
            <p:blipFill>
              <a:blip r:embed="rId4"/>
              <a:stretch>
                <a:fillRect/>
              </a:stretch>
            </p:blipFill>
            <p:spPr>
              <a:xfrm>
                <a:off x="895585" y="915461"/>
                <a:ext cx="18000" cy="550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1C89F1E-30CB-F0E6-2D33-00260CD0BE5B}"/>
                  </a:ext>
                </a:extLst>
              </p14:cNvPr>
              <p14:cNvContentPartPr/>
              <p14:nvPr/>
            </p14:nvContentPartPr>
            <p14:xfrm>
              <a:off x="498505" y="5885981"/>
              <a:ext cx="9235080" cy="360"/>
            </p14:xfrm>
          </p:contentPart>
        </mc:Choice>
        <mc:Fallback xmlns="">
          <p:pic>
            <p:nvPicPr>
              <p:cNvPr id="8" name="Ink 7">
                <a:extLst>
                  <a:ext uri="{FF2B5EF4-FFF2-40B4-BE49-F238E27FC236}">
                    <a16:creationId xmlns:a16="http://schemas.microsoft.com/office/drawing/2014/main" id="{C1C89F1E-30CB-F0E6-2D33-00260CD0BE5B}"/>
                  </a:ext>
                </a:extLst>
              </p:cNvPr>
              <p:cNvPicPr/>
              <p:nvPr/>
            </p:nvPicPr>
            <p:blipFill>
              <a:blip r:embed="rId6"/>
              <a:stretch>
                <a:fillRect/>
              </a:stretch>
            </p:blipFill>
            <p:spPr>
              <a:xfrm>
                <a:off x="489505" y="5877341"/>
                <a:ext cx="9252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71C59A3-3A12-55F4-E5FB-9F5EC6D3FA3B}"/>
                  </a:ext>
                </a:extLst>
              </p14:cNvPr>
              <p14:cNvContentPartPr/>
              <p14:nvPr/>
            </p14:nvContentPartPr>
            <p14:xfrm>
              <a:off x="753745" y="1307501"/>
              <a:ext cx="7696080" cy="2650320"/>
            </p14:xfrm>
          </p:contentPart>
        </mc:Choice>
        <mc:Fallback xmlns="">
          <p:pic>
            <p:nvPicPr>
              <p:cNvPr id="11" name="Ink 10">
                <a:extLst>
                  <a:ext uri="{FF2B5EF4-FFF2-40B4-BE49-F238E27FC236}">
                    <a16:creationId xmlns:a16="http://schemas.microsoft.com/office/drawing/2014/main" id="{271C59A3-3A12-55F4-E5FB-9F5EC6D3FA3B}"/>
                  </a:ext>
                </a:extLst>
              </p:cNvPr>
              <p:cNvPicPr/>
              <p:nvPr/>
            </p:nvPicPr>
            <p:blipFill>
              <a:blip r:embed="rId8"/>
              <a:stretch>
                <a:fillRect/>
              </a:stretch>
            </p:blipFill>
            <p:spPr>
              <a:xfrm>
                <a:off x="717745" y="1271861"/>
                <a:ext cx="7767720" cy="2721960"/>
              </a:xfrm>
              <a:prstGeom prst="rect">
                <a:avLst/>
              </a:prstGeom>
            </p:spPr>
          </p:pic>
        </mc:Fallback>
      </mc:AlternateContent>
      <p:grpSp>
        <p:nvGrpSpPr>
          <p:cNvPr id="15" name="Group 14">
            <a:extLst>
              <a:ext uri="{FF2B5EF4-FFF2-40B4-BE49-F238E27FC236}">
                <a16:creationId xmlns:a16="http://schemas.microsoft.com/office/drawing/2014/main" id="{08F0F73F-95B8-4DE4-089A-8E2E8C42901C}"/>
              </a:ext>
            </a:extLst>
          </p:cNvPr>
          <p:cNvGrpSpPr/>
          <p:nvPr/>
        </p:nvGrpSpPr>
        <p:grpSpPr>
          <a:xfrm>
            <a:off x="200425" y="4062941"/>
            <a:ext cx="589320" cy="1545120"/>
            <a:chOff x="200425" y="4062941"/>
            <a:chExt cx="589320" cy="1545120"/>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FE9EEE3-437B-5C61-D46B-CA02A824F640}"/>
                    </a:ext>
                  </a:extLst>
                </p14:cNvPr>
                <p14:cNvContentPartPr/>
                <p14:nvPr/>
              </p14:nvContentPartPr>
              <p14:xfrm>
                <a:off x="549625" y="4062941"/>
                <a:ext cx="240120" cy="1545120"/>
              </p14:xfrm>
            </p:contentPart>
          </mc:Choice>
          <mc:Fallback xmlns="">
            <p:pic>
              <p:nvPicPr>
                <p:cNvPr id="12" name="Ink 11">
                  <a:extLst>
                    <a:ext uri="{FF2B5EF4-FFF2-40B4-BE49-F238E27FC236}">
                      <a16:creationId xmlns:a16="http://schemas.microsoft.com/office/drawing/2014/main" id="{6FE9EEE3-437B-5C61-D46B-CA02A824F640}"/>
                    </a:ext>
                  </a:extLst>
                </p:cNvPr>
                <p:cNvPicPr/>
                <p:nvPr/>
              </p:nvPicPr>
              <p:blipFill>
                <a:blip r:embed="rId10"/>
                <a:stretch>
                  <a:fillRect/>
                </a:stretch>
              </p:blipFill>
              <p:spPr>
                <a:xfrm>
                  <a:off x="540625" y="4054301"/>
                  <a:ext cx="257760" cy="156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10D7187-16CD-A89A-6A9A-6167EE35E8A1}"/>
                    </a:ext>
                  </a:extLst>
                </p14:cNvPr>
                <p14:cNvContentPartPr/>
                <p14:nvPr/>
              </p14:nvContentPartPr>
              <p14:xfrm>
                <a:off x="200425" y="4529141"/>
                <a:ext cx="135360" cy="688680"/>
              </p14:xfrm>
            </p:contentPart>
          </mc:Choice>
          <mc:Fallback xmlns="">
            <p:pic>
              <p:nvPicPr>
                <p:cNvPr id="13" name="Ink 12">
                  <a:extLst>
                    <a:ext uri="{FF2B5EF4-FFF2-40B4-BE49-F238E27FC236}">
                      <a16:creationId xmlns:a16="http://schemas.microsoft.com/office/drawing/2014/main" id="{E10D7187-16CD-A89A-6A9A-6167EE35E8A1}"/>
                    </a:ext>
                  </a:extLst>
                </p:cNvPr>
                <p:cNvPicPr/>
                <p:nvPr/>
              </p:nvPicPr>
              <p:blipFill>
                <a:blip r:embed="rId12"/>
                <a:stretch>
                  <a:fillRect/>
                </a:stretch>
              </p:blipFill>
              <p:spPr>
                <a:xfrm>
                  <a:off x="191785" y="4520141"/>
                  <a:ext cx="15300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635C2DFF-FA36-C203-1F54-1B9F3EA46384}"/>
                    </a:ext>
                  </a:extLst>
                </p14:cNvPr>
                <p14:cNvContentPartPr/>
                <p14:nvPr/>
              </p14:nvContentPartPr>
              <p14:xfrm>
                <a:off x="357745" y="4928741"/>
                <a:ext cx="102600" cy="168480"/>
              </p14:xfrm>
            </p:contentPart>
          </mc:Choice>
          <mc:Fallback xmlns="">
            <p:pic>
              <p:nvPicPr>
                <p:cNvPr id="14" name="Ink 13">
                  <a:extLst>
                    <a:ext uri="{FF2B5EF4-FFF2-40B4-BE49-F238E27FC236}">
                      <a16:creationId xmlns:a16="http://schemas.microsoft.com/office/drawing/2014/main" id="{635C2DFF-FA36-C203-1F54-1B9F3EA46384}"/>
                    </a:ext>
                  </a:extLst>
                </p:cNvPr>
                <p:cNvPicPr/>
                <p:nvPr/>
              </p:nvPicPr>
              <p:blipFill>
                <a:blip r:embed="rId14"/>
                <a:stretch>
                  <a:fillRect/>
                </a:stretch>
              </p:blipFill>
              <p:spPr>
                <a:xfrm>
                  <a:off x="348745" y="4920101"/>
                  <a:ext cx="120240" cy="18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12472D-80AF-4760-B6BF-85BC7D1461A5}"/>
                  </a:ext>
                </a:extLst>
              </p:cNvPr>
              <p:cNvSpPr txBox="1"/>
              <p:nvPr/>
            </p:nvSpPr>
            <p:spPr>
              <a:xfrm>
                <a:off x="9975254" y="5859718"/>
                <a:ext cx="422423" cy="430887"/>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2200" i="1">
                          <a:solidFill>
                            <a:srgbClr val="000000"/>
                          </a:solidFill>
                          <a:latin typeface="Cambria Math" panose="02040503050406030204" pitchFamily="18" charset="0"/>
                        </a:rPr>
                        <m:t>𝑥</m:t>
                      </m:r>
                    </m:oMath>
                  </m:oMathPara>
                </a14:m>
                <a:endParaRPr lang="en-US" sz="2200">
                  <a:solidFill>
                    <a:srgbClr val="000000"/>
                  </a:solidFill>
                </a:endParaRPr>
              </a:p>
            </p:txBody>
          </p:sp>
        </mc:Choice>
        <mc:Fallback xmlns="">
          <p:sp>
            <p:nvSpPr>
              <p:cNvPr id="38" name="TextBox 37">
                <a:extLst>
                  <a:ext uri="{FF2B5EF4-FFF2-40B4-BE49-F238E27FC236}">
                    <a16:creationId xmlns:a16="http://schemas.microsoft.com/office/drawing/2014/main" id="{F312472D-80AF-4760-B6BF-85BC7D1461A5}"/>
                  </a:ext>
                </a:extLst>
              </p:cNvPr>
              <p:cNvSpPr txBox="1">
                <a:spLocks noRot="1" noChangeAspect="1" noMove="1" noResize="1" noEditPoints="1" noAdjustHandles="1" noChangeArrowheads="1" noChangeShapeType="1" noTextEdit="1"/>
              </p:cNvSpPr>
              <p:nvPr/>
            </p:nvSpPr>
            <p:spPr>
              <a:xfrm>
                <a:off x="9975254" y="5859718"/>
                <a:ext cx="422423"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00C151-414A-4F01-B7EF-35D0F77B55EB}"/>
                  </a:ext>
                </a:extLst>
              </p:cNvPr>
              <p:cNvSpPr txBox="1"/>
              <p:nvPr/>
            </p:nvSpPr>
            <p:spPr>
              <a:xfrm>
                <a:off x="158256" y="1055433"/>
                <a:ext cx="534698" cy="584775"/>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3200" i="1">
                          <a:solidFill>
                            <a:srgbClr val="000000"/>
                          </a:solidFill>
                          <a:latin typeface="Cambria Math" panose="02040503050406030204" pitchFamily="18" charset="0"/>
                        </a:rPr>
                        <m:t>𝑦</m:t>
                      </m:r>
                    </m:oMath>
                  </m:oMathPara>
                </a14:m>
                <a:endParaRPr lang="en-US" sz="3200">
                  <a:solidFill>
                    <a:srgbClr val="000000"/>
                  </a:solidFill>
                </a:endParaRPr>
              </a:p>
            </p:txBody>
          </p:sp>
        </mc:Choice>
        <mc:Fallback xmlns="">
          <p:sp>
            <p:nvSpPr>
              <p:cNvPr id="9" name="TextBox 8">
                <a:extLst>
                  <a:ext uri="{FF2B5EF4-FFF2-40B4-BE49-F238E27FC236}">
                    <a16:creationId xmlns:a16="http://schemas.microsoft.com/office/drawing/2014/main" id="{4200C151-414A-4F01-B7EF-35D0F77B55EB}"/>
                  </a:ext>
                </a:extLst>
              </p:cNvPr>
              <p:cNvSpPr txBox="1">
                <a:spLocks noRot="1" noChangeAspect="1" noMove="1" noResize="1" noEditPoints="1" noAdjustHandles="1" noChangeArrowheads="1" noChangeShapeType="1" noTextEdit="1"/>
              </p:cNvSpPr>
              <p:nvPr/>
            </p:nvSpPr>
            <p:spPr>
              <a:xfrm>
                <a:off x="158256" y="1055433"/>
                <a:ext cx="534698" cy="584775"/>
              </a:xfrm>
              <a:prstGeom prst="rect">
                <a:avLst/>
              </a:prstGeom>
              <a:blipFill>
                <a:blip r:embed="rId16"/>
                <a:stretch>
                  <a:fillRect/>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B6620CFD-1B8E-494C-BDC5-1B076567F4DA}"/>
              </a:ext>
            </a:extLst>
          </p:cNvPr>
          <p:cNvGrpSpPr/>
          <p:nvPr/>
        </p:nvGrpSpPr>
        <p:grpSpPr>
          <a:xfrm>
            <a:off x="7788505" y="720701"/>
            <a:ext cx="3048480" cy="593640"/>
            <a:chOff x="7788505" y="720701"/>
            <a:chExt cx="3048480" cy="593640"/>
          </a:xfrm>
        </p:grpSpPr>
        <mc:AlternateContent xmlns:mc="http://schemas.openxmlformats.org/markup-compatibility/2006" xmlns:p14="http://schemas.microsoft.com/office/powerpoint/2010/main">
          <mc:Choice Requires="p14">
            <p:contentPart p14:bwMode="auto" r:id="rId17">
              <p14:nvContentPartPr>
                <p14:cNvPr id="3" name="Ink 2">
                  <a:extLst>
                    <a:ext uri="{FF2B5EF4-FFF2-40B4-BE49-F238E27FC236}">
                      <a16:creationId xmlns:a16="http://schemas.microsoft.com/office/drawing/2014/main" id="{8E106DF1-B364-4716-9660-175D9AA4E428}"/>
                    </a:ext>
                  </a:extLst>
                </p14:cNvPr>
                <p14:cNvContentPartPr/>
                <p14:nvPr/>
              </p14:nvContentPartPr>
              <p14:xfrm>
                <a:off x="8037625" y="804941"/>
                <a:ext cx="5760" cy="1800"/>
              </p14:xfrm>
            </p:contentPart>
          </mc:Choice>
          <mc:Fallback xmlns="">
            <p:pic>
              <p:nvPicPr>
                <p:cNvPr id="3" name="Ink 2">
                  <a:extLst>
                    <a:ext uri="{FF2B5EF4-FFF2-40B4-BE49-F238E27FC236}">
                      <a16:creationId xmlns:a16="http://schemas.microsoft.com/office/drawing/2014/main" id="{8E106DF1-B364-4716-9660-175D9AA4E428}"/>
                    </a:ext>
                  </a:extLst>
                </p:cNvPr>
                <p:cNvPicPr/>
                <p:nvPr/>
              </p:nvPicPr>
              <p:blipFill>
                <a:blip r:embed="rId18"/>
                <a:stretch>
                  <a:fillRect/>
                </a:stretch>
              </p:blipFill>
              <p:spPr>
                <a:xfrm>
                  <a:off x="8028625" y="795941"/>
                  <a:ext cx="234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Ink 3">
                  <a:extLst>
                    <a:ext uri="{FF2B5EF4-FFF2-40B4-BE49-F238E27FC236}">
                      <a16:creationId xmlns:a16="http://schemas.microsoft.com/office/drawing/2014/main" id="{5D05D910-1A62-45E3-8D42-095FF29D0618}"/>
                    </a:ext>
                  </a:extLst>
                </p14:cNvPr>
                <p14:cNvContentPartPr/>
                <p14:nvPr/>
              </p14:nvContentPartPr>
              <p14:xfrm>
                <a:off x="7788505" y="778301"/>
                <a:ext cx="369720" cy="387720"/>
              </p14:xfrm>
            </p:contentPart>
          </mc:Choice>
          <mc:Fallback xmlns="">
            <p:pic>
              <p:nvPicPr>
                <p:cNvPr id="4" name="Ink 3">
                  <a:extLst>
                    <a:ext uri="{FF2B5EF4-FFF2-40B4-BE49-F238E27FC236}">
                      <a16:creationId xmlns:a16="http://schemas.microsoft.com/office/drawing/2014/main" id="{5D05D910-1A62-45E3-8D42-095FF29D0618}"/>
                    </a:ext>
                  </a:extLst>
                </p:cNvPr>
                <p:cNvPicPr/>
                <p:nvPr/>
              </p:nvPicPr>
              <p:blipFill>
                <a:blip r:embed="rId20"/>
                <a:stretch>
                  <a:fillRect/>
                </a:stretch>
              </p:blipFill>
              <p:spPr>
                <a:xfrm>
                  <a:off x="7779505" y="769301"/>
                  <a:ext cx="3873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 name="Ink 4">
                  <a:extLst>
                    <a:ext uri="{FF2B5EF4-FFF2-40B4-BE49-F238E27FC236}">
                      <a16:creationId xmlns:a16="http://schemas.microsoft.com/office/drawing/2014/main" id="{F14A1C78-CD16-4BAD-9474-CE1BA4DE216B}"/>
                    </a:ext>
                  </a:extLst>
                </p14:cNvPr>
                <p14:cNvContentPartPr/>
                <p14:nvPr/>
              </p14:nvContentPartPr>
              <p14:xfrm>
                <a:off x="7865185" y="861461"/>
                <a:ext cx="87120" cy="317880"/>
              </p14:xfrm>
            </p:contentPart>
          </mc:Choice>
          <mc:Fallback xmlns="">
            <p:pic>
              <p:nvPicPr>
                <p:cNvPr id="5" name="Ink 4">
                  <a:extLst>
                    <a:ext uri="{FF2B5EF4-FFF2-40B4-BE49-F238E27FC236}">
                      <a16:creationId xmlns:a16="http://schemas.microsoft.com/office/drawing/2014/main" id="{F14A1C78-CD16-4BAD-9474-CE1BA4DE216B}"/>
                    </a:ext>
                  </a:extLst>
                </p:cNvPr>
                <p:cNvPicPr/>
                <p:nvPr/>
              </p:nvPicPr>
              <p:blipFill>
                <a:blip r:embed="rId22"/>
                <a:stretch>
                  <a:fillRect/>
                </a:stretch>
              </p:blipFill>
              <p:spPr>
                <a:xfrm>
                  <a:off x="7856185" y="852451"/>
                  <a:ext cx="104760" cy="3355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 name="Ink 5">
                  <a:extLst>
                    <a:ext uri="{FF2B5EF4-FFF2-40B4-BE49-F238E27FC236}">
                      <a16:creationId xmlns:a16="http://schemas.microsoft.com/office/drawing/2014/main" id="{6878220C-22B4-4B07-AAAD-234E06BBED32}"/>
                    </a:ext>
                  </a:extLst>
                </p14:cNvPr>
                <p14:cNvContentPartPr/>
                <p14:nvPr/>
              </p14:nvContentPartPr>
              <p14:xfrm>
                <a:off x="7910545" y="960821"/>
                <a:ext cx="106560" cy="15120"/>
              </p14:xfrm>
            </p:contentPart>
          </mc:Choice>
          <mc:Fallback xmlns="">
            <p:pic>
              <p:nvPicPr>
                <p:cNvPr id="6" name="Ink 5">
                  <a:extLst>
                    <a:ext uri="{FF2B5EF4-FFF2-40B4-BE49-F238E27FC236}">
                      <a16:creationId xmlns:a16="http://schemas.microsoft.com/office/drawing/2014/main" id="{6878220C-22B4-4B07-AAAD-234E06BBED32}"/>
                    </a:ext>
                  </a:extLst>
                </p:cNvPr>
                <p:cNvPicPr/>
                <p:nvPr/>
              </p:nvPicPr>
              <p:blipFill>
                <a:blip r:embed="rId24"/>
                <a:stretch>
                  <a:fillRect/>
                </a:stretch>
              </p:blipFill>
              <p:spPr>
                <a:xfrm>
                  <a:off x="7901514" y="951821"/>
                  <a:ext cx="1242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 name="Ink 9">
                  <a:extLst>
                    <a:ext uri="{FF2B5EF4-FFF2-40B4-BE49-F238E27FC236}">
                      <a16:creationId xmlns:a16="http://schemas.microsoft.com/office/drawing/2014/main" id="{C4987E8A-9EA4-426A-9319-4A84505E5A58}"/>
                    </a:ext>
                  </a:extLst>
                </p14:cNvPr>
                <p14:cNvContentPartPr/>
                <p14:nvPr/>
              </p14:nvContentPartPr>
              <p14:xfrm>
                <a:off x="8226985" y="752021"/>
                <a:ext cx="218520" cy="372960"/>
              </p14:xfrm>
            </p:contentPart>
          </mc:Choice>
          <mc:Fallback xmlns="">
            <p:pic>
              <p:nvPicPr>
                <p:cNvPr id="10" name="Ink 9">
                  <a:extLst>
                    <a:ext uri="{FF2B5EF4-FFF2-40B4-BE49-F238E27FC236}">
                      <a16:creationId xmlns:a16="http://schemas.microsoft.com/office/drawing/2014/main" id="{C4987E8A-9EA4-426A-9319-4A84505E5A58}"/>
                    </a:ext>
                  </a:extLst>
                </p:cNvPr>
                <p:cNvPicPr/>
                <p:nvPr/>
              </p:nvPicPr>
              <p:blipFill>
                <a:blip r:embed="rId26"/>
                <a:stretch>
                  <a:fillRect/>
                </a:stretch>
              </p:blipFill>
              <p:spPr>
                <a:xfrm>
                  <a:off x="8217985" y="743030"/>
                  <a:ext cx="236160" cy="39058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152E174D-4890-4AC7-9CA5-0598196456E8}"/>
                    </a:ext>
                  </a:extLst>
                </p14:cNvPr>
                <p14:cNvContentPartPr/>
                <p14:nvPr/>
              </p14:nvContentPartPr>
              <p14:xfrm>
                <a:off x="8413825" y="910421"/>
                <a:ext cx="183600" cy="350280"/>
              </p14:xfrm>
            </p:contentPart>
          </mc:Choice>
          <mc:Fallback xmlns="">
            <p:pic>
              <p:nvPicPr>
                <p:cNvPr id="36" name="Ink 35">
                  <a:extLst>
                    <a:ext uri="{FF2B5EF4-FFF2-40B4-BE49-F238E27FC236}">
                      <a16:creationId xmlns:a16="http://schemas.microsoft.com/office/drawing/2014/main" id="{152E174D-4890-4AC7-9CA5-0598196456E8}"/>
                    </a:ext>
                  </a:extLst>
                </p:cNvPr>
                <p:cNvPicPr/>
                <p:nvPr/>
              </p:nvPicPr>
              <p:blipFill>
                <a:blip r:embed="rId28"/>
                <a:stretch>
                  <a:fillRect/>
                </a:stretch>
              </p:blipFill>
              <p:spPr>
                <a:xfrm>
                  <a:off x="8404825" y="901421"/>
                  <a:ext cx="2012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0FBF4EE2-0136-4EA2-A48A-6C0B71052381}"/>
                    </a:ext>
                  </a:extLst>
                </p14:cNvPr>
                <p14:cNvContentPartPr/>
                <p14:nvPr/>
              </p14:nvContentPartPr>
              <p14:xfrm>
                <a:off x="8652145" y="786221"/>
                <a:ext cx="76680" cy="345960"/>
              </p14:xfrm>
            </p:contentPart>
          </mc:Choice>
          <mc:Fallback xmlns="">
            <p:pic>
              <p:nvPicPr>
                <p:cNvPr id="37" name="Ink 36">
                  <a:extLst>
                    <a:ext uri="{FF2B5EF4-FFF2-40B4-BE49-F238E27FC236}">
                      <a16:creationId xmlns:a16="http://schemas.microsoft.com/office/drawing/2014/main" id="{0FBF4EE2-0136-4EA2-A48A-6C0B71052381}"/>
                    </a:ext>
                  </a:extLst>
                </p:cNvPr>
                <p:cNvPicPr/>
                <p:nvPr/>
              </p:nvPicPr>
              <p:blipFill>
                <a:blip r:embed="rId30"/>
                <a:stretch>
                  <a:fillRect/>
                </a:stretch>
              </p:blipFill>
              <p:spPr>
                <a:xfrm>
                  <a:off x="8643145" y="777230"/>
                  <a:ext cx="94320" cy="3635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BAA90A12-3F52-4265-9CFD-202CE6782ABB}"/>
                    </a:ext>
                  </a:extLst>
                </p14:cNvPr>
                <p14:cNvContentPartPr/>
                <p14:nvPr/>
              </p14:nvContentPartPr>
              <p14:xfrm>
                <a:off x="8743945" y="900341"/>
                <a:ext cx="244440" cy="212400"/>
              </p14:xfrm>
            </p:contentPart>
          </mc:Choice>
          <mc:Fallback xmlns="">
            <p:pic>
              <p:nvPicPr>
                <p:cNvPr id="39" name="Ink 38">
                  <a:extLst>
                    <a:ext uri="{FF2B5EF4-FFF2-40B4-BE49-F238E27FC236}">
                      <a16:creationId xmlns:a16="http://schemas.microsoft.com/office/drawing/2014/main" id="{BAA90A12-3F52-4265-9CFD-202CE6782ABB}"/>
                    </a:ext>
                  </a:extLst>
                </p:cNvPr>
                <p:cNvPicPr/>
                <p:nvPr/>
              </p:nvPicPr>
              <p:blipFill>
                <a:blip r:embed="rId32"/>
                <a:stretch>
                  <a:fillRect/>
                </a:stretch>
              </p:blipFill>
              <p:spPr>
                <a:xfrm>
                  <a:off x="8734958" y="891341"/>
                  <a:ext cx="262054"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58B65ADF-7906-4702-9DF2-A6F0804B6144}"/>
                    </a:ext>
                  </a:extLst>
                </p14:cNvPr>
                <p14:cNvContentPartPr/>
                <p14:nvPr/>
              </p14:nvContentPartPr>
              <p14:xfrm>
                <a:off x="8814145" y="916181"/>
                <a:ext cx="97560" cy="290880"/>
              </p14:xfrm>
            </p:contentPart>
          </mc:Choice>
          <mc:Fallback xmlns="">
            <p:pic>
              <p:nvPicPr>
                <p:cNvPr id="40" name="Ink 39">
                  <a:extLst>
                    <a:ext uri="{FF2B5EF4-FFF2-40B4-BE49-F238E27FC236}">
                      <a16:creationId xmlns:a16="http://schemas.microsoft.com/office/drawing/2014/main" id="{58B65ADF-7906-4702-9DF2-A6F0804B6144}"/>
                    </a:ext>
                  </a:extLst>
                </p:cNvPr>
                <p:cNvPicPr/>
                <p:nvPr/>
              </p:nvPicPr>
              <p:blipFill>
                <a:blip r:embed="rId34"/>
                <a:stretch>
                  <a:fillRect/>
                </a:stretch>
              </p:blipFill>
              <p:spPr>
                <a:xfrm>
                  <a:off x="8805145" y="907181"/>
                  <a:ext cx="11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19396DF5-6CE6-4EA4-A0DF-03812960B3D4}"/>
                    </a:ext>
                  </a:extLst>
                </p14:cNvPr>
                <p14:cNvContentPartPr/>
                <p14:nvPr/>
              </p14:nvContentPartPr>
              <p14:xfrm>
                <a:off x="8907385" y="720701"/>
                <a:ext cx="267480" cy="484560"/>
              </p14:xfrm>
            </p:contentPart>
          </mc:Choice>
          <mc:Fallback xmlns="">
            <p:pic>
              <p:nvPicPr>
                <p:cNvPr id="41" name="Ink 40">
                  <a:extLst>
                    <a:ext uri="{FF2B5EF4-FFF2-40B4-BE49-F238E27FC236}">
                      <a16:creationId xmlns:a16="http://schemas.microsoft.com/office/drawing/2014/main" id="{19396DF5-6CE6-4EA4-A0DF-03812960B3D4}"/>
                    </a:ext>
                  </a:extLst>
                </p:cNvPr>
                <p:cNvPicPr/>
                <p:nvPr/>
              </p:nvPicPr>
              <p:blipFill>
                <a:blip r:embed="rId36"/>
                <a:stretch>
                  <a:fillRect/>
                </a:stretch>
              </p:blipFill>
              <p:spPr>
                <a:xfrm>
                  <a:off x="8898373" y="711701"/>
                  <a:ext cx="285144"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4A2EA29F-F263-4B3F-8285-A24D8DF41A21}"/>
                    </a:ext>
                  </a:extLst>
                </p14:cNvPr>
                <p14:cNvContentPartPr/>
                <p14:nvPr/>
              </p14:nvContentPartPr>
              <p14:xfrm>
                <a:off x="9210505" y="907181"/>
                <a:ext cx="157320" cy="97560"/>
              </p14:xfrm>
            </p:contentPart>
          </mc:Choice>
          <mc:Fallback xmlns="">
            <p:pic>
              <p:nvPicPr>
                <p:cNvPr id="42" name="Ink 41">
                  <a:extLst>
                    <a:ext uri="{FF2B5EF4-FFF2-40B4-BE49-F238E27FC236}">
                      <a16:creationId xmlns:a16="http://schemas.microsoft.com/office/drawing/2014/main" id="{4A2EA29F-F263-4B3F-8285-A24D8DF41A21}"/>
                    </a:ext>
                  </a:extLst>
                </p:cNvPr>
                <p:cNvPicPr/>
                <p:nvPr/>
              </p:nvPicPr>
              <p:blipFill>
                <a:blip r:embed="rId38"/>
                <a:stretch>
                  <a:fillRect/>
                </a:stretch>
              </p:blipFill>
              <p:spPr>
                <a:xfrm>
                  <a:off x="9201484" y="898181"/>
                  <a:ext cx="1750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C6692549-07F1-450F-8ED0-1FBB52973955}"/>
                    </a:ext>
                  </a:extLst>
                </p14:cNvPr>
                <p14:cNvContentPartPr/>
                <p14:nvPr/>
              </p14:nvContentPartPr>
              <p14:xfrm>
                <a:off x="9430465" y="814301"/>
                <a:ext cx="162720" cy="470160"/>
              </p14:xfrm>
            </p:contentPart>
          </mc:Choice>
          <mc:Fallback xmlns="">
            <p:pic>
              <p:nvPicPr>
                <p:cNvPr id="43" name="Ink 42">
                  <a:extLst>
                    <a:ext uri="{FF2B5EF4-FFF2-40B4-BE49-F238E27FC236}">
                      <a16:creationId xmlns:a16="http://schemas.microsoft.com/office/drawing/2014/main" id="{C6692549-07F1-450F-8ED0-1FBB52973955}"/>
                    </a:ext>
                  </a:extLst>
                </p:cNvPr>
                <p:cNvPicPr/>
                <p:nvPr/>
              </p:nvPicPr>
              <p:blipFill>
                <a:blip r:embed="rId40"/>
                <a:stretch>
                  <a:fillRect/>
                </a:stretch>
              </p:blipFill>
              <p:spPr>
                <a:xfrm>
                  <a:off x="9421465" y="805308"/>
                  <a:ext cx="180360" cy="48778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DC3BD4A6-735A-4AAA-BED4-62EAB406C07A}"/>
                    </a:ext>
                  </a:extLst>
                </p14:cNvPr>
                <p14:cNvContentPartPr/>
                <p14:nvPr/>
              </p14:nvContentPartPr>
              <p14:xfrm>
                <a:off x="9672385" y="1028861"/>
                <a:ext cx="104760" cy="131400"/>
              </p14:xfrm>
            </p:contentPart>
          </mc:Choice>
          <mc:Fallback xmlns="">
            <p:pic>
              <p:nvPicPr>
                <p:cNvPr id="44" name="Ink 43">
                  <a:extLst>
                    <a:ext uri="{FF2B5EF4-FFF2-40B4-BE49-F238E27FC236}">
                      <a16:creationId xmlns:a16="http://schemas.microsoft.com/office/drawing/2014/main" id="{DC3BD4A6-735A-4AAA-BED4-62EAB406C07A}"/>
                    </a:ext>
                  </a:extLst>
                </p:cNvPr>
                <p:cNvPicPr/>
                <p:nvPr/>
              </p:nvPicPr>
              <p:blipFill>
                <a:blip r:embed="rId42"/>
                <a:stretch>
                  <a:fillRect/>
                </a:stretch>
              </p:blipFill>
              <p:spPr>
                <a:xfrm>
                  <a:off x="9663385" y="1019886"/>
                  <a:ext cx="122400" cy="14899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Ink 44">
                  <a:extLst>
                    <a:ext uri="{FF2B5EF4-FFF2-40B4-BE49-F238E27FC236}">
                      <a16:creationId xmlns:a16="http://schemas.microsoft.com/office/drawing/2014/main" id="{0258D99E-70FF-4086-94A9-C4A0628BCE3E}"/>
                    </a:ext>
                  </a:extLst>
                </p14:cNvPr>
                <p14:cNvContentPartPr/>
                <p14:nvPr/>
              </p14:nvContentPartPr>
              <p14:xfrm>
                <a:off x="9986305" y="908621"/>
                <a:ext cx="11520" cy="219960"/>
              </p14:xfrm>
            </p:contentPart>
          </mc:Choice>
          <mc:Fallback xmlns="">
            <p:pic>
              <p:nvPicPr>
                <p:cNvPr id="45" name="Ink 44">
                  <a:extLst>
                    <a:ext uri="{FF2B5EF4-FFF2-40B4-BE49-F238E27FC236}">
                      <a16:creationId xmlns:a16="http://schemas.microsoft.com/office/drawing/2014/main" id="{0258D99E-70FF-4086-94A9-C4A0628BCE3E}"/>
                    </a:ext>
                  </a:extLst>
                </p:cNvPr>
                <p:cNvPicPr/>
                <p:nvPr/>
              </p:nvPicPr>
              <p:blipFill>
                <a:blip r:embed="rId44"/>
                <a:stretch>
                  <a:fillRect/>
                </a:stretch>
              </p:blipFill>
              <p:spPr>
                <a:xfrm>
                  <a:off x="9977305" y="899621"/>
                  <a:ext cx="291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5130758E-88A8-4389-B5F1-1489DBF42CED}"/>
                    </a:ext>
                  </a:extLst>
                </p14:cNvPr>
                <p14:cNvContentPartPr/>
                <p14:nvPr/>
              </p14:nvContentPartPr>
              <p14:xfrm>
                <a:off x="9930505" y="1000421"/>
                <a:ext cx="119880" cy="7200"/>
              </p14:xfrm>
            </p:contentPart>
          </mc:Choice>
          <mc:Fallback xmlns="">
            <p:pic>
              <p:nvPicPr>
                <p:cNvPr id="46" name="Ink 45">
                  <a:extLst>
                    <a:ext uri="{FF2B5EF4-FFF2-40B4-BE49-F238E27FC236}">
                      <a16:creationId xmlns:a16="http://schemas.microsoft.com/office/drawing/2014/main" id="{5130758E-88A8-4389-B5F1-1489DBF42CED}"/>
                    </a:ext>
                  </a:extLst>
                </p:cNvPr>
                <p:cNvPicPr/>
                <p:nvPr/>
              </p:nvPicPr>
              <p:blipFill>
                <a:blip r:embed="rId46"/>
                <a:stretch>
                  <a:fillRect/>
                </a:stretch>
              </p:blipFill>
              <p:spPr>
                <a:xfrm>
                  <a:off x="9921505" y="990947"/>
                  <a:ext cx="137520" cy="25768"/>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 name="Ink 46">
                  <a:extLst>
                    <a:ext uri="{FF2B5EF4-FFF2-40B4-BE49-F238E27FC236}">
                      <a16:creationId xmlns:a16="http://schemas.microsoft.com/office/drawing/2014/main" id="{11CBFF8E-AAB2-4B31-BDA5-AC4CCE2B32BB}"/>
                    </a:ext>
                  </a:extLst>
                </p14:cNvPr>
                <p14:cNvContentPartPr/>
                <p14:nvPr/>
              </p14:nvContentPartPr>
              <p14:xfrm>
                <a:off x="10208425" y="815741"/>
                <a:ext cx="156600" cy="498600"/>
              </p14:xfrm>
            </p:contentPart>
          </mc:Choice>
          <mc:Fallback xmlns="">
            <p:pic>
              <p:nvPicPr>
                <p:cNvPr id="47" name="Ink 46">
                  <a:extLst>
                    <a:ext uri="{FF2B5EF4-FFF2-40B4-BE49-F238E27FC236}">
                      <a16:creationId xmlns:a16="http://schemas.microsoft.com/office/drawing/2014/main" id="{11CBFF8E-AAB2-4B31-BDA5-AC4CCE2B32BB}"/>
                    </a:ext>
                  </a:extLst>
                </p:cNvPr>
                <p:cNvPicPr/>
                <p:nvPr/>
              </p:nvPicPr>
              <p:blipFill>
                <a:blip r:embed="rId48"/>
                <a:stretch>
                  <a:fillRect/>
                </a:stretch>
              </p:blipFill>
              <p:spPr>
                <a:xfrm>
                  <a:off x="10199425" y="806741"/>
                  <a:ext cx="17424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8" name="Ink 47">
                  <a:extLst>
                    <a:ext uri="{FF2B5EF4-FFF2-40B4-BE49-F238E27FC236}">
                      <a16:creationId xmlns:a16="http://schemas.microsoft.com/office/drawing/2014/main" id="{8878725B-8F0E-46F3-8AD7-2F23D3E9732B}"/>
                    </a:ext>
                  </a:extLst>
                </p14:cNvPr>
                <p14:cNvContentPartPr/>
                <p14:nvPr/>
              </p14:nvContentPartPr>
              <p14:xfrm>
                <a:off x="10475545" y="1024181"/>
                <a:ext cx="42120" cy="163800"/>
              </p14:xfrm>
            </p:contentPart>
          </mc:Choice>
          <mc:Fallback xmlns="">
            <p:pic>
              <p:nvPicPr>
                <p:cNvPr id="48" name="Ink 47">
                  <a:extLst>
                    <a:ext uri="{FF2B5EF4-FFF2-40B4-BE49-F238E27FC236}">
                      <a16:creationId xmlns:a16="http://schemas.microsoft.com/office/drawing/2014/main" id="{8878725B-8F0E-46F3-8AD7-2F23D3E9732B}"/>
                    </a:ext>
                  </a:extLst>
                </p:cNvPr>
                <p:cNvPicPr/>
                <p:nvPr/>
              </p:nvPicPr>
              <p:blipFill>
                <a:blip r:embed="rId50"/>
                <a:stretch>
                  <a:fillRect/>
                </a:stretch>
              </p:blipFill>
              <p:spPr>
                <a:xfrm>
                  <a:off x="10466545" y="1015181"/>
                  <a:ext cx="597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 name="Ink 48">
                  <a:extLst>
                    <a:ext uri="{FF2B5EF4-FFF2-40B4-BE49-F238E27FC236}">
                      <a16:creationId xmlns:a16="http://schemas.microsoft.com/office/drawing/2014/main" id="{0EB995A7-7150-4726-BE12-AA8A23666AB7}"/>
                    </a:ext>
                  </a:extLst>
                </p14:cNvPr>
                <p14:cNvContentPartPr/>
                <p14:nvPr/>
              </p14:nvContentPartPr>
              <p14:xfrm>
                <a:off x="10621705" y="902501"/>
                <a:ext cx="215280" cy="236160"/>
              </p14:xfrm>
            </p:contentPart>
          </mc:Choice>
          <mc:Fallback xmlns="">
            <p:pic>
              <p:nvPicPr>
                <p:cNvPr id="49" name="Ink 48">
                  <a:extLst>
                    <a:ext uri="{FF2B5EF4-FFF2-40B4-BE49-F238E27FC236}">
                      <a16:creationId xmlns:a16="http://schemas.microsoft.com/office/drawing/2014/main" id="{0EB995A7-7150-4726-BE12-AA8A23666AB7}"/>
                    </a:ext>
                  </a:extLst>
                </p:cNvPr>
                <p:cNvPicPr/>
                <p:nvPr/>
              </p:nvPicPr>
              <p:blipFill>
                <a:blip r:embed="rId52"/>
                <a:stretch>
                  <a:fillRect/>
                </a:stretch>
              </p:blipFill>
              <p:spPr>
                <a:xfrm>
                  <a:off x="10612705" y="893501"/>
                  <a:ext cx="232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0" name="Ink 49">
                  <a:extLst>
                    <a:ext uri="{FF2B5EF4-FFF2-40B4-BE49-F238E27FC236}">
                      <a16:creationId xmlns:a16="http://schemas.microsoft.com/office/drawing/2014/main" id="{E5DCAE77-CF68-422B-A0CE-75039659F304}"/>
                    </a:ext>
                  </a:extLst>
                </p14:cNvPr>
                <p14:cNvContentPartPr/>
                <p14:nvPr/>
              </p14:nvContentPartPr>
              <p14:xfrm>
                <a:off x="10593985" y="853541"/>
                <a:ext cx="218520" cy="293760"/>
              </p14:xfrm>
            </p:contentPart>
          </mc:Choice>
          <mc:Fallback xmlns="">
            <p:pic>
              <p:nvPicPr>
                <p:cNvPr id="50" name="Ink 49">
                  <a:extLst>
                    <a:ext uri="{FF2B5EF4-FFF2-40B4-BE49-F238E27FC236}">
                      <a16:creationId xmlns:a16="http://schemas.microsoft.com/office/drawing/2014/main" id="{E5DCAE77-CF68-422B-A0CE-75039659F304}"/>
                    </a:ext>
                  </a:extLst>
                </p:cNvPr>
                <p:cNvPicPr/>
                <p:nvPr/>
              </p:nvPicPr>
              <p:blipFill>
                <a:blip r:embed="rId54"/>
                <a:stretch>
                  <a:fillRect/>
                </a:stretch>
              </p:blipFill>
              <p:spPr>
                <a:xfrm>
                  <a:off x="10584985" y="844541"/>
                  <a:ext cx="236160" cy="311400"/>
                </a:xfrm>
                <a:prstGeom prst="rect">
                  <a:avLst/>
                </a:prstGeom>
              </p:spPr>
            </p:pic>
          </mc:Fallback>
        </mc:AlternateContent>
      </p:grpSp>
      <p:grpSp>
        <p:nvGrpSpPr>
          <p:cNvPr id="55" name="Group 54">
            <a:extLst>
              <a:ext uri="{FF2B5EF4-FFF2-40B4-BE49-F238E27FC236}">
                <a16:creationId xmlns:a16="http://schemas.microsoft.com/office/drawing/2014/main" id="{2221640E-A5DD-9F89-71D6-E087A9BB1274}"/>
              </a:ext>
            </a:extLst>
          </p:cNvPr>
          <p:cNvGrpSpPr/>
          <p:nvPr/>
        </p:nvGrpSpPr>
        <p:grpSpPr>
          <a:xfrm>
            <a:off x="3182665" y="3139181"/>
            <a:ext cx="488520" cy="360"/>
            <a:chOff x="3182665" y="3139181"/>
            <a:chExt cx="488520" cy="360"/>
          </a:xfrm>
        </p:grpSpPr>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D370F187-E81D-429D-C630-C37A7833BE07}"/>
                    </a:ext>
                  </a:extLst>
                </p14:cNvPr>
                <p14:cNvContentPartPr/>
                <p14:nvPr/>
              </p14:nvContentPartPr>
              <p14:xfrm>
                <a:off x="3182665" y="3139181"/>
                <a:ext cx="205560" cy="360"/>
              </p14:xfrm>
            </p:contentPart>
          </mc:Choice>
          <mc:Fallback xmlns="">
            <p:pic>
              <p:nvPicPr>
                <p:cNvPr id="53" name="Ink 52">
                  <a:extLst>
                    <a:ext uri="{FF2B5EF4-FFF2-40B4-BE49-F238E27FC236}">
                      <a16:creationId xmlns:a16="http://schemas.microsoft.com/office/drawing/2014/main" id="{D370F187-E81D-429D-C630-C37A7833BE07}"/>
                    </a:ext>
                  </a:extLst>
                </p:cNvPr>
                <p:cNvPicPr/>
                <p:nvPr/>
              </p:nvPicPr>
              <p:blipFill>
                <a:blip r:embed="rId56"/>
                <a:stretch>
                  <a:fillRect/>
                </a:stretch>
              </p:blipFill>
              <p:spPr>
                <a:xfrm>
                  <a:off x="3173665" y="3130541"/>
                  <a:ext cx="223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586B72C5-9DF9-45FB-82FC-2EE05C65EE13}"/>
                    </a:ext>
                  </a:extLst>
                </p14:cNvPr>
                <p14:cNvContentPartPr/>
                <p14:nvPr/>
              </p14:nvContentPartPr>
              <p14:xfrm>
                <a:off x="3559585" y="3139181"/>
                <a:ext cx="111600" cy="360"/>
              </p14:xfrm>
            </p:contentPart>
          </mc:Choice>
          <mc:Fallback xmlns="">
            <p:pic>
              <p:nvPicPr>
                <p:cNvPr id="54" name="Ink 53">
                  <a:extLst>
                    <a:ext uri="{FF2B5EF4-FFF2-40B4-BE49-F238E27FC236}">
                      <a16:creationId xmlns:a16="http://schemas.microsoft.com/office/drawing/2014/main" id="{586B72C5-9DF9-45FB-82FC-2EE05C65EE13}"/>
                    </a:ext>
                  </a:extLst>
                </p:cNvPr>
                <p:cNvPicPr/>
                <p:nvPr/>
              </p:nvPicPr>
              <p:blipFill>
                <a:blip r:embed="rId58"/>
                <a:stretch>
                  <a:fillRect/>
                </a:stretch>
              </p:blipFill>
              <p:spPr>
                <a:xfrm>
                  <a:off x="3550945" y="3130541"/>
                  <a:ext cx="1292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D8A37D9A-F0F0-A9C8-E46D-B22D1C6FD97B}"/>
                  </a:ext>
                </a:extLst>
              </p14:cNvPr>
              <p14:cNvContentPartPr/>
              <p14:nvPr/>
            </p14:nvContentPartPr>
            <p14:xfrm>
              <a:off x="3879985" y="3139181"/>
              <a:ext cx="220680" cy="360"/>
            </p14:xfrm>
          </p:contentPart>
        </mc:Choice>
        <mc:Fallback xmlns="">
          <p:pic>
            <p:nvPicPr>
              <p:cNvPr id="56" name="Ink 55">
                <a:extLst>
                  <a:ext uri="{FF2B5EF4-FFF2-40B4-BE49-F238E27FC236}">
                    <a16:creationId xmlns:a16="http://schemas.microsoft.com/office/drawing/2014/main" id="{D8A37D9A-F0F0-A9C8-E46D-B22D1C6FD97B}"/>
                  </a:ext>
                </a:extLst>
              </p:cNvPr>
              <p:cNvPicPr/>
              <p:nvPr/>
            </p:nvPicPr>
            <p:blipFill>
              <a:blip r:embed="rId60"/>
              <a:stretch>
                <a:fillRect/>
              </a:stretch>
            </p:blipFill>
            <p:spPr>
              <a:xfrm>
                <a:off x="3871345" y="3130541"/>
                <a:ext cx="238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7" name="Ink 56">
                <a:extLst>
                  <a:ext uri="{FF2B5EF4-FFF2-40B4-BE49-F238E27FC236}">
                    <a16:creationId xmlns:a16="http://schemas.microsoft.com/office/drawing/2014/main" id="{D0E14C7F-FB0D-2426-F4AA-721BABA592A6}"/>
                  </a:ext>
                </a:extLst>
              </p14:cNvPr>
              <p14:cNvContentPartPr/>
              <p14:nvPr/>
            </p14:nvContentPartPr>
            <p14:xfrm>
              <a:off x="4324225" y="3139181"/>
              <a:ext cx="151920" cy="360"/>
            </p14:xfrm>
          </p:contentPart>
        </mc:Choice>
        <mc:Fallback xmlns="">
          <p:pic>
            <p:nvPicPr>
              <p:cNvPr id="57" name="Ink 56">
                <a:extLst>
                  <a:ext uri="{FF2B5EF4-FFF2-40B4-BE49-F238E27FC236}">
                    <a16:creationId xmlns:a16="http://schemas.microsoft.com/office/drawing/2014/main" id="{D0E14C7F-FB0D-2426-F4AA-721BABA592A6}"/>
                  </a:ext>
                </a:extLst>
              </p:cNvPr>
              <p:cNvPicPr/>
              <p:nvPr/>
            </p:nvPicPr>
            <p:blipFill>
              <a:blip r:embed="rId62"/>
              <a:stretch>
                <a:fillRect/>
              </a:stretch>
            </p:blipFill>
            <p:spPr>
              <a:xfrm>
                <a:off x="4315585" y="3130541"/>
                <a:ext cx="169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7E9D56F2-31B1-0E07-66B3-34BC6530BD15}"/>
                  </a:ext>
                </a:extLst>
              </p14:cNvPr>
              <p14:cNvContentPartPr/>
              <p14:nvPr/>
            </p14:nvContentPartPr>
            <p14:xfrm>
              <a:off x="4735705" y="3139181"/>
              <a:ext cx="183960" cy="360"/>
            </p14:xfrm>
          </p:contentPart>
        </mc:Choice>
        <mc:Fallback xmlns="">
          <p:pic>
            <p:nvPicPr>
              <p:cNvPr id="58" name="Ink 57">
                <a:extLst>
                  <a:ext uri="{FF2B5EF4-FFF2-40B4-BE49-F238E27FC236}">
                    <a16:creationId xmlns:a16="http://schemas.microsoft.com/office/drawing/2014/main" id="{7E9D56F2-31B1-0E07-66B3-34BC6530BD15}"/>
                  </a:ext>
                </a:extLst>
              </p:cNvPr>
              <p:cNvPicPr/>
              <p:nvPr/>
            </p:nvPicPr>
            <p:blipFill>
              <a:blip r:embed="rId64"/>
              <a:stretch>
                <a:fillRect/>
              </a:stretch>
            </p:blipFill>
            <p:spPr>
              <a:xfrm>
                <a:off x="4727065" y="3130541"/>
                <a:ext cx="20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9" name="Ink 58">
                <a:extLst>
                  <a:ext uri="{FF2B5EF4-FFF2-40B4-BE49-F238E27FC236}">
                    <a16:creationId xmlns:a16="http://schemas.microsoft.com/office/drawing/2014/main" id="{08A7A3F6-6F53-1AAA-00F1-B48DFDB05CCC}"/>
                  </a:ext>
                </a:extLst>
              </p14:cNvPr>
              <p14:cNvContentPartPr/>
              <p14:nvPr/>
            </p14:nvContentPartPr>
            <p14:xfrm>
              <a:off x="5165905" y="3139181"/>
              <a:ext cx="196560" cy="360"/>
            </p14:xfrm>
          </p:contentPart>
        </mc:Choice>
        <mc:Fallback xmlns="">
          <p:pic>
            <p:nvPicPr>
              <p:cNvPr id="59" name="Ink 58">
                <a:extLst>
                  <a:ext uri="{FF2B5EF4-FFF2-40B4-BE49-F238E27FC236}">
                    <a16:creationId xmlns:a16="http://schemas.microsoft.com/office/drawing/2014/main" id="{08A7A3F6-6F53-1AAA-00F1-B48DFDB05CCC}"/>
                  </a:ext>
                </a:extLst>
              </p:cNvPr>
              <p:cNvPicPr/>
              <p:nvPr/>
            </p:nvPicPr>
            <p:blipFill>
              <a:blip r:embed="rId66"/>
              <a:stretch>
                <a:fillRect/>
              </a:stretch>
            </p:blipFill>
            <p:spPr>
              <a:xfrm>
                <a:off x="5156905" y="3130541"/>
                <a:ext cx="214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0" name="Ink 59">
                <a:extLst>
                  <a:ext uri="{FF2B5EF4-FFF2-40B4-BE49-F238E27FC236}">
                    <a16:creationId xmlns:a16="http://schemas.microsoft.com/office/drawing/2014/main" id="{BB400C4F-F683-5212-B58B-D93F1CBFD820}"/>
                  </a:ext>
                </a:extLst>
              </p14:cNvPr>
              <p14:cNvContentPartPr/>
              <p14:nvPr/>
            </p14:nvContentPartPr>
            <p14:xfrm>
              <a:off x="5332585" y="2949101"/>
              <a:ext cx="360" cy="187920"/>
            </p14:xfrm>
          </p:contentPart>
        </mc:Choice>
        <mc:Fallback xmlns="">
          <p:pic>
            <p:nvPicPr>
              <p:cNvPr id="60" name="Ink 59">
                <a:extLst>
                  <a:ext uri="{FF2B5EF4-FFF2-40B4-BE49-F238E27FC236}">
                    <a16:creationId xmlns:a16="http://schemas.microsoft.com/office/drawing/2014/main" id="{BB400C4F-F683-5212-B58B-D93F1CBFD820}"/>
                  </a:ext>
                </a:extLst>
              </p:cNvPr>
              <p:cNvPicPr/>
              <p:nvPr/>
            </p:nvPicPr>
            <p:blipFill>
              <a:blip r:embed="rId68"/>
              <a:stretch>
                <a:fillRect/>
              </a:stretch>
            </p:blipFill>
            <p:spPr>
              <a:xfrm>
                <a:off x="5323945" y="2940461"/>
                <a:ext cx="18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Ink 60">
                <a:extLst>
                  <a:ext uri="{FF2B5EF4-FFF2-40B4-BE49-F238E27FC236}">
                    <a16:creationId xmlns:a16="http://schemas.microsoft.com/office/drawing/2014/main" id="{4C22E08A-3449-61F6-C006-44DB19031E13}"/>
                  </a:ext>
                </a:extLst>
              </p14:cNvPr>
              <p14:cNvContentPartPr/>
              <p14:nvPr/>
            </p14:nvContentPartPr>
            <p14:xfrm>
              <a:off x="5332585" y="2636261"/>
              <a:ext cx="360" cy="165960"/>
            </p14:xfrm>
          </p:contentPart>
        </mc:Choice>
        <mc:Fallback xmlns="">
          <p:pic>
            <p:nvPicPr>
              <p:cNvPr id="61" name="Ink 60">
                <a:extLst>
                  <a:ext uri="{FF2B5EF4-FFF2-40B4-BE49-F238E27FC236}">
                    <a16:creationId xmlns:a16="http://schemas.microsoft.com/office/drawing/2014/main" id="{4C22E08A-3449-61F6-C006-44DB19031E13}"/>
                  </a:ext>
                </a:extLst>
              </p:cNvPr>
              <p:cNvPicPr/>
              <p:nvPr/>
            </p:nvPicPr>
            <p:blipFill>
              <a:blip r:embed="rId70"/>
              <a:stretch>
                <a:fillRect/>
              </a:stretch>
            </p:blipFill>
            <p:spPr>
              <a:xfrm>
                <a:off x="5323945" y="2627621"/>
                <a:ext cx="180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2" name="Ink 61">
                <a:extLst>
                  <a:ext uri="{FF2B5EF4-FFF2-40B4-BE49-F238E27FC236}">
                    <a16:creationId xmlns:a16="http://schemas.microsoft.com/office/drawing/2014/main" id="{2C04C342-DD52-34C8-6EB3-5E8A4527A711}"/>
                  </a:ext>
                </a:extLst>
              </p14:cNvPr>
              <p14:cNvContentPartPr/>
              <p14:nvPr/>
            </p14:nvContentPartPr>
            <p14:xfrm>
              <a:off x="5303065" y="2467061"/>
              <a:ext cx="35280" cy="73440"/>
            </p14:xfrm>
          </p:contentPart>
        </mc:Choice>
        <mc:Fallback xmlns="">
          <p:pic>
            <p:nvPicPr>
              <p:cNvPr id="62" name="Ink 61">
                <a:extLst>
                  <a:ext uri="{FF2B5EF4-FFF2-40B4-BE49-F238E27FC236}">
                    <a16:creationId xmlns:a16="http://schemas.microsoft.com/office/drawing/2014/main" id="{2C04C342-DD52-34C8-6EB3-5E8A4527A711}"/>
                  </a:ext>
                </a:extLst>
              </p:cNvPr>
              <p:cNvPicPr/>
              <p:nvPr/>
            </p:nvPicPr>
            <p:blipFill>
              <a:blip r:embed="rId72"/>
              <a:stretch>
                <a:fillRect/>
              </a:stretch>
            </p:blipFill>
            <p:spPr>
              <a:xfrm>
                <a:off x="5294425" y="2458061"/>
                <a:ext cx="52920" cy="91080"/>
              </a:xfrm>
              <a:prstGeom prst="rect">
                <a:avLst/>
              </a:prstGeom>
            </p:spPr>
          </p:pic>
        </mc:Fallback>
      </mc:AlternateContent>
      <p:grpSp>
        <p:nvGrpSpPr>
          <p:cNvPr id="78" name="Group 77">
            <a:extLst>
              <a:ext uri="{FF2B5EF4-FFF2-40B4-BE49-F238E27FC236}">
                <a16:creationId xmlns:a16="http://schemas.microsoft.com/office/drawing/2014/main" id="{0DE816E8-21F6-2B30-9021-7BA4E2108E5C}"/>
              </a:ext>
            </a:extLst>
          </p:cNvPr>
          <p:cNvGrpSpPr/>
          <p:nvPr/>
        </p:nvGrpSpPr>
        <p:grpSpPr>
          <a:xfrm>
            <a:off x="5577025" y="2627621"/>
            <a:ext cx="1485720" cy="496800"/>
            <a:chOff x="5577025" y="2627621"/>
            <a:chExt cx="1485720" cy="496800"/>
          </a:xfrm>
        </p:grpSpPr>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2F43467B-9ED5-2D8B-FDB1-7B54BF413A85}"/>
                    </a:ext>
                  </a:extLst>
                </p14:cNvPr>
                <p14:cNvContentPartPr/>
                <p14:nvPr/>
              </p14:nvContentPartPr>
              <p14:xfrm>
                <a:off x="5577025" y="2701421"/>
                <a:ext cx="282240" cy="262080"/>
              </p14:xfrm>
            </p:contentPart>
          </mc:Choice>
          <mc:Fallback xmlns="">
            <p:pic>
              <p:nvPicPr>
                <p:cNvPr id="67" name="Ink 66">
                  <a:extLst>
                    <a:ext uri="{FF2B5EF4-FFF2-40B4-BE49-F238E27FC236}">
                      <a16:creationId xmlns:a16="http://schemas.microsoft.com/office/drawing/2014/main" id="{2F43467B-9ED5-2D8B-FDB1-7B54BF413A85}"/>
                    </a:ext>
                  </a:extLst>
                </p:cNvPr>
                <p:cNvPicPr/>
                <p:nvPr/>
              </p:nvPicPr>
              <p:blipFill>
                <a:blip r:embed="rId74"/>
                <a:stretch>
                  <a:fillRect/>
                </a:stretch>
              </p:blipFill>
              <p:spPr>
                <a:xfrm>
                  <a:off x="5568385" y="2692781"/>
                  <a:ext cx="299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C622B8F9-5A20-A21A-5EC1-C52B436753FA}"/>
                    </a:ext>
                  </a:extLst>
                </p14:cNvPr>
                <p14:cNvContentPartPr/>
                <p14:nvPr/>
              </p14:nvContentPartPr>
              <p14:xfrm>
                <a:off x="5986345" y="2720141"/>
                <a:ext cx="319680" cy="290160"/>
              </p14:xfrm>
            </p:contentPart>
          </mc:Choice>
          <mc:Fallback xmlns="">
            <p:pic>
              <p:nvPicPr>
                <p:cNvPr id="68" name="Ink 67">
                  <a:extLst>
                    <a:ext uri="{FF2B5EF4-FFF2-40B4-BE49-F238E27FC236}">
                      <a16:creationId xmlns:a16="http://schemas.microsoft.com/office/drawing/2014/main" id="{C622B8F9-5A20-A21A-5EC1-C52B436753FA}"/>
                    </a:ext>
                  </a:extLst>
                </p:cNvPr>
                <p:cNvPicPr/>
                <p:nvPr/>
              </p:nvPicPr>
              <p:blipFill>
                <a:blip r:embed="rId76"/>
                <a:stretch>
                  <a:fillRect/>
                </a:stretch>
              </p:blipFill>
              <p:spPr>
                <a:xfrm>
                  <a:off x="5977345" y="2711501"/>
                  <a:ext cx="3373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574D63BB-BD66-FC5C-844D-31F325440EF9}"/>
                    </a:ext>
                  </a:extLst>
                </p14:cNvPr>
                <p14:cNvContentPartPr/>
                <p14:nvPr/>
              </p14:nvContentPartPr>
              <p14:xfrm>
                <a:off x="6068425" y="2766221"/>
                <a:ext cx="17640" cy="247680"/>
              </p14:xfrm>
            </p:contentPart>
          </mc:Choice>
          <mc:Fallback xmlns="">
            <p:pic>
              <p:nvPicPr>
                <p:cNvPr id="69" name="Ink 68">
                  <a:extLst>
                    <a:ext uri="{FF2B5EF4-FFF2-40B4-BE49-F238E27FC236}">
                      <a16:creationId xmlns:a16="http://schemas.microsoft.com/office/drawing/2014/main" id="{574D63BB-BD66-FC5C-844D-31F325440EF9}"/>
                    </a:ext>
                  </a:extLst>
                </p:cNvPr>
                <p:cNvPicPr/>
                <p:nvPr/>
              </p:nvPicPr>
              <p:blipFill>
                <a:blip r:embed="rId78"/>
                <a:stretch>
                  <a:fillRect/>
                </a:stretch>
              </p:blipFill>
              <p:spPr>
                <a:xfrm>
                  <a:off x="6059785" y="2757581"/>
                  <a:ext cx="352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FB60B895-E236-3C95-EB13-636A7D7418AE}"/>
                    </a:ext>
                  </a:extLst>
                </p14:cNvPr>
                <p14:cNvContentPartPr/>
                <p14:nvPr/>
              </p14:nvContentPartPr>
              <p14:xfrm>
                <a:off x="6052225" y="2856581"/>
                <a:ext cx="49680" cy="16200"/>
              </p14:xfrm>
            </p:contentPart>
          </mc:Choice>
          <mc:Fallback xmlns="">
            <p:pic>
              <p:nvPicPr>
                <p:cNvPr id="70" name="Ink 69">
                  <a:extLst>
                    <a:ext uri="{FF2B5EF4-FFF2-40B4-BE49-F238E27FC236}">
                      <a16:creationId xmlns:a16="http://schemas.microsoft.com/office/drawing/2014/main" id="{FB60B895-E236-3C95-EB13-636A7D7418AE}"/>
                    </a:ext>
                  </a:extLst>
                </p:cNvPr>
                <p:cNvPicPr/>
                <p:nvPr/>
              </p:nvPicPr>
              <p:blipFill>
                <a:blip r:embed="rId80"/>
                <a:stretch>
                  <a:fillRect/>
                </a:stretch>
              </p:blipFill>
              <p:spPr>
                <a:xfrm>
                  <a:off x="6043225" y="2847941"/>
                  <a:ext cx="67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6843FB6B-89F9-FD72-5CD1-C8FAFE5E9B34}"/>
                    </a:ext>
                  </a:extLst>
                </p14:cNvPr>
                <p14:cNvContentPartPr/>
                <p14:nvPr/>
              </p14:nvContentPartPr>
              <p14:xfrm>
                <a:off x="6335185" y="2700701"/>
                <a:ext cx="154800" cy="342360"/>
              </p14:xfrm>
            </p:contentPart>
          </mc:Choice>
          <mc:Fallback xmlns="">
            <p:pic>
              <p:nvPicPr>
                <p:cNvPr id="71" name="Ink 70">
                  <a:extLst>
                    <a:ext uri="{FF2B5EF4-FFF2-40B4-BE49-F238E27FC236}">
                      <a16:creationId xmlns:a16="http://schemas.microsoft.com/office/drawing/2014/main" id="{6843FB6B-89F9-FD72-5CD1-C8FAFE5E9B34}"/>
                    </a:ext>
                  </a:extLst>
                </p:cNvPr>
                <p:cNvPicPr/>
                <p:nvPr/>
              </p:nvPicPr>
              <p:blipFill>
                <a:blip r:embed="rId82"/>
                <a:stretch>
                  <a:fillRect/>
                </a:stretch>
              </p:blipFill>
              <p:spPr>
                <a:xfrm>
                  <a:off x="6326545" y="2691701"/>
                  <a:ext cx="172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05B741D4-417C-2995-C35A-E2124B3A3D4F}"/>
                    </a:ext>
                  </a:extLst>
                </p14:cNvPr>
                <p14:cNvContentPartPr/>
                <p14:nvPr/>
              </p14:nvContentPartPr>
              <p14:xfrm>
                <a:off x="6500785" y="2842181"/>
                <a:ext cx="114840" cy="282240"/>
              </p14:xfrm>
            </p:contentPart>
          </mc:Choice>
          <mc:Fallback xmlns="">
            <p:pic>
              <p:nvPicPr>
                <p:cNvPr id="72" name="Ink 71">
                  <a:extLst>
                    <a:ext uri="{FF2B5EF4-FFF2-40B4-BE49-F238E27FC236}">
                      <a16:creationId xmlns:a16="http://schemas.microsoft.com/office/drawing/2014/main" id="{05B741D4-417C-2995-C35A-E2124B3A3D4F}"/>
                    </a:ext>
                  </a:extLst>
                </p:cNvPr>
                <p:cNvPicPr/>
                <p:nvPr/>
              </p:nvPicPr>
              <p:blipFill>
                <a:blip r:embed="rId84"/>
                <a:stretch>
                  <a:fillRect/>
                </a:stretch>
              </p:blipFill>
              <p:spPr>
                <a:xfrm>
                  <a:off x="6492145" y="2833181"/>
                  <a:ext cx="1324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7890D3B0-E703-7E0F-E34C-277C28587527}"/>
                    </a:ext>
                  </a:extLst>
                </p14:cNvPr>
                <p14:cNvContentPartPr/>
                <p14:nvPr/>
              </p14:nvContentPartPr>
              <p14:xfrm>
                <a:off x="6705985" y="2702141"/>
                <a:ext cx="30240" cy="318960"/>
              </p14:xfrm>
            </p:contentPart>
          </mc:Choice>
          <mc:Fallback xmlns="">
            <p:pic>
              <p:nvPicPr>
                <p:cNvPr id="73" name="Ink 72">
                  <a:extLst>
                    <a:ext uri="{FF2B5EF4-FFF2-40B4-BE49-F238E27FC236}">
                      <a16:creationId xmlns:a16="http://schemas.microsoft.com/office/drawing/2014/main" id="{7890D3B0-E703-7E0F-E34C-277C28587527}"/>
                    </a:ext>
                  </a:extLst>
                </p:cNvPr>
                <p:cNvPicPr/>
                <p:nvPr/>
              </p:nvPicPr>
              <p:blipFill>
                <a:blip r:embed="rId86"/>
                <a:stretch>
                  <a:fillRect/>
                </a:stretch>
              </p:blipFill>
              <p:spPr>
                <a:xfrm>
                  <a:off x="6697345" y="2693501"/>
                  <a:ext cx="478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5" name="Ink 74">
                  <a:extLst>
                    <a:ext uri="{FF2B5EF4-FFF2-40B4-BE49-F238E27FC236}">
                      <a16:creationId xmlns:a16="http://schemas.microsoft.com/office/drawing/2014/main" id="{F356E2B6-8491-A5AB-ECEB-34D45D705B0D}"/>
                    </a:ext>
                  </a:extLst>
                </p14:cNvPr>
                <p14:cNvContentPartPr/>
                <p14:nvPr/>
              </p14:nvContentPartPr>
              <p14:xfrm>
                <a:off x="6815065" y="2813381"/>
                <a:ext cx="125640" cy="221400"/>
              </p14:xfrm>
            </p:contentPart>
          </mc:Choice>
          <mc:Fallback xmlns="">
            <p:pic>
              <p:nvPicPr>
                <p:cNvPr id="75" name="Ink 74">
                  <a:extLst>
                    <a:ext uri="{FF2B5EF4-FFF2-40B4-BE49-F238E27FC236}">
                      <a16:creationId xmlns:a16="http://schemas.microsoft.com/office/drawing/2014/main" id="{F356E2B6-8491-A5AB-ECEB-34D45D705B0D}"/>
                    </a:ext>
                  </a:extLst>
                </p:cNvPr>
                <p:cNvPicPr/>
                <p:nvPr/>
              </p:nvPicPr>
              <p:blipFill>
                <a:blip r:embed="rId88"/>
                <a:stretch>
                  <a:fillRect/>
                </a:stretch>
              </p:blipFill>
              <p:spPr>
                <a:xfrm>
                  <a:off x="6806425" y="2804381"/>
                  <a:ext cx="1432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6" name="Ink 75">
                  <a:extLst>
                    <a:ext uri="{FF2B5EF4-FFF2-40B4-BE49-F238E27FC236}">
                      <a16:creationId xmlns:a16="http://schemas.microsoft.com/office/drawing/2014/main" id="{8A33BE96-F8FC-9C5D-7B90-5D585CF82A15}"/>
                    </a:ext>
                  </a:extLst>
                </p14:cNvPr>
                <p14:cNvContentPartPr/>
                <p14:nvPr/>
              </p14:nvContentPartPr>
              <p14:xfrm>
                <a:off x="6824065" y="2825261"/>
                <a:ext cx="97560" cy="221400"/>
              </p14:xfrm>
            </p:contentPart>
          </mc:Choice>
          <mc:Fallback xmlns="">
            <p:pic>
              <p:nvPicPr>
                <p:cNvPr id="76" name="Ink 75">
                  <a:extLst>
                    <a:ext uri="{FF2B5EF4-FFF2-40B4-BE49-F238E27FC236}">
                      <a16:creationId xmlns:a16="http://schemas.microsoft.com/office/drawing/2014/main" id="{8A33BE96-F8FC-9C5D-7B90-5D585CF82A15}"/>
                    </a:ext>
                  </a:extLst>
                </p:cNvPr>
                <p:cNvPicPr/>
                <p:nvPr/>
              </p:nvPicPr>
              <p:blipFill>
                <a:blip r:embed="rId90"/>
                <a:stretch>
                  <a:fillRect/>
                </a:stretch>
              </p:blipFill>
              <p:spPr>
                <a:xfrm>
                  <a:off x="6815425" y="2816621"/>
                  <a:ext cx="1152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7" name="Ink 76">
                  <a:extLst>
                    <a:ext uri="{FF2B5EF4-FFF2-40B4-BE49-F238E27FC236}">
                      <a16:creationId xmlns:a16="http://schemas.microsoft.com/office/drawing/2014/main" id="{1ACAECA5-0F14-9742-B52A-B63D821603F1}"/>
                    </a:ext>
                  </a:extLst>
                </p14:cNvPr>
                <p14:cNvContentPartPr/>
                <p14:nvPr/>
              </p14:nvContentPartPr>
              <p14:xfrm>
                <a:off x="6855385" y="2627621"/>
                <a:ext cx="207360" cy="438840"/>
              </p14:xfrm>
            </p:contentPart>
          </mc:Choice>
          <mc:Fallback xmlns="">
            <p:pic>
              <p:nvPicPr>
                <p:cNvPr id="77" name="Ink 76">
                  <a:extLst>
                    <a:ext uri="{FF2B5EF4-FFF2-40B4-BE49-F238E27FC236}">
                      <a16:creationId xmlns:a16="http://schemas.microsoft.com/office/drawing/2014/main" id="{1ACAECA5-0F14-9742-B52A-B63D821603F1}"/>
                    </a:ext>
                  </a:extLst>
                </p:cNvPr>
                <p:cNvPicPr/>
                <p:nvPr/>
              </p:nvPicPr>
              <p:blipFill>
                <a:blip r:embed="rId92"/>
                <a:stretch>
                  <a:fillRect/>
                </a:stretch>
              </p:blipFill>
              <p:spPr>
                <a:xfrm>
                  <a:off x="6846745" y="2618621"/>
                  <a:ext cx="225000" cy="456480"/>
                </a:xfrm>
                <a:prstGeom prst="rect">
                  <a:avLst/>
                </a:prstGeom>
              </p:spPr>
            </p:pic>
          </mc:Fallback>
        </mc:AlternateContent>
      </p:grpSp>
      <p:grpSp>
        <p:nvGrpSpPr>
          <p:cNvPr id="84" name="Group 83">
            <a:extLst>
              <a:ext uri="{FF2B5EF4-FFF2-40B4-BE49-F238E27FC236}">
                <a16:creationId xmlns:a16="http://schemas.microsoft.com/office/drawing/2014/main" id="{8F4629B6-F707-7636-1D82-11834EF7B164}"/>
              </a:ext>
            </a:extLst>
          </p:cNvPr>
          <p:cNvGrpSpPr/>
          <p:nvPr/>
        </p:nvGrpSpPr>
        <p:grpSpPr>
          <a:xfrm>
            <a:off x="5381905" y="3568661"/>
            <a:ext cx="312120" cy="670320"/>
            <a:chOff x="5381905" y="3568661"/>
            <a:chExt cx="312120" cy="670320"/>
          </a:xfrm>
        </p:grpSpPr>
        <mc:AlternateContent xmlns:mc="http://schemas.openxmlformats.org/markup-compatibility/2006" xmlns:p14="http://schemas.microsoft.com/office/powerpoint/2010/main">
          <mc:Choice Requires="p14">
            <p:contentPart p14:bwMode="auto" r:id="rId93">
              <p14:nvContentPartPr>
                <p14:cNvPr id="79" name="Ink 78">
                  <a:extLst>
                    <a:ext uri="{FF2B5EF4-FFF2-40B4-BE49-F238E27FC236}">
                      <a16:creationId xmlns:a16="http://schemas.microsoft.com/office/drawing/2014/main" id="{FB04FAE1-A580-BC6D-B4EF-C80E03FFBA3B}"/>
                    </a:ext>
                  </a:extLst>
                </p14:cNvPr>
                <p14:cNvContentPartPr/>
                <p14:nvPr/>
              </p14:nvContentPartPr>
              <p14:xfrm>
                <a:off x="5381905" y="3568661"/>
                <a:ext cx="199080" cy="670320"/>
              </p14:xfrm>
            </p:contentPart>
          </mc:Choice>
          <mc:Fallback xmlns="">
            <p:pic>
              <p:nvPicPr>
                <p:cNvPr id="79" name="Ink 78">
                  <a:extLst>
                    <a:ext uri="{FF2B5EF4-FFF2-40B4-BE49-F238E27FC236}">
                      <a16:creationId xmlns:a16="http://schemas.microsoft.com/office/drawing/2014/main" id="{FB04FAE1-A580-BC6D-B4EF-C80E03FFBA3B}"/>
                    </a:ext>
                  </a:extLst>
                </p:cNvPr>
                <p:cNvPicPr/>
                <p:nvPr/>
              </p:nvPicPr>
              <p:blipFill>
                <a:blip r:embed="rId94"/>
                <a:stretch>
                  <a:fillRect/>
                </a:stretch>
              </p:blipFill>
              <p:spPr>
                <a:xfrm>
                  <a:off x="5373265" y="3559661"/>
                  <a:ext cx="21672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0" name="Ink 79">
                  <a:extLst>
                    <a:ext uri="{FF2B5EF4-FFF2-40B4-BE49-F238E27FC236}">
                      <a16:creationId xmlns:a16="http://schemas.microsoft.com/office/drawing/2014/main" id="{13F77877-6886-02A6-D3FA-43A8C0D0E4F1}"/>
                    </a:ext>
                  </a:extLst>
                </p14:cNvPr>
                <p14:cNvContentPartPr/>
                <p14:nvPr/>
              </p14:nvContentPartPr>
              <p14:xfrm>
                <a:off x="5682505" y="3893021"/>
                <a:ext cx="11520" cy="125640"/>
              </p14:xfrm>
            </p:contentPart>
          </mc:Choice>
          <mc:Fallback xmlns="">
            <p:pic>
              <p:nvPicPr>
                <p:cNvPr id="80" name="Ink 79">
                  <a:extLst>
                    <a:ext uri="{FF2B5EF4-FFF2-40B4-BE49-F238E27FC236}">
                      <a16:creationId xmlns:a16="http://schemas.microsoft.com/office/drawing/2014/main" id="{13F77877-6886-02A6-D3FA-43A8C0D0E4F1}"/>
                    </a:ext>
                  </a:extLst>
                </p:cNvPr>
                <p:cNvPicPr/>
                <p:nvPr/>
              </p:nvPicPr>
              <p:blipFill>
                <a:blip r:embed="rId96"/>
                <a:stretch>
                  <a:fillRect/>
                </a:stretch>
              </p:blipFill>
              <p:spPr>
                <a:xfrm>
                  <a:off x="5673865" y="3884021"/>
                  <a:ext cx="29160" cy="143280"/>
                </a:xfrm>
                <a:prstGeom prst="rect">
                  <a:avLst/>
                </a:prstGeom>
              </p:spPr>
            </p:pic>
          </mc:Fallback>
        </mc:AlternateContent>
      </p:grpSp>
      <p:grpSp>
        <p:nvGrpSpPr>
          <p:cNvPr id="83" name="Group 82">
            <a:extLst>
              <a:ext uri="{FF2B5EF4-FFF2-40B4-BE49-F238E27FC236}">
                <a16:creationId xmlns:a16="http://schemas.microsoft.com/office/drawing/2014/main" id="{D2A832C9-0189-C225-0924-FCDB69E510BE}"/>
              </a:ext>
            </a:extLst>
          </p:cNvPr>
          <p:cNvGrpSpPr/>
          <p:nvPr/>
        </p:nvGrpSpPr>
        <p:grpSpPr>
          <a:xfrm>
            <a:off x="5895265" y="3754061"/>
            <a:ext cx="140760" cy="58680"/>
            <a:chOff x="5895265" y="3754061"/>
            <a:chExt cx="140760" cy="58680"/>
          </a:xfrm>
        </p:grpSpPr>
        <mc:AlternateContent xmlns:mc="http://schemas.openxmlformats.org/markup-compatibility/2006" xmlns:p14="http://schemas.microsoft.com/office/powerpoint/2010/main">
          <mc:Choice Requires="p14">
            <p:contentPart p14:bwMode="auto" r:id="rId97">
              <p14:nvContentPartPr>
                <p14:cNvPr id="81" name="Ink 80">
                  <a:extLst>
                    <a:ext uri="{FF2B5EF4-FFF2-40B4-BE49-F238E27FC236}">
                      <a16:creationId xmlns:a16="http://schemas.microsoft.com/office/drawing/2014/main" id="{D79AE09E-DEE8-EBCF-D6D7-219D3D4FFF41}"/>
                    </a:ext>
                  </a:extLst>
                </p14:cNvPr>
                <p14:cNvContentPartPr/>
                <p14:nvPr/>
              </p14:nvContentPartPr>
              <p14:xfrm>
                <a:off x="5895265" y="3754061"/>
                <a:ext cx="133920" cy="14400"/>
              </p14:xfrm>
            </p:contentPart>
          </mc:Choice>
          <mc:Fallback xmlns="">
            <p:pic>
              <p:nvPicPr>
                <p:cNvPr id="81" name="Ink 80">
                  <a:extLst>
                    <a:ext uri="{FF2B5EF4-FFF2-40B4-BE49-F238E27FC236}">
                      <a16:creationId xmlns:a16="http://schemas.microsoft.com/office/drawing/2014/main" id="{D79AE09E-DEE8-EBCF-D6D7-219D3D4FFF41}"/>
                    </a:ext>
                  </a:extLst>
                </p:cNvPr>
                <p:cNvPicPr/>
                <p:nvPr/>
              </p:nvPicPr>
              <p:blipFill>
                <a:blip r:embed="rId98"/>
                <a:stretch>
                  <a:fillRect/>
                </a:stretch>
              </p:blipFill>
              <p:spPr>
                <a:xfrm>
                  <a:off x="5886625" y="3745421"/>
                  <a:ext cx="151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2" name="Ink 81">
                  <a:extLst>
                    <a:ext uri="{FF2B5EF4-FFF2-40B4-BE49-F238E27FC236}">
                      <a16:creationId xmlns:a16="http://schemas.microsoft.com/office/drawing/2014/main" id="{050C8FE0-7101-7566-4BA8-C9D329C45EF8}"/>
                    </a:ext>
                  </a:extLst>
                </p14:cNvPr>
                <p14:cNvContentPartPr/>
                <p14:nvPr/>
              </p14:nvContentPartPr>
              <p14:xfrm>
                <a:off x="5896705" y="3801221"/>
                <a:ext cx="139320" cy="11520"/>
              </p14:xfrm>
            </p:contentPart>
          </mc:Choice>
          <mc:Fallback xmlns="">
            <p:pic>
              <p:nvPicPr>
                <p:cNvPr id="82" name="Ink 81">
                  <a:extLst>
                    <a:ext uri="{FF2B5EF4-FFF2-40B4-BE49-F238E27FC236}">
                      <a16:creationId xmlns:a16="http://schemas.microsoft.com/office/drawing/2014/main" id="{050C8FE0-7101-7566-4BA8-C9D329C45EF8}"/>
                    </a:ext>
                  </a:extLst>
                </p:cNvPr>
                <p:cNvPicPr/>
                <p:nvPr/>
              </p:nvPicPr>
              <p:blipFill>
                <a:blip r:embed="rId100"/>
                <a:stretch>
                  <a:fillRect/>
                </a:stretch>
              </p:blipFill>
              <p:spPr>
                <a:xfrm>
                  <a:off x="5888065" y="3792221"/>
                  <a:ext cx="156960" cy="29160"/>
                </a:xfrm>
                <a:prstGeom prst="rect">
                  <a:avLst/>
                </a:prstGeom>
              </p:spPr>
            </p:pic>
          </mc:Fallback>
        </mc:AlternateContent>
      </p:grpSp>
      <p:grpSp>
        <p:nvGrpSpPr>
          <p:cNvPr id="99" name="Group 98">
            <a:extLst>
              <a:ext uri="{FF2B5EF4-FFF2-40B4-BE49-F238E27FC236}">
                <a16:creationId xmlns:a16="http://schemas.microsoft.com/office/drawing/2014/main" id="{5C27C879-7911-62DC-E571-91ECDDAB9A70}"/>
              </a:ext>
            </a:extLst>
          </p:cNvPr>
          <p:cNvGrpSpPr/>
          <p:nvPr/>
        </p:nvGrpSpPr>
        <p:grpSpPr>
          <a:xfrm>
            <a:off x="6283705" y="3359861"/>
            <a:ext cx="1507320" cy="1049760"/>
            <a:chOff x="6283705" y="3359861"/>
            <a:chExt cx="1507320" cy="1049760"/>
          </a:xfrm>
        </p:grpSpPr>
        <mc:AlternateContent xmlns:mc="http://schemas.openxmlformats.org/markup-compatibility/2006" xmlns:p14="http://schemas.microsoft.com/office/powerpoint/2010/main">
          <mc:Choice Requires="p14">
            <p:contentPart p14:bwMode="auto" r:id="rId101">
              <p14:nvContentPartPr>
                <p14:cNvPr id="85" name="Ink 84">
                  <a:extLst>
                    <a:ext uri="{FF2B5EF4-FFF2-40B4-BE49-F238E27FC236}">
                      <a16:creationId xmlns:a16="http://schemas.microsoft.com/office/drawing/2014/main" id="{01D03EF9-5678-BE32-B0F8-11F9B113F786}"/>
                    </a:ext>
                  </a:extLst>
                </p14:cNvPr>
                <p14:cNvContentPartPr/>
                <p14:nvPr/>
              </p14:nvContentPartPr>
              <p14:xfrm>
                <a:off x="6464425" y="3436181"/>
                <a:ext cx="198000" cy="320760"/>
              </p14:xfrm>
            </p:contentPart>
          </mc:Choice>
          <mc:Fallback xmlns="">
            <p:pic>
              <p:nvPicPr>
                <p:cNvPr id="85" name="Ink 84">
                  <a:extLst>
                    <a:ext uri="{FF2B5EF4-FFF2-40B4-BE49-F238E27FC236}">
                      <a16:creationId xmlns:a16="http://schemas.microsoft.com/office/drawing/2014/main" id="{01D03EF9-5678-BE32-B0F8-11F9B113F786}"/>
                    </a:ext>
                  </a:extLst>
                </p:cNvPr>
                <p:cNvPicPr/>
                <p:nvPr/>
              </p:nvPicPr>
              <p:blipFill>
                <a:blip r:embed="rId102"/>
                <a:stretch>
                  <a:fillRect/>
                </a:stretch>
              </p:blipFill>
              <p:spPr>
                <a:xfrm>
                  <a:off x="6455785" y="3427181"/>
                  <a:ext cx="2156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6" name="Ink 85">
                  <a:extLst>
                    <a:ext uri="{FF2B5EF4-FFF2-40B4-BE49-F238E27FC236}">
                      <a16:creationId xmlns:a16="http://schemas.microsoft.com/office/drawing/2014/main" id="{A0224E0B-7AAC-7969-5FCD-43FC04093B8F}"/>
                    </a:ext>
                  </a:extLst>
                </p14:cNvPr>
                <p14:cNvContentPartPr/>
                <p14:nvPr/>
              </p14:nvContentPartPr>
              <p14:xfrm>
                <a:off x="6728305" y="3465341"/>
                <a:ext cx="214200" cy="266760"/>
              </p14:xfrm>
            </p:contentPart>
          </mc:Choice>
          <mc:Fallback xmlns="">
            <p:pic>
              <p:nvPicPr>
                <p:cNvPr id="86" name="Ink 85">
                  <a:extLst>
                    <a:ext uri="{FF2B5EF4-FFF2-40B4-BE49-F238E27FC236}">
                      <a16:creationId xmlns:a16="http://schemas.microsoft.com/office/drawing/2014/main" id="{A0224E0B-7AAC-7969-5FCD-43FC04093B8F}"/>
                    </a:ext>
                  </a:extLst>
                </p:cNvPr>
                <p:cNvPicPr/>
                <p:nvPr/>
              </p:nvPicPr>
              <p:blipFill>
                <a:blip r:embed="rId104"/>
                <a:stretch>
                  <a:fillRect/>
                </a:stretch>
              </p:blipFill>
              <p:spPr>
                <a:xfrm>
                  <a:off x="6719305" y="3456341"/>
                  <a:ext cx="231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7" name="Ink 86">
                  <a:extLst>
                    <a:ext uri="{FF2B5EF4-FFF2-40B4-BE49-F238E27FC236}">
                      <a16:creationId xmlns:a16="http://schemas.microsoft.com/office/drawing/2014/main" id="{65283853-3F12-C8D3-746B-11D4E6B91E34}"/>
                    </a:ext>
                  </a:extLst>
                </p14:cNvPr>
                <p14:cNvContentPartPr/>
                <p14:nvPr/>
              </p14:nvContentPartPr>
              <p14:xfrm>
                <a:off x="6808585" y="3462821"/>
                <a:ext cx="65160" cy="248400"/>
              </p14:xfrm>
            </p:contentPart>
          </mc:Choice>
          <mc:Fallback xmlns="">
            <p:pic>
              <p:nvPicPr>
                <p:cNvPr id="87" name="Ink 86">
                  <a:extLst>
                    <a:ext uri="{FF2B5EF4-FFF2-40B4-BE49-F238E27FC236}">
                      <a16:creationId xmlns:a16="http://schemas.microsoft.com/office/drawing/2014/main" id="{65283853-3F12-C8D3-746B-11D4E6B91E34}"/>
                    </a:ext>
                  </a:extLst>
                </p:cNvPr>
                <p:cNvPicPr/>
                <p:nvPr/>
              </p:nvPicPr>
              <p:blipFill>
                <a:blip r:embed="rId106"/>
                <a:stretch>
                  <a:fillRect/>
                </a:stretch>
              </p:blipFill>
              <p:spPr>
                <a:xfrm>
                  <a:off x="6799585" y="3454181"/>
                  <a:ext cx="828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8" name="Ink 87">
                  <a:extLst>
                    <a:ext uri="{FF2B5EF4-FFF2-40B4-BE49-F238E27FC236}">
                      <a16:creationId xmlns:a16="http://schemas.microsoft.com/office/drawing/2014/main" id="{ED4F30C6-5938-88F2-E7A2-9DD6D8F73A02}"/>
                    </a:ext>
                  </a:extLst>
                </p14:cNvPr>
                <p14:cNvContentPartPr/>
                <p14:nvPr/>
              </p14:nvContentPartPr>
              <p14:xfrm>
                <a:off x="6771865" y="3592781"/>
                <a:ext cx="125640" cy="24840"/>
              </p14:xfrm>
            </p:contentPart>
          </mc:Choice>
          <mc:Fallback xmlns="">
            <p:pic>
              <p:nvPicPr>
                <p:cNvPr id="88" name="Ink 87">
                  <a:extLst>
                    <a:ext uri="{FF2B5EF4-FFF2-40B4-BE49-F238E27FC236}">
                      <a16:creationId xmlns:a16="http://schemas.microsoft.com/office/drawing/2014/main" id="{ED4F30C6-5938-88F2-E7A2-9DD6D8F73A02}"/>
                    </a:ext>
                  </a:extLst>
                </p:cNvPr>
                <p:cNvPicPr/>
                <p:nvPr/>
              </p:nvPicPr>
              <p:blipFill>
                <a:blip r:embed="rId108"/>
                <a:stretch>
                  <a:fillRect/>
                </a:stretch>
              </p:blipFill>
              <p:spPr>
                <a:xfrm>
                  <a:off x="6763225" y="3584141"/>
                  <a:ext cx="1432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9" name="Ink 88">
                  <a:extLst>
                    <a:ext uri="{FF2B5EF4-FFF2-40B4-BE49-F238E27FC236}">
                      <a16:creationId xmlns:a16="http://schemas.microsoft.com/office/drawing/2014/main" id="{53523931-3C45-8FCD-8B90-C6FFFA5CFA76}"/>
                    </a:ext>
                  </a:extLst>
                </p14:cNvPr>
                <p14:cNvContentPartPr/>
                <p14:nvPr/>
              </p14:nvContentPartPr>
              <p14:xfrm>
                <a:off x="7018105" y="3429341"/>
                <a:ext cx="124560" cy="302040"/>
              </p14:xfrm>
            </p:contentPart>
          </mc:Choice>
          <mc:Fallback xmlns="">
            <p:pic>
              <p:nvPicPr>
                <p:cNvPr id="89" name="Ink 88">
                  <a:extLst>
                    <a:ext uri="{FF2B5EF4-FFF2-40B4-BE49-F238E27FC236}">
                      <a16:creationId xmlns:a16="http://schemas.microsoft.com/office/drawing/2014/main" id="{53523931-3C45-8FCD-8B90-C6FFFA5CFA76}"/>
                    </a:ext>
                  </a:extLst>
                </p:cNvPr>
                <p:cNvPicPr/>
                <p:nvPr/>
              </p:nvPicPr>
              <p:blipFill>
                <a:blip r:embed="rId110"/>
                <a:stretch>
                  <a:fillRect/>
                </a:stretch>
              </p:blipFill>
              <p:spPr>
                <a:xfrm>
                  <a:off x="7009105" y="3420341"/>
                  <a:ext cx="1422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0" name="Ink 89">
                  <a:extLst>
                    <a:ext uri="{FF2B5EF4-FFF2-40B4-BE49-F238E27FC236}">
                      <a16:creationId xmlns:a16="http://schemas.microsoft.com/office/drawing/2014/main" id="{581E58E2-1526-319F-2DE8-D469B33FF511}"/>
                    </a:ext>
                  </a:extLst>
                </p14:cNvPr>
                <p14:cNvContentPartPr/>
                <p14:nvPr/>
              </p14:nvContentPartPr>
              <p14:xfrm>
                <a:off x="7195225" y="3570461"/>
                <a:ext cx="120600" cy="265320"/>
              </p14:xfrm>
            </p:contentPart>
          </mc:Choice>
          <mc:Fallback xmlns="">
            <p:pic>
              <p:nvPicPr>
                <p:cNvPr id="90" name="Ink 89">
                  <a:extLst>
                    <a:ext uri="{FF2B5EF4-FFF2-40B4-BE49-F238E27FC236}">
                      <a16:creationId xmlns:a16="http://schemas.microsoft.com/office/drawing/2014/main" id="{581E58E2-1526-319F-2DE8-D469B33FF511}"/>
                    </a:ext>
                  </a:extLst>
                </p:cNvPr>
                <p:cNvPicPr/>
                <p:nvPr/>
              </p:nvPicPr>
              <p:blipFill>
                <a:blip r:embed="rId112"/>
                <a:stretch>
                  <a:fillRect/>
                </a:stretch>
              </p:blipFill>
              <p:spPr>
                <a:xfrm>
                  <a:off x="7186585" y="3561461"/>
                  <a:ext cx="138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1" name="Ink 90">
                  <a:extLst>
                    <a:ext uri="{FF2B5EF4-FFF2-40B4-BE49-F238E27FC236}">
                      <a16:creationId xmlns:a16="http://schemas.microsoft.com/office/drawing/2014/main" id="{40D9A636-E3E8-5F91-E84C-4A33AF0D9509}"/>
                    </a:ext>
                  </a:extLst>
                </p14:cNvPr>
                <p14:cNvContentPartPr/>
                <p14:nvPr/>
              </p14:nvContentPartPr>
              <p14:xfrm>
                <a:off x="7365505" y="3425741"/>
                <a:ext cx="72720" cy="304200"/>
              </p14:xfrm>
            </p:contentPart>
          </mc:Choice>
          <mc:Fallback xmlns="">
            <p:pic>
              <p:nvPicPr>
                <p:cNvPr id="91" name="Ink 90">
                  <a:extLst>
                    <a:ext uri="{FF2B5EF4-FFF2-40B4-BE49-F238E27FC236}">
                      <a16:creationId xmlns:a16="http://schemas.microsoft.com/office/drawing/2014/main" id="{40D9A636-E3E8-5F91-E84C-4A33AF0D9509}"/>
                    </a:ext>
                  </a:extLst>
                </p:cNvPr>
                <p:cNvPicPr/>
                <p:nvPr/>
              </p:nvPicPr>
              <p:blipFill>
                <a:blip r:embed="rId114"/>
                <a:stretch>
                  <a:fillRect/>
                </a:stretch>
              </p:blipFill>
              <p:spPr>
                <a:xfrm>
                  <a:off x="7356865" y="3416741"/>
                  <a:ext cx="903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2" name="Ink 91">
                  <a:extLst>
                    <a:ext uri="{FF2B5EF4-FFF2-40B4-BE49-F238E27FC236}">
                      <a16:creationId xmlns:a16="http://schemas.microsoft.com/office/drawing/2014/main" id="{2873A104-215F-1D5B-4DE5-D6165F9D8DD0}"/>
                    </a:ext>
                  </a:extLst>
                </p14:cNvPr>
                <p14:cNvContentPartPr/>
                <p14:nvPr/>
              </p14:nvContentPartPr>
              <p14:xfrm>
                <a:off x="7489345" y="3518261"/>
                <a:ext cx="124920" cy="188640"/>
              </p14:xfrm>
            </p:contentPart>
          </mc:Choice>
          <mc:Fallback xmlns="">
            <p:pic>
              <p:nvPicPr>
                <p:cNvPr id="92" name="Ink 91">
                  <a:extLst>
                    <a:ext uri="{FF2B5EF4-FFF2-40B4-BE49-F238E27FC236}">
                      <a16:creationId xmlns:a16="http://schemas.microsoft.com/office/drawing/2014/main" id="{2873A104-215F-1D5B-4DE5-D6165F9D8DD0}"/>
                    </a:ext>
                  </a:extLst>
                </p:cNvPr>
                <p:cNvPicPr/>
                <p:nvPr/>
              </p:nvPicPr>
              <p:blipFill>
                <a:blip r:embed="rId116"/>
                <a:stretch>
                  <a:fillRect/>
                </a:stretch>
              </p:blipFill>
              <p:spPr>
                <a:xfrm>
                  <a:off x="7480705" y="3509261"/>
                  <a:ext cx="1425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3" name="Ink 92">
                  <a:extLst>
                    <a:ext uri="{FF2B5EF4-FFF2-40B4-BE49-F238E27FC236}">
                      <a16:creationId xmlns:a16="http://schemas.microsoft.com/office/drawing/2014/main" id="{E4CD091F-86E4-970C-F16F-E718BE09F81F}"/>
                    </a:ext>
                  </a:extLst>
                </p14:cNvPr>
                <p14:cNvContentPartPr/>
                <p14:nvPr/>
              </p14:nvContentPartPr>
              <p14:xfrm>
                <a:off x="7501585" y="3537701"/>
                <a:ext cx="101880" cy="219960"/>
              </p14:xfrm>
            </p:contentPart>
          </mc:Choice>
          <mc:Fallback xmlns="">
            <p:pic>
              <p:nvPicPr>
                <p:cNvPr id="93" name="Ink 92">
                  <a:extLst>
                    <a:ext uri="{FF2B5EF4-FFF2-40B4-BE49-F238E27FC236}">
                      <a16:creationId xmlns:a16="http://schemas.microsoft.com/office/drawing/2014/main" id="{E4CD091F-86E4-970C-F16F-E718BE09F81F}"/>
                    </a:ext>
                  </a:extLst>
                </p:cNvPr>
                <p:cNvPicPr/>
                <p:nvPr/>
              </p:nvPicPr>
              <p:blipFill>
                <a:blip r:embed="rId118"/>
                <a:stretch>
                  <a:fillRect/>
                </a:stretch>
              </p:blipFill>
              <p:spPr>
                <a:xfrm>
                  <a:off x="7492585" y="3528701"/>
                  <a:ext cx="1195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4" name="Ink 93">
                  <a:extLst>
                    <a:ext uri="{FF2B5EF4-FFF2-40B4-BE49-F238E27FC236}">
                      <a16:creationId xmlns:a16="http://schemas.microsoft.com/office/drawing/2014/main" id="{BD78AF4D-3DA8-F6FF-7DDD-40DD06AFFFB8}"/>
                    </a:ext>
                  </a:extLst>
                </p14:cNvPr>
                <p14:cNvContentPartPr/>
                <p14:nvPr/>
              </p14:nvContentPartPr>
              <p14:xfrm>
                <a:off x="7609585" y="3359861"/>
                <a:ext cx="181440" cy="385200"/>
              </p14:xfrm>
            </p:contentPart>
          </mc:Choice>
          <mc:Fallback xmlns="">
            <p:pic>
              <p:nvPicPr>
                <p:cNvPr id="94" name="Ink 93">
                  <a:extLst>
                    <a:ext uri="{FF2B5EF4-FFF2-40B4-BE49-F238E27FC236}">
                      <a16:creationId xmlns:a16="http://schemas.microsoft.com/office/drawing/2014/main" id="{BD78AF4D-3DA8-F6FF-7DDD-40DD06AFFFB8}"/>
                    </a:ext>
                  </a:extLst>
                </p:cNvPr>
                <p:cNvPicPr/>
                <p:nvPr/>
              </p:nvPicPr>
              <p:blipFill>
                <a:blip r:embed="rId120"/>
                <a:stretch>
                  <a:fillRect/>
                </a:stretch>
              </p:blipFill>
              <p:spPr>
                <a:xfrm>
                  <a:off x="7600945" y="3350861"/>
                  <a:ext cx="1990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5" name="Ink 94">
                  <a:extLst>
                    <a:ext uri="{FF2B5EF4-FFF2-40B4-BE49-F238E27FC236}">
                      <a16:creationId xmlns:a16="http://schemas.microsoft.com/office/drawing/2014/main" id="{9DE44A43-F3CC-5D2E-31BA-2E984F3E20FC}"/>
                    </a:ext>
                  </a:extLst>
                </p14:cNvPr>
                <p14:cNvContentPartPr/>
                <p14:nvPr/>
              </p14:nvContentPartPr>
              <p14:xfrm>
                <a:off x="6283705" y="3939101"/>
                <a:ext cx="1481400" cy="19080"/>
              </p14:xfrm>
            </p:contentPart>
          </mc:Choice>
          <mc:Fallback xmlns="">
            <p:pic>
              <p:nvPicPr>
                <p:cNvPr id="95" name="Ink 94">
                  <a:extLst>
                    <a:ext uri="{FF2B5EF4-FFF2-40B4-BE49-F238E27FC236}">
                      <a16:creationId xmlns:a16="http://schemas.microsoft.com/office/drawing/2014/main" id="{9DE44A43-F3CC-5D2E-31BA-2E984F3E20FC}"/>
                    </a:ext>
                  </a:extLst>
                </p:cNvPr>
                <p:cNvPicPr/>
                <p:nvPr/>
              </p:nvPicPr>
              <p:blipFill>
                <a:blip r:embed="rId122"/>
                <a:stretch>
                  <a:fillRect/>
                </a:stretch>
              </p:blipFill>
              <p:spPr>
                <a:xfrm>
                  <a:off x="6275065" y="3930461"/>
                  <a:ext cx="1499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6" name="Ink 95">
                  <a:extLst>
                    <a:ext uri="{FF2B5EF4-FFF2-40B4-BE49-F238E27FC236}">
                      <a16:creationId xmlns:a16="http://schemas.microsoft.com/office/drawing/2014/main" id="{1736E469-823B-3F77-1B24-A6010842622D}"/>
                    </a:ext>
                  </a:extLst>
                </p14:cNvPr>
                <p14:cNvContentPartPr/>
                <p14:nvPr/>
              </p14:nvContentPartPr>
              <p14:xfrm>
                <a:off x="6616705" y="4057541"/>
                <a:ext cx="166320" cy="352080"/>
              </p14:xfrm>
            </p:contentPart>
          </mc:Choice>
          <mc:Fallback xmlns="">
            <p:pic>
              <p:nvPicPr>
                <p:cNvPr id="96" name="Ink 95">
                  <a:extLst>
                    <a:ext uri="{FF2B5EF4-FFF2-40B4-BE49-F238E27FC236}">
                      <a16:creationId xmlns:a16="http://schemas.microsoft.com/office/drawing/2014/main" id="{1736E469-823B-3F77-1B24-A6010842622D}"/>
                    </a:ext>
                  </a:extLst>
                </p:cNvPr>
                <p:cNvPicPr/>
                <p:nvPr/>
              </p:nvPicPr>
              <p:blipFill>
                <a:blip r:embed="rId124"/>
                <a:stretch>
                  <a:fillRect/>
                </a:stretch>
              </p:blipFill>
              <p:spPr>
                <a:xfrm>
                  <a:off x="6607705" y="4048541"/>
                  <a:ext cx="1839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7" name="Ink 96">
                  <a:extLst>
                    <a:ext uri="{FF2B5EF4-FFF2-40B4-BE49-F238E27FC236}">
                      <a16:creationId xmlns:a16="http://schemas.microsoft.com/office/drawing/2014/main" id="{405DC17D-5226-7CE0-C109-F5DA1ED09C07}"/>
                    </a:ext>
                  </a:extLst>
                </p14:cNvPr>
                <p14:cNvContentPartPr/>
                <p14:nvPr/>
              </p14:nvContentPartPr>
              <p14:xfrm>
                <a:off x="6904705" y="4171661"/>
                <a:ext cx="160920" cy="206280"/>
              </p14:xfrm>
            </p:contentPart>
          </mc:Choice>
          <mc:Fallback xmlns="">
            <p:pic>
              <p:nvPicPr>
                <p:cNvPr id="97" name="Ink 96">
                  <a:extLst>
                    <a:ext uri="{FF2B5EF4-FFF2-40B4-BE49-F238E27FC236}">
                      <a16:creationId xmlns:a16="http://schemas.microsoft.com/office/drawing/2014/main" id="{405DC17D-5226-7CE0-C109-F5DA1ED09C07}"/>
                    </a:ext>
                  </a:extLst>
                </p:cNvPr>
                <p:cNvPicPr/>
                <p:nvPr/>
              </p:nvPicPr>
              <p:blipFill>
                <a:blip r:embed="rId126"/>
                <a:stretch>
                  <a:fillRect/>
                </a:stretch>
              </p:blipFill>
              <p:spPr>
                <a:xfrm>
                  <a:off x="6896065" y="4162661"/>
                  <a:ext cx="1785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8" name="Ink 97">
                  <a:extLst>
                    <a:ext uri="{FF2B5EF4-FFF2-40B4-BE49-F238E27FC236}">
                      <a16:creationId xmlns:a16="http://schemas.microsoft.com/office/drawing/2014/main" id="{64E567FB-F0E0-9A68-175F-F1C01FA0087D}"/>
                    </a:ext>
                  </a:extLst>
                </p14:cNvPr>
                <p14:cNvContentPartPr/>
                <p14:nvPr/>
              </p14:nvContentPartPr>
              <p14:xfrm>
                <a:off x="6865105" y="4123781"/>
                <a:ext cx="213120" cy="225720"/>
              </p14:xfrm>
            </p:contentPart>
          </mc:Choice>
          <mc:Fallback xmlns="">
            <p:pic>
              <p:nvPicPr>
                <p:cNvPr id="98" name="Ink 97">
                  <a:extLst>
                    <a:ext uri="{FF2B5EF4-FFF2-40B4-BE49-F238E27FC236}">
                      <a16:creationId xmlns:a16="http://schemas.microsoft.com/office/drawing/2014/main" id="{64E567FB-F0E0-9A68-175F-F1C01FA0087D}"/>
                    </a:ext>
                  </a:extLst>
                </p:cNvPr>
                <p:cNvPicPr/>
                <p:nvPr/>
              </p:nvPicPr>
              <p:blipFill>
                <a:blip r:embed="rId128"/>
                <a:stretch>
                  <a:fillRect/>
                </a:stretch>
              </p:blipFill>
              <p:spPr>
                <a:xfrm>
                  <a:off x="6856465" y="4114781"/>
                  <a:ext cx="230760" cy="243360"/>
                </a:xfrm>
                <a:prstGeom prst="rect">
                  <a:avLst/>
                </a:prstGeom>
              </p:spPr>
            </p:pic>
          </mc:Fallback>
        </mc:AlternateContent>
      </p:grpSp>
      <p:grpSp>
        <p:nvGrpSpPr>
          <p:cNvPr id="19" name="Group 18">
            <a:extLst>
              <a:ext uri="{FF2B5EF4-FFF2-40B4-BE49-F238E27FC236}">
                <a16:creationId xmlns:a16="http://schemas.microsoft.com/office/drawing/2014/main" id="{C8531BF6-058D-4243-91D2-28D7D3F210C6}"/>
              </a:ext>
            </a:extLst>
          </p:cNvPr>
          <p:cNvGrpSpPr/>
          <p:nvPr/>
        </p:nvGrpSpPr>
        <p:grpSpPr>
          <a:xfrm>
            <a:off x="3870265" y="3445181"/>
            <a:ext cx="449640" cy="238320"/>
            <a:chOff x="3870265" y="3445181"/>
            <a:chExt cx="449640" cy="238320"/>
          </a:xfrm>
        </p:grpSpPr>
        <mc:AlternateContent xmlns:mc="http://schemas.openxmlformats.org/markup-compatibility/2006" xmlns:p14="http://schemas.microsoft.com/office/powerpoint/2010/main">
          <mc:Choice Requires="p14">
            <p:contentPart p14:bwMode="auto" r:id="rId129">
              <p14:nvContentPartPr>
                <p14:cNvPr id="16" name="Ink 15">
                  <a:extLst>
                    <a:ext uri="{FF2B5EF4-FFF2-40B4-BE49-F238E27FC236}">
                      <a16:creationId xmlns:a16="http://schemas.microsoft.com/office/drawing/2014/main" id="{2EC692F3-50C4-4E49-8D15-B3AC6528123E}"/>
                    </a:ext>
                  </a:extLst>
                </p14:cNvPr>
                <p14:cNvContentPartPr/>
                <p14:nvPr/>
              </p14:nvContentPartPr>
              <p14:xfrm>
                <a:off x="3870265" y="3445181"/>
                <a:ext cx="228240" cy="225360"/>
              </p14:xfrm>
            </p:contentPart>
          </mc:Choice>
          <mc:Fallback xmlns="">
            <p:pic>
              <p:nvPicPr>
                <p:cNvPr id="16" name="Ink 15">
                  <a:extLst>
                    <a:ext uri="{FF2B5EF4-FFF2-40B4-BE49-F238E27FC236}">
                      <a16:creationId xmlns:a16="http://schemas.microsoft.com/office/drawing/2014/main" id="{2EC692F3-50C4-4E49-8D15-B3AC6528123E}"/>
                    </a:ext>
                  </a:extLst>
                </p:cNvPr>
                <p:cNvPicPr/>
                <p:nvPr/>
              </p:nvPicPr>
              <p:blipFill>
                <a:blip r:embed="rId130"/>
                <a:stretch>
                  <a:fillRect/>
                </a:stretch>
              </p:blipFill>
              <p:spPr>
                <a:xfrm>
                  <a:off x="3861265" y="3436181"/>
                  <a:ext cx="2458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7" name="Ink 16">
                  <a:extLst>
                    <a:ext uri="{FF2B5EF4-FFF2-40B4-BE49-F238E27FC236}">
                      <a16:creationId xmlns:a16="http://schemas.microsoft.com/office/drawing/2014/main" id="{9AE1A8E1-C66E-42A9-8F4F-CC38E1FA6777}"/>
                    </a:ext>
                  </a:extLst>
                </p14:cNvPr>
                <p14:cNvContentPartPr/>
                <p14:nvPr/>
              </p14:nvContentPartPr>
              <p14:xfrm>
                <a:off x="4185265" y="3473981"/>
                <a:ext cx="134640" cy="174240"/>
              </p14:xfrm>
            </p:contentPart>
          </mc:Choice>
          <mc:Fallback xmlns="">
            <p:pic>
              <p:nvPicPr>
                <p:cNvPr id="17" name="Ink 16">
                  <a:extLst>
                    <a:ext uri="{FF2B5EF4-FFF2-40B4-BE49-F238E27FC236}">
                      <a16:creationId xmlns:a16="http://schemas.microsoft.com/office/drawing/2014/main" id="{9AE1A8E1-C66E-42A9-8F4F-CC38E1FA6777}"/>
                    </a:ext>
                  </a:extLst>
                </p:cNvPr>
                <p:cNvPicPr/>
                <p:nvPr/>
              </p:nvPicPr>
              <p:blipFill>
                <a:blip r:embed="rId132"/>
                <a:stretch>
                  <a:fillRect/>
                </a:stretch>
              </p:blipFill>
              <p:spPr>
                <a:xfrm>
                  <a:off x="4176265" y="3464981"/>
                  <a:ext cx="152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8" name="Ink 17">
                  <a:extLst>
                    <a:ext uri="{FF2B5EF4-FFF2-40B4-BE49-F238E27FC236}">
                      <a16:creationId xmlns:a16="http://schemas.microsoft.com/office/drawing/2014/main" id="{6890B5D9-0D88-4B0C-AED1-88A784299F04}"/>
                    </a:ext>
                  </a:extLst>
                </p14:cNvPr>
                <p14:cNvContentPartPr/>
                <p14:nvPr/>
              </p14:nvContentPartPr>
              <p14:xfrm>
                <a:off x="4130905" y="3459941"/>
                <a:ext cx="145800" cy="223560"/>
              </p14:xfrm>
            </p:contentPart>
          </mc:Choice>
          <mc:Fallback xmlns="">
            <p:pic>
              <p:nvPicPr>
                <p:cNvPr id="18" name="Ink 17">
                  <a:extLst>
                    <a:ext uri="{FF2B5EF4-FFF2-40B4-BE49-F238E27FC236}">
                      <a16:creationId xmlns:a16="http://schemas.microsoft.com/office/drawing/2014/main" id="{6890B5D9-0D88-4B0C-AED1-88A784299F04}"/>
                    </a:ext>
                  </a:extLst>
                </p:cNvPr>
                <p:cNvPicPr/>
                <p:nvPr/>
              </p:nvPicPr>
              <p:blipFill>
                <a:blip r:embed="rId134"/>
                <a:stretch>
                  <a:fillRect/>
                </a:stretch>
              </p:blipFill>
              <p:spPr>
                <a:xfrm>
                  <a:off x="4121905" y="3450941"/>
                  <a:ext cx="163440" cy="241200"/>
                </a:xfrm>
                <a:prstGeom prst="rect">
                  <a:avLst/>
                </a:prstGeom>
              </p:spPr>
            </p:pic>
          </mc:Fallback>
        </mc:AlternateContent>
      </p:grpSp>
      <p:sp>
        <p:nvSpPr>
          <p:cNvPr id="100" name="TextBox 99">
            <a:extLst>
              <a:ext uri="{FF2B5EF4-FFF2-40B4-BE49-F238E27FC236}">
                <a16:creationId xmlns:a16="http://schemas.microsoft.com/office/drawing/2014/main" id="{C963405D-28A8-1932-B264-3D0FDF12BF8D}"/>
              </a:ext>
            </a:extLst>
          </p:cNvPr>
          <p:cNvSpPr txBox="1"/>
          <p:nvPr/>
        </p:nvSpPr>
        <p:spPr>
          <a:xfrm>
            <a:off x="3388225" y="6096000"/>
            <a:ext cx="2707775" cy="369332"/>
          </a:xfrm>
          <a:prstGeom prst="rect">
            <a:avLst/>
          </a:prstGeom>
          <a:solidFill>
            <a:schemeClr val="bg1"/>
          </a:solidFill>
        </p:spPr>
        <p:txBody>
          <a:bodyPr wrap="square" rtlCol="0">
            <a:spAutoFit/>
          </a:bodyPr>
          <a:lstStyle/>
          <a:p>
            <a:r>
              <a:rPr lang="en-US" dirty="0"/>
              <a:t>Cookies Eaten</a:t>
            </a:r>
          </a:p>
        </p:txBody>
      </p:sp>
      <p:sp>
        <p:nvSpPr>
          <p:cNvPr id="101" name="TextBox 100">
            <a:extLst>
              <a:ext uri="{FF2B5EF4-FFF2-40B4-BE49-F238E27FC236}">
                <a16:creationId xmlns:a16="http://schemas.microsoft.com/office/drawing/2014/main" id="{8F77EF5D-0084-2B21-6550-E157088A47C2}"/>
              </a:ext>
            </a:extLst>
          </p:cNvPr>
          <p:cNvSpPr txBox="1"/>
          <p:nvPr/>
        </p:nvSpPr>
        <p:spPr>
          <a:xfrm rot="16200000">
            <a:off x="-957347" y="2799807"/>
            <a:ext cx="2616144"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363200" cy="5141388"/>
          </a:xfrm>
        </p:spPr>
        <p:txBody>
          <a:bodyPr>
            <a:normAutofit/>
          </a:bodyPr>
          <a:lstStyle/>
          <a:p>
            <a:r>
              <a:rPr lang="en-US" sz="2400" dirty="0">
                <a:cs typeface="Times New Roman" panose="02020603050405020304" pitchFamily="18" charset="0"/>
              </a:rPr>
              <a:t>Quantitative methods provide tools to examine real-world relationships</a:t>
            </a:r>
          </a:p>
          <a:p>
            <a:r>
              <a:rPr lang="en-US" sz="2400" dirty="0">
                <a:cs typeface="Times New Roman" panose="02020603050405020304" pitchFamily="18" charset="0"/>
              </a:rPr>
              <a:t>Modeling requires thoughtful consideration of all variables</a:t>
            </a:r>
          </a:p>
          <a:p>
            <a:pPr lvl="1"/>
            <a:r>
              <a:rPr lang="en-US" sz="2400" dirty="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cs typeface="Times New Roman" panose="02020603050405020304" pitchFamily="18" charset="0"/>
              </a:rPr>
              <a:t>Model testing typically requires </a:t>
            </a:r>
            <a:r>
              <a:rPr lang="en-US" sz="2400" b="1" dirty="0">
                <a:solidFill>
                  <a:schemeClr val="accent2">
                    <a:lumMod val="75000"/>
                  </a:schemeClr>
                </a:solidFill>
                <a:cs typeface="Times New Roman" panose="02020603050405020304" pitchFamily="18" charset="0"/>
              </a:rPr>
              <a:t>assumptions:</a:t>
            </a: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facts/coding best practices</a:t>
            </a:r>
          </a:p>
          <a:p>
            <a:r>
              <a:rPr lang="en-US" sz="2400" dirty="0">
                <a:cs typeface="Times New Roman" panose="02020603050405020304" pitchFamily="18" charset="0"/>
              </a:rPr>
              <a:t>Univariate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b="-3321"/>
                </a:stretch>
              </a:blipFill>
            </p:spPr>
            <p:txBody>
              <a:bodyPr/>
              <a:lstStyle/>
              <a:p>
                <a:r>
                  <a:rPr lang="en-CA">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a:stretch>
              </a:blipFill>
            </p:spPr>
            <p:txBody>
              <a:bodyPr/>
              <a:lstStyle/>
              <a:p>
                <a:r>
                  <a:rPr lang="en-CA">
                    <a:noFill/>
                  </a:rPr>
                  <a:t> </a:t>
                </a:r>
              </a:p>
            </p:txBody>
          </p:sp>
        </mc:Fallback>
      </mc:AlternateContent>
    </p:spTree>
    <p:extLst>
      <p:ext uri="{BB962C8B-B14F-4D97-AF65-F5344CB8AC3E}">
        <p14:creationId xmlns:p14="http://schemas.microsoft.com/office/powerpoint/2010/main" val="2582891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9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744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 Conditional Expected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does this mean in our potential outcomes framework?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Recall we have </a:t>
                </a:r>
                <a14:m>
                  <m:oMath xmlns:m="http://schemas.openxmlformats.org/officeDocument/2006/math">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𝑑</m:t>
                        </m:r>
                      </m:e>
                    </m:d>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oMath>
                </a14:m>
                <a:r>
                  <a:rPr lang="en-CA" sz="2200" dirty="0">
                    <a:solidFill>
                      <a:schemeClr val="tx1">
                        <a:lumMod val="75000"/>
                        <a:lumOff val="25000"/>
                      </a:schemeClr>
                    </a:solidFill>
                    <a:ea typeface="Open Sans" panose="020B0606030504020204" pitchFamily="34" charset="0"/>
                    <a:cs typeface="Times New Roman" panose="02020603050405020304" pitchFamily="18" charset="0"/>
                  </a:rPr>
                  <a:t>So what’s the </a:t>
                </a:r>
                <a:r>
                  <a:rPr lang="en-CA" sz="2200" b="1" dirty="0">
                    <a:solidFill>
                      <a:schemeClr val="tx1">
                        <a:lumMod val="75000"/>
                        <a:lumOff val="25000"/>
                      </a:schemeClr>
                    </a:solidFill>
                    <a:ea typeface="Open Sans" panose="020B0606030504020204" pitchFamily="34" charset="0"/>
                    <a:cs typeface="Times New Roman" panose="02020603050405020304" pitchFamily="18" charset="0"/>
                  </a:rPr>
                  <a:t>treatment effect? </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d>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𝜏</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m:oMathPara>
                </a14:m>
                <a:endParaRPr lang="en-CA" sz="22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200" dirty="0">
                    <a:solidFill>
                      <a:schemeClr val="tx1">
                        <a:lumMod val="75000"/>
                        <a:lumOff val="25000"/>
                      </a:schemeClr>
                    </a:solidFill>
                    <a:ea typeface="Open Sans" panose="020B0606030504020204" pitchFamily="34" charset="0"/>
                    <a:cs typeface="Times New Roman" panose="02020603050405020304" pitchFamily="18" charset="0"/>
                  </a:rPr>
                  <a:t>How does this map to the regression above?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a:stretch>
              </a:blipFill>
            </p:spPr>
            <p:txBody>
              <a:bodyPr/>
              <a:lstStyle/>
              <a:p>
                <a:r>
                  <a:rPr lang="en-CA">
                    <a:noFill/>
                  </a:rPr>
                  <a:t> </a:t>
                </a:r>
              </a:p>
            </p:txBody>
          </p:sp>
        </mc:Fallback>
      </mc:AlternateContent>
    </p:spTree>
    <p:extLst>
      <p:ext uri="{BB962C8B-B14F-4D97-AF65-F5344CB8AC3E}">
        <p14:creationId xmlns:p14="http://schemas.microsoft.com/office/powerpoint/2010/main" val="681660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Where does univariate regression fit?</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8272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spTree>
    <p:extLst>
      <p:ext uri="{BB962C8B-B14F-4D97-AF65-F5344CB8AC3E}">
        <p14:creationId xmlns:p14="http://schemas.microsoft.com/office/powerpoint/2010/main" val="265354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B30E7-6B55-0A58-C341-130D4D4FD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E60D6-3586-88E7-634E-656012878000}"/>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08CEC7D8-49D5-8900-709C-303E79891613}"/>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a:t>
            </a:r>
          </a:p>
          <a:p>
            <a:pPr marL="457200" indent="-457200">
              <a:lnSpc>
                <a:spcPct val="120000"/>
              </a:lnSpc>
              <a:buAutoNum type="arabicPeriod"/>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Simple descriptive work (correlations) </a:t>
            </a:r>
          </a:p>
          <a:p>
            <a:pPr marL="457200" indent="-457200">
              <a:lnSpc>
                <a:spcPct val="120000"/>
              </a:lnSpc>
              <a:buAutoNum type="arabicPeriod"/>
            </a:pPr>
            <a:r>
              <a:rPr lang="en-CA" sz="2400" dirty="0">
                <a:solidFill>
                  <a:schemeClr val="tx1">
                    <a:lumMod val="75000"/>
                    <a:lumOff val="25000"/>
                  </a:schemeClr>
                </a:solidFill>
                <a:ea typeface="Open Sans" panose="020B0606030504020204" pitchFamily="34" charset="0"/>
                <a:cs typeface="Times New Roman" panose="02020603050405020304" pitchFamily="18" charset="0"/>
              </a:rPr>
              <a:t>Basis for comparisons across models</a:t>
            </a:r>
          </a:p>
          <a:p>
            <a:pPr marL="457200" indent="-457200">
              <a:lnSpc>
                <a:spcPct val="120000"/>
              </a:lnSpc>
              <a:buAutoNum type="arabicPeriod"/>
            </a:pPr>
            <a:r>
              <a:rPr lang="en-CA" sz="2400" dirty="0">
                <a:solidFill>
                  <a:schemeClr val="tx1">
                    <a:lumMod val="75000"/>
                    <a:lumOff val="25000"/>
                  </a:schemeClr>
                </a:solidFill>
                <a:ea typeface="Open Sans" panose="020B0606030504020204" pitchFamily="34" charset="0"/>
                <a:cs typeface="Times New Roman" panose="02020603050405020304" pitchFamily="18" charset="0"/>
              </a:rPr>
              <a:t>Predictive power and model selection </a:t>
            </a:r>
          </a:p>
        </p:txBody>
      </p:sp>
    </p:spTree>
    <p:extLst>
      <p:ext uri="{BB962C8B-B14F-4D97-AF65-F5344CB8AC3E}">
        <p14:creationId xmlns:p14="http://schemas.microsoft.com/office/powerpoint/2010/main" val="398314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9B62915-91FE-5861-2D26-2606CBBE9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D90E6-F7AC-94A9-B2CC-F467532B2980}"/>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297437B0-4485-1525-A55A-3D74DA5D1458}"/>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5" name="Table 4">
            <a:extLst>
              <a:ext uri="{FF2B5EF4-FFF2-40B4-BE49-F238E27FC236}">
                <a16:creationId xmlns:a16="http://schemas.microsoft.com/office/drawing/2014/main" id="{B171FF8F-09D6-2BED-5427-7DE0217E0C37}"/>
              </a:ext>
            </a:extLst>
          </p:cNvPr>
          <p:cNvGraphicFramePr>
            <a:graphicFrameLocks noGrp="1"/>
          </p:cNvGraphicFramePr>
          <p:nvPr/>
        </p:nvGraphicFramePr>
        <p:xfrm>
          <a:off x="762000" y="1600200"/>
          <a:ext cx="9982200" cy="5038855"/>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1. Attendance and midterm exam performance, cross-section.</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gridSpan="3">
                  <a:txBody>
                    <a:bodyPr/>
                    <a:lstStyle/>
                    <a:p>
                      <a:pPr algn="l" fontAlgn="ctr">
                        <a:buNone/>
                      </a:pPr>
                      <a:r>
                        <a:rPr lang="en-US" sz="1400" u="none" strike="noStrike">
                          <a:effectLst/>
                        </a:rPr>
                        <a:t>Midterm score</a:t>
                      </a:r>
                      <a:endParaRPr lang="en-US" sz="1400" b="1" i="0" u="none" strike="noStrike">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6888384"/>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a:effectLst/>
                        </a:rPr>
                        <a:t>Pre-midterm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1.271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0.825</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0.364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[0.304]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[0.312]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a:effectLst/>
                        </a:rPr>
                        <a:t>Global economics major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−0.428</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[0.269]</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a:effectLst/>
                        </a:rPr>
                        <a:t>Cumulative GPA, beginning of quarter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0.576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[0.126]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[0.133]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564550">
                <a:tc>
                  <a:txBody>
                    <a:bodyPr/>
                    <a:lstStyle/>
                    <a:p>
                      <a:pPr algn="l" fontAlgn="ctr">
                        <a:buNone/>
                      </a:pPr>
                      <a:r>
                        <a:rPr lang="en-US" sz="1400" u="none" strike="noStrike">
                          <a:effectLst/>
                        </a:rPr>
                        <a:t>Pre-midterm TA section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70848831"/>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[0.161]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573703564"/>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918032262"/>
                  </a:ext>
                </a:extLst>
              </a:tr>
              <a:tr h="227388">
                <a:tc>
                  <a:txBody>
                    <a:bodyPr/>
                    <a:lstStyle/>
                    <a:p>
                      <a:pPr algn="l" fontAlgn="ctr">
                        <a:buNone/>
                      </a:pPr>
                      <a:r>
                        <a:rPr lang="en-US" sz="1400" u="none" strike="noStrike">
                          <a:effectLst/>
                        </a:rPr>
                        <a:t>Constant</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−1.01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−2.171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−2.149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226520376"/>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[0.254]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[0.406]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639474043"/>
                  </a:ext>
                </a:extLst>
              </a:tr>
              <a:tr h="227388">
                <a:tc>
                  <a:txBody>
                    <a:bodyPr/>
                    <a:lstStyle/>
                    <a:p>
                      <a:pPr algn="l" fontAlgn="ctr">
                        <a:buNone/>
                      </a:pPr>
                      <a:r>
                        <a:rPr lang="en-US" sz="1400" u="none" strike="noStrike">
                          <a:effectLst/>
                        </a:rPr>
                        <a:t>Observations</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352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a:effectLst/>
                        </a:rPr>
                        <a:t>R-squared</a:t>
                      </a:r>
                      <a:endParaRPr lang="en-US" sz="1400" b="0" i="1"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0.06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4" name="Rectangle 3">
            <a:extLst>
              <a:ext uri="{FF2B5EF4-FFF2-40B4-BE49-F238E27FC236}">
                <a16:creationId xmlns:a16="http://schemas.microsoft.com/office/drawing/2014/main" id="{82168E9C-5F0A-F050-4A28-6647BB3E0025}"/>
              </a:ext>
            </a:extLst>
          </p:cNvPr>
          <p:cNvSpPr/>
          <p:nvPr/>
        </p:nvSpPr>
        <p:spPr>
          <a:xfrm>
            <a:off x="533398" y="1600200"/>
            <a:ext cx="8458201" cy="1600200"/>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2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Comments are your Friend!</a:t>
            </a:r>
            <a:endParaRPr lang="en-US" dirty="0">
              <a:latin typeface="Times New Roman" panose="02020603050405020304" pitchFamily="18" charset="0"/>
              <a:cs typeface="Times New Roman" panose="02020603050405020304" pitchFamily="18" charset="0"/>
            </a:endParaRPr>
          </a:p>
        </p:txBody>
      </p:sp>
      <p:pic>
        <p:nvPicPr>
          <p:cNvPr id="4" name="Picture 2" descr="I regret not commenting enough in my early years of CS, it's just a habit  of mine now : r/ProgrammerHumor">
            <a:extLst>
              <a:ext uri="{FF2B5EF4-FFF2-40B4-BE49-F238E27FC236}">
                <a16:creationId xmlns:a16="http://schemas.microsoft.com/office/drawing/2014/main" id="{C703BF8C-2AF0-6012-DA8A-211A58807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97" y="962232"/>
            <a:ext cx="4875001" cy="556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ents : r/ProgrammerHumor">
            <a:extLst>
              <a:ext uri="{FF2B5EF4-FFF2-40B4-BE49-F238E27FC236}">
                <a16:creationId xmlns:a16="http://schemas.microsoft.com/office/drawing/2014/main" id="{29448E45-48A0-9DB6-588D-DEC86FBB9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962232"/>
            <a:ext cx="4038600" cy="4464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5"/>
          <a:stretch>
            <a:fillRect/>
          </a:stretch>
        </p:blipFill>
        <p:spPr>
          <a:xfrm>
            <a:off x="6172200" y="47244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F246054-12F7-5BFF-E339-92F487BB2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95332-19A7-A37E-9406-2D1DA09D7C11}"/>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47BD5F7E-7D93-4E5F-8E31-3D4CFF721E4D}"/>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5" name="Table 4">
            <a:extLst>
              <a:ext uri="{FF2B5EF4-FFF2-40B4-BE49-F238E27FC236}">
                <a16:creationId xmlns:a16="http://schemas.microsoft.com/office/drawing/2014/main" id="{2B6EFF43-DC3B-E4B3-5384-419963061BDD}"/>
              </a:ext>
            </a:extLst>
          </p:cNvPr>
          <p:cNvGraphicFramePr>
            <a:graphicFrameLocks noGrp="1"/>
          </p:cNvGraphicFramePr>
          <p:nvPr/>
        </p:nvGraphicFramePr>
        <p:xfrm>
          <a:off x="762000" y="1600200"/>
          <a:ext cx="9982200" cy="5038855"/>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1. Attendance and midterm exam performance, cross-section.</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gridSpan="3">
                  <a:txBody>
                    <a:bodyPr/>
                    <a:lstStyle/>
                    <a:p>
                      <a:pPr algn="l" fontAlgn="ctr">
                        <a:buNone/>
                      </a:pPr>
                      <a:r>
                        <a:rPr lang="en-US" sz="1400" u="none" strike="noStrike">
                          <a:effectLst/>
                        </a:rPr>
                        <a:t>Midterm score</a:t>
                      </a:r>
                      <a:endParaRPr lang="en-US" sz="1400" b="1" i="0" u="none" strike="noStrike">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6888384"/>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a:effectLst/>
                        </a:rPr>
                        <a:t>Pre-midterm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1.271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0.825</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0.364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[0.304]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[0.312]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a:effectLst/>
                        </a:rPr>
                        <a:t>Global economics major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−0.428</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[0.269]</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a:effectLst/>
                        </a:rPr>
                        <a:t>Cumulative GPA, beginning of quarter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0.576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[0.126]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[0.133]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564550">
                <a:tc>
                  <a:txBody>
                    <a:bodyPr/>
                    <a:lstStyle/>
                    <a:p>
                      <a:pPr algn="l" fontAlgn="ctr">
                        <a:buNone/>
                      </a:pPr>
                      <a:r>
                        <a:rPr lang="en-US" sz="1400" u="none" strike="noStrike">
                          <a:effectLst/>
                        </a:rPr>
                        <a:t>Pre-midterm TA section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70848831"/>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[0.161]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573703564"/>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918032262"/>
                  </a:ext>
                </a:extLst>
              </a:tr>
              <a:tr h="227388">
                <a:tc>
                  <a:txBody>
                    <a:bodyPr/>
                    <a:lstStyle/>
                    <a:p>
                      <a:pPr algn="l" fontAlgn="ctr">
                        <a:buNone/>
                      </a:pPr>
                      <a:r>
                        <a:rPr lang="en-US" sz="1400" u="none" strike="noStrike">
                          <a:effectLst/>
                        </a:rPr>
                        <a:t>Constant</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−1.01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−2.171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−2.149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226520376"/>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[0.254]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[0.406]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639474043"/>
                  </a:ext>
                </a:extLst>
              </a:tr>
              <a:tr h="227388">
                <a:tc>
                  <a:txBody>
                    <a:bodyPr/>
                    <a:lstStyle/>
                    <a:p>
                      <a:pPr algn="l" fontAlgn="ctr">
                        <a:buNone/>
                      </a:pPr>
                      <a:r>
                        <a:rPr lang="en-US" sz="1400" u="none" strike="noStrike">
                          <a:effectLst/>
                        </a:rPr>
                        <a:t>Observations</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352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a:effectLst/>
                        </a:rPr>
                        <a:t>R-squared</a:t>
                      </a:r>
                      <a:endParaRPr lang="en-US" sz="1400" b="0" i="1"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0.06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6" name="Rectangle 5">
            <a:extLst>
              <a:ext uri="{FF2B5EF4-FFF2-40B4-BE49-F238E27FC236}">
                <a16:creationId xmlns:a16="http://schemas.microsoft.com/office/drawing/2014/main" id="{7E4009AE-AA6D-0062-FCB7-7500746779FA}"/>
              </a:ext>
            </a:extLst>
          </p:cNvPr>
          <p:cNvSpPr/>
          <p:nvPr/>
        </p:nvSpPr>
        <p:spPr>
          <a:xfrm>
            <a:off x="609600" y="6324600"/>
            <a:ext cx="7086600" cy="416988"/>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39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436A7-9D77-794E-AB7E-C72753442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35A3C7-EAFE-088F-6963-8E343589DEC8}"/>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9BB6DEE7-FFB4-2AD0-87CC-1D0CB262600E}"/>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5" name="Table 4">
            <a:extLst>
              <a:ext uri="{FF2B5EF4-FFF2-40B4-BE49-F238E27FC236}">
                <a16:creationId xmlns:a16="http://schemas.microsoft.com/office/drawing/2014/main" id="{DF874EBE-27B2-0C49-BC49-3C513209543B}"/>
              </a:ext>
            </a:extLst>
          </p:cNvPr>
          <p:cNvGraphicFramePr>
            <a:graphicFrameLocks noGrp="1"/>
          </p:cNvGraphicFramePr>
          <p:nvPr>
            <p:extLst>
              <p:ext uri="{D42A27DB-BD31-4B8C-83A1-F6EECF244321}">
                <p14:modId xmlns:p14="http://schemas.microsoft.com/office/powerpoint/2010/main" val="1080954095"/>
              </p:ext>
            </p:extLst>
          </p:nvPr>
        </p:nvGraphicFramePr>
        <p:xfrm>
          <a:off x="762000" y="1600200"/>
          <a:ext cx="9982200" cy="3525549"/>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Regressions illustrating confounding bias with simulated gender disparity</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1" i="0" u="none" strike="noStrike" dirty="0">
                          <a:solidFill>
                            <a:srgbClr val="000000"/>
                          </a:solidFill>
                          <a:effectLst/>
                          <a:latin typeface="Georgia" panose="02040502050405020303" pitchFamily="18" charset="0"/>
                        </a:rPr>
                        <a:t>(1) Biased (unconditional)</a:t>
                      </a:r>
                    </a:p>
                  </a:txBody>
                  <a:tcPr marL="6350" marR="6350" marT="6350" marB="0" anchor="ctr"/>
                </a:tc>
                <a:tc>
                  <a:txBody>
                    <a:bodyPr/>
                    <a:lstStyle/>
                    <a:p>
                      <a:pPr algn="l" fontAlgn="ctr">
                        <a:buNone/>
                      </a:pPr>
                      <a:r>
                        <a:rPr lang="en-US" sz="1400" b="1" u="none" strike="noStrike" dirty="0">
                          <a:effectLst/>
                        </a:rPr>
                        <a:t>(2) Biased (collider)</a:t>
                      </a:r>
                      <a:endParaRPr lang="en-US" sz="1400" b="1"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1" i="0" u="none" strike="noStrike" dirty="0">
                          <a:solidFill>
                            <a:srgbClr val="000000"/>
                          </a:solidFill>
                          <a:effectLst/>
                          <a:latin typeface="Georgia" panose="02040502050405020303" pitchFamily="18" charset="0"/>
                        </a:rPr>
                        <a:t>(3) Unbiased</a:t>
                      </a:r>
                    </a:p>
                  </a:txBody>
                  <a:tcPr marL="6350" marR="6350" marT="6350" marB="0" anchor="ctr"/>
                </a:tc>
                <a:tc>
                  <a:txBody>
                    <a:bodyPr/>
                    <a:lstStyle/>
                    <a:p>
                      <a:pPr algn="l" fontAlgn="ctr">
                        <a:buNone/>
                      </a:pPr>
                      <a:endParaRPr lang="en-US" sz="1400" b="1"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dirty="0">
                          <a:effectLst/>
                        </a:rPr>
                        <a:t>Female</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-3.074***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0.601***</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-0.994***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dirty="0">
                          <a:effectLst/>
                        </a:rPr>
                        <a:t>Occupation</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1.793***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0.991***</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dirty="0">
                          <a:effectLst/>
                        </a:rPr>
                        <a:t>Ability</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2.017***</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0" i="0" u="none" strike="noStrike" dirty="0">
                          <a:solidFill>
                            <a:srgbClr val="000000"/>
                          </a:solidFill>
                          <a:effectLst/>
                          <a:latin typeface="Georgia" panose="02040502050405020303" pitchFamily="18" charset="0"/>
                        </a:rPr>
                        <a:t>(0.000)</a:t>
                      </a: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227388">
                <a:tc>
                  <a:txBody>
                    <a:bodyPr/>
                    <a:lstStyle/>
                    <a:p>
                      <a:pPr algn="l" fontAlgn="ctr">
                        <a:buNone/>
                      </a:pPr>
                      <a:r>
                        <a:rPr lang="en-US" sz="1400" u="none" strike="noStrike" dirty="0">
                          <a:effectLst/>
                        </a:rPr>
                        <a:t>Observations</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dirty="0">
                          <a:effectLst/>
                        </a:rPr>
                        <a:t>R-squared</a:t>
                      </a:r>
                      <a:endParaRPr lang="en-US" sz="1400" b="0" i="1"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0.17</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0.2</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4" name="Rectangle 3">
            <a:extLst>
              <a:ext uri="{FF2B5EF4-FFF2-40B4-BE49-F238E27FC236}">
                <a16:creationId xmlns:a16="http://schemas.microsoft.com/office/drawing/2014/main" id="{69584141-D217-A153-FECC-5DBA538D94D2}"/>
              </a:ext>
            </a:extLst>
          </p:cNvPr>
          <p:cNvSpPr/>
          <p:nvPr/>
        </p:nvSpPr>
        <p:spPr>
          <a:xfrm>
            <a:off x="533398" y="1600200"/>
            <a:ext cx="8458201" cy="1600200"/>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6493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67A68-47FC-836D-E9FE-1AD1E26D7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4DE28-A2B6-789F-1DE1-F3C130045AA9}"/>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487508BB-5F84-A311-D57A-AC0A56DC2E34}"/>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4" name="Table 3">
            <a:extLst>
              <a:ext uri="{FF2B5EF4-FFF2-40B4-BE49-F238E27FC236}">
                <a16:creationId xmlns:a16="http://schemas.microsoft.com/office/drawing/2014/main" id="{434DB752-6DE7-F7F1-BB3A-56343802F1D5}"/>
              </a:ext>
            </a:extLst>
          </p:cNvPr>
          <p:cNvGraphicFramePr>
            <a:graphicFrameLocks noGrp="1"/>
          </p:cNvGraphicFramePr>
          <p:nvPr>
            <p:extLst>
              <p:ext uri="{D42A27DB-BD31-4B8C-83A1-F6EECF244321}">
                <p14:modId xmlns:p14="http://schemas.microsoft.com/office/powerpoint/2010/main" val="2529355403"/>
              </p:ext>
            </p:extLst>
          </p:nvPr>
        </p:nvGraphicFramePr>
        <p:xfrm>
          <a:off x="762000" y="1600200"/>
          <a:ext cx="9982200" cy="3525549"/>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Regressions illustrating confounding bias with simulated gender disparity</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1" i="0" u="none" strike="noStrike" dirty="0">
                          <a:solidFill>
                            <a:srgbClr val="000000"/>
                          </a:solidFill>
                          <a:effectLst/>
                          <a:latin typeface="Georgia" panose="02040502050405020303" pitchFamily="18" charset="0"/>
                        </a:rPr>
                        <a:t>(1) Biased (unconditional)</a:t>
                      </a:r>
                    </a:p>
                  </a:txBody>
                  <a:tcPr marL="6350" marR="6350" marT="6350" marB="0" anchor="ctr"/>
                </a:tc>
                <a:tc>
                  <a:txBody>
                    <a:bodyPr/>
                    <a:lstStyle/>
                    <a:p>
                      <a:pPr algn="l" fontAlgn="ctr">
                        <a:buNone/>
                      </a:pPr>
                      <a:r>
                        <a:rPr lang="en-US" sz="1400" b="1" u="none" strike="noStrike" dirty="0">
                          <a:effectLst/>
                        </a:rPr>
                        <a:t>(2) Biased (collider)</a:t>
                      </a:r>
                      <a:endParaRPr lang="en-US" sz="1400" b="1"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1" i="0" u="none" strike="noStrike" dirty="0">
                          <a:solidFill>
                            <a:srgbClr val="000000"/>
                          </a:solidFill>
                          <a:effectLst/>
                          <a:latin typeface="Georgia" panose="02040502050405020303" pitchFamily="18" charset="0"/>
                        </a:rPr>
                        <a:t>(3) Unbiased</a:t>
                      </a:r>
                    </a:p>
                  </a:txBody>
                  <a:tcPr marL="6350" marR="6350" marT="6350" marB="0" anchor="ctr"/>
                </a:tc>
                <a:tc>
                  <a:txBody>
                    <a:bodyPr/>
                    <a:lstStyle/>
                    <a:p>
                      <a:pPr algn="l" fontAlgn="ctr">
                        <a:buNone/>
                      </a:pPr>
                      <a:endParaRPr lang="en-US" sz="1400" b="1"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dirty="0">
                          <a:effectLst/>
                        </a:rPr>
                        <a:t>Female</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-3.074***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0.601***</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-0.994***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dirty="0">
                          <a:effectLst/>
                        </a:rPr>
                        <a:t>Occupation</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1.793***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0.991***</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dirty="0">
                          <a:effectLst/>
                        </a:rPr>
                        <a:t>Ability</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2.017***</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0" i="0" u="none" strike="noStrike" dirty="0">
                          <a:solidFill>
                            <a:srgbClr val="000000"/>
                          </a:solidFill>
                          <a:effectLst/>
                          <a:latin typeface="Georgia" panose="02040502050405020303" pitchFamily="18" charset="0"/>
                        </a:rPr>
                        <a:t>(0.000)</a:t>
                      </a: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227388">
                <a:tc>
                  <a:txBody>
                    <a:bodyPr/>
                    <a:lstStyle/>
                    <a:p>
                      <a:pPr algn="l" fontAlgn="ctr">
                        <a:buNone/>
                      </a:pPr>
                      <a:r>
                        <a:rPr lang="en-US" sz="1400" u="none" strike="noStrike" dirty="0">
                          <a:effectLst/>
                        </a:rPr>
                        <a:t>Observations</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dirty="0">
                          <a:effectLst/>
                        </a:rPr>
                        <a:t>R-squared</a:t>
                      </a:r>
                      <a:endParaRPr lang="en-US" sz="1400" b="0" i="1"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0.17</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0.2</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6" name="Rectangle 5">
            <a:extLst>
              <a:ext uri="{FF2B5EF4-FFF2-40B4-BE49-F238E27FC236}">
                <a16:creationId xmlns:a16="http://schemas.microsoft.com/office/drawing/2014/main" id="{CC4370CC-4A0D-F050-B618-582309DDB054}"/>
              </a:ext>
            </a:extLst>
          </p:cNvPr>
          <p:cNvSpPr/>
          <p:nvPr/>
        </p:nvSpPr>
        <p:spPr>
          <a:xfrm>
            <a:off x="745067" y="4813330"/>
            <a:ext cx="7086600" cy="416988"/>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443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4C606-B24C-D835-A422-C6C3F4D51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FD0B9-D015-C32B-68E2-D10BC1087896}"/>
              </a:ext>
            </a:extLst>
          </p:cNvPr>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8C03CA-4063-C36F-C6F1-5D009A3D3590}"/>
                  </a:ext>
                </a:extLst>
              </p:cNvPr>
              <p:cNvSpPr>
                <a:spLocks noGrp="1"/>
              </p:cNvSpPr>
              <p:nvPr>
                <p:ph idx="1"/>
              </p:nvPr>
            </p:nvSpPr>
            <p:spPr>
              <a:xfrm>
                <a:off x="609601" y="1066801"/>
                <a:ext cx="10363200"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47209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7392"/>
            <a:ext cx="10896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Consistency: Does data help us answer our question?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1" y="1066801"/>
                <a:ext cx="10744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a:t>
                </a:r>
                <a:r>
                  <a:rPr lang="en-CA" sz="2400" b="1" u="sng" dirty="0">
                    <a:solidFill>
                      <a:schemeClr val="accent2">
                        <a:lumMod val="75000"/>
                      </a:schemeClr>
                    </a:solidFill>
                    <a:ea typeface="Open Sans" panose="020B0606030504020204" pitchFamily="34" charset="0"/>
                    <a:cs typeface="Times New Roman" panose="02020603050405020304" pitchFamily="18" charset="0"/>
                  </a:rPr>
                  <a:t>minimize the error between</a:t>
                </a:r>
                <a:r>
                  <a:rPr lang="en-CA" sz="2400" b="1" dirty="0">
                    <a:solidFill>
                      <a:schemeClr val="accent2">
                        <a:lumMod val="75000"/>
                      </a:schemeClr>
                    </a:solidFill>
                    <a:ea typeface="Open Sans" panose="020B0606030504020204" pitchFamily="34" charset="0"/>
                    <a:cs typeface="Times New Roman" panose="02020603050405020304" pitchFamily="18" charset="0"/>
                  </a:rPr>
                  <a:t> </a:t>
                </a:r>
                <a14:m>
                  <m:oMath xmlns:m="http://schemas.openxmlformats.org/officeDocument/2006/math">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oMath>
                </a14:m>
                <a:r>
                  <a:rPr lang="en-US" sz="2400" b="1" dirty="0">
                    <a:solidFill>
                      <a:schemeClr val="accent2">
                        <a:lumMod val="75000"/>
                      </a:schemeClr>
                    </a:solidFill>
                    <a:ea typeface="Open Sans" panose="020B0606030504020204" pitchFamily="34" charset="0"/>
                    <a:cs typeface="Times New Roman" panose="02020603050405020304" pitchFamily="18" charset="0"/>
                  </a:rPr>
                  <a:t> and </a:t>
                </a:r>
                <a14:m>
                  <m:oMath xmlns:m="http://schemas.openxmlformats.org/officeDocument/2006/math">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We’d like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to get closer to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as we draw larger samples</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This is the notion of a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consistent estimator</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For an unbiased estimator, this requires only that </a:t>
                </a:r>
              </a:p>
              <a:p>
                <a:pPr marL="274320" lvl="1" indent="0">
                  <a:lnSpc>
                    <a:spcPct val="100000"/>
                  </a:lnSpc>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uncPr>
                        <m:fName>
                          <m:limLow>
                            <m:limLow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limLowPr>
                            <m:e>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lim</m:t>
                              </m:r>
                            </m:e>
                            <m:lim>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lim>
                          </m:limLow>
                        </m:fName>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𝕍</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b>
                                  </m:sSub>
                                </m:e>
                              </m:acc>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func>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1" y="1066801"/>
                <a:ext cx="10744200" cy="5141388"/>
              </a:xfrm>
              <a:blipFill>
                <a:blip r:embed="rId3"/>
                <a:stretch>
                  <a:fillRect l="-908"/>
                </a:stretch>
              </a:blipFill>
            </p:spPr>
            <p:txBody>
              <a:bodyPr/>
              <a:lstStyle/>
              <a:p>
                <a:r>
                  <a:rPr lang="en-US">
                    <a:noFill/>
                  </a:rPr>
                  <a:t> </a:t>
                </a:r>
              </a:p>
            </p:txBody>
          </p:sp>
        </mc:Fallback>
      </mc:AlternateContent>
    </p:spTree>
    <p:extLst>
      <p:ext uri="{BB962C8B-B14F-4D97-AF65-F5344CB8AC3E}">
        <p14:creationId xmlns:p14="http://schemas.microsoft.com/office/powerpoint/2010/main" val="2288690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25328" cy="4041648"/>
          </a:xfrm>
        </p:spPr>
        <p:txBody>
          <a:bodyPr>
            <a:normAutofit/>
          </a:bodyPr>
          <a:lstStyle/>
          <a:p>
            <a:r>
              <a:rPr lang="en-US" sz="5400" dirty="0">
                <a:latin typeface="Times New Roman" panose="02020603050405020304" pitchFamily="18" charset="0"/>
                <a:cs typeface="Times New Roman" panose="02020603050405020304" pitchFamily="18" charset="0"/>
              </a:rPr>
              <a:t>Inference on Regression Coefficients</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795453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How well does our data answer our question?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5156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Any regression is left with </a:t>
                </a:r>
                <a:r>
                  <a:rPr lang="en-US" sz="2400" b="1" dirty="0">
                    <a:solidFill>
                      <a:schemeClr val="accent2">
                        <a:lumMod val="75000"/>
                      </a:schemeClr>
                    </a:solidFill>
                    <a:cs typeface="Times New Roman" panose="02020603050405020304" pitchFamily="18" charset="0"/>
                  </a:rPr>
                  <a:t>residual variation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Additionally, </a:t>
                </a:r>
                <a:r>
                  <a:rPr lang="en-US" sz="2400" b="1" dirty="0">
                    <a:solidFill>
                      <a:schemeClr val="accent3">
                        <a:lumMod val="75000"/>
                      </a:schemeClr>
                    </a:solidFill>
                    <a:cs typeface="Times New Roman" panose="02020603050405020304" pitchFamily="18" charset="0"/>
                  </a:rPr>
                  <a:t>sampling variation</a:t>
                </a:r>
                <a:r>
                  <a:rPr lang="en-US" sz="2400" b="1" dirty="0">
                    <a:cs typeface="Times New Roman" panose="02020603050405020304" pitchFamily="18" charset="0"/>
                  </a:rPr>
                  <a:t> </a:t>
                </a:r>
                <a:r>
                  <a:rPr lang="en-US" sz="2400" dirty="0">
                    <a:cs typeface="Times New Roman" panose="02020603050405020304" pitchFamily="18" charset="0"/>
                  </a:rPr>
                  <a:t>means that if we change the data or the model (even a little), we change </a:t>
                </a:r>
                <a14:m>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0" dirty="0">
                    <a:cs typeface="Times New Roman" panose="02020603050405020304" pitchFamily="18" charset="0"/>
                  </a:rPr>
                  <a:t> (potentially a lot)</a:t>
                </a:r>
              </a:p>
              <a:p>
                <a:r>
                  <a:rPr lang="en-US" sz="2400" dirty="0">
                    <a:cs typeface="Times New Roman" panose="02020603050405020304" pitchFamily="18" charset="0"/>
                  </a:rPr>
                  <a:t>A key question of a regression model is therefore: </a:t>
                </a:r>
              </a:p>
              <a:p>
                <a:pPr marL="0" indent="0">
                  <a:buNone/>
                </a:pPr>
                <a:r>
                  <a:rPr lang="en-US" sz="2400" b="1" dirty="0">
                    <a:cs typeface="Times New Roman" panose="02020603050405020304" pitchFamily="18" charset="0"/>
                  </a:rPr>
                  <a:t>How certain am I that my </a:t>
                </a:r>
                <a14:m>
                  <m:oMath xmlns:m="http://schemas.openxmlformats.org/officeDocument/2006/math">
                    <m:acc>
                      <m:accPr>
                        <m:chr m:val="̂"/>
                        <m:ctrlPr>
                          <a:rPr lang="en-US" sz="2400" b="1"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1" dirty="0">
                    <a:cs typeface="Times New Roman" panose="02020603050405020304" pitchFamily="18" charset="0"/>
                  </a:rPr>
                  <a:t> is telling me something informative about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𝜷</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515600" cy="5141388"/>
              </a:xfrm>
              <a:blipFill>
                <a:blip r:embed="rId3"/>
                <a:stretch>
                  <a:fillRect l="-87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92E49E-DB7D-9825-CB23-3FABA12393F6}"/>
              </a:ext>
            </a:extLst>
          </p:cNvPr>
          <p:cNvPicPr>
            <a:picLocks noChangeAspect="1"/>
          </p:cNvPicPr>
          <p:nvPr/>
        </p:nvPicPr>
        <p:blipFill>
          <a:blip r:embed="rId4"/>
          <a:stretch>
            <a:fillRect/>
          </a:stretch>
        </p:blipFill>
        <p:spPr>
          <a:xfrm>
            <a:off x="2503193" y="4190999"/>
            <a:ext cx="7185613" cy="1600200"/>
          </a:xfrm>
          <a:prstGeom prst="rect">
            <a:avLst/>
          </a:prstGeom>
        </p:spPr>
      </p:pic>
    </p:spTree>
    <p:extLst>
      <p:ext uri="{BB962C8B-B14F-4D97-AF65-F5344CB8AC3E}">
        <p14:creationId xmlns:p14="http://schemas.microsoft.com/office/powerpoint/2010/main" val="222724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Aptos" panose="020B0004020202020204" pitchFamily="34" charset="0"/>
                <a:cs typeface="Times New Roman" panose="02020603050405020304" pitchFamily="18" charset="0"/>
              </a:rPr>
              <a:t>Assignment 0: Review and Questions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latin typeface="Aptos" panose="020B0004020202020204" pitchFamily="34" charset="0"/>
                <a:cs typeface="Aparajita" panose="02020603050405020304" pitchFamily="18" charset="0"/>
              </a:rPr>
              <a:t>What questions do you have? </a:t>
            </a:r>
          </a:p>
          <a:p>
            <a:r>
              <a:rPr lang="en-US" sz="2200" dirty="0">
                <a:latin typeface="Aptos" panose="020B0004020202020204" pitchFamily="34" charset="0"/>
                <a:cs typeface="Aparajita" panose="02020603050405020304" pitchFamily="18" charset="0"/>
              </a:rPr>
              <a:t>Do you have GitHub Copilot installed? </a:t>
            </a:r>
          </a:p>
          <a:p>
            <a:r>
              <a:rPr lang="en-US" sz="2200" dirty="0">
                <a:latin typeface="Aptos" panose="020B0004020202020204" pitchFamily="34" charset="0"/>
                <a:cs typeface="Aparajita" panose="02020603050405020304" pitchFamily="18" charset="0"/>
              </a:rPr>
              <a:t>Are you using the “visual” option for RStudio (makes things simpler)</a:t>
            </a:r>
          </a:p>
          <a:p>
            <a:r>
              <a:rPr lang="en-US" sz="2200" dirty="0">
                <a:latin typeface="Aptos" panose="020B0004020202020204" pitchFamily="34" charset="0"/>
                <a:cs typeface="Aparajita" panose="02020603050405020304" pitchFamily="18" charset="0"/>
              </a:rPr>
              <a:t>What does it look like to run a code chunk (use your sample solution as a guide)</a:t>
            </a:r>
          </a:p>
          <a:p>
            <a:r>
              <a:rPr lang="en-US" sz="2200" dirty="0">
                <a:latin typeface="Aptos" panose="020B0004020202020204" pitchFamily="34" charset="0"/>
                <a:cs typeface="Aparajita" panose="02020603050405020304" pitchFamily="18" charset="0"/>
              </a:rPr>
              <a:t>Anything in particular you’d like to review?</a:t>
            </a:r>
          </a:p>
        </p:txBody>
      </p:sp>
      <p:pic>
        <p:nvPicPr>
          <p:cNvPr id="4" name="Picture 2" descr="RStudio - RStudio">
            <a:extLst>
              <a:ext uri="{FF2B5EF4-FFF2-40B4-BE49-F238E27FC236}">
                <a16:creationId xmlns:a16="http://schemas.microsoft.com/office/drawing/2014/main" id="{2E3F4A3E-70C1-315C-D024-7578AA88E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53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How well does our data answer our question?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5918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Any regression is left with </a:t>
                </a:r>
                <a:r>
                  <a:rPr lang="en-US" sz="2400" b="1" dirty="0">
                    <a:solidFill>
                      <a:schemeClr val="accent2">
                        <a:lumMod val="75000"/>
                      </a:schemeClr>
                    </a:solidFill>
                    <a:cs typeface="Times New Roman" panose="02020603050405020304" pitchFamily="18" charset="0"/>
                  </a:rPr>
                  <a:t>residual variation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Additionally, </a:t>
                </a:r>
                <a:r>
                  <a:rPr lang="en-US" sz="2400" b="1" dirty="0">
                    <a:solidFill>
                      <a:schemeClr val="accent3">
                        <a:lumMod val="75000"/>
                      </a:schemeClr>
                    </a:solidFill>
                    <a:cs typeface="Times New Roman" panose="02020603050405020304" pitchFamily="18" charset="0"/>
                  </a:rPr>
                  <a:t>sampling variation</a:t>
                </a:r>
                <a:r>
                  <a:rPr lang="en-US" sz="2400" b="1" dirty="0">
                    <a:cs typeface="Times New Roman" panose="02020603050405020304" pitchFamily="18" charset="0"/>
                  </a:rPr>
                  <a:t> </a:t>
                </a:r>
                <a:r>
                  <a:rPr lang="en-US" sz="2400" dirty="0">
                    <a:cs typeface="Times New Roman" panose="02020603050405020304" pitchFamily="18" charset="0"/>
                  </a:rPr>
                  <a:t>means that if we change the data or the model (even a little), we change </a:t>
                </a:r>
                <a14:m>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0" dirty="0">
                    <a:cs typeface="Times New Roman" panose="02020603050405020304" pitchFamily="18" charset="0"/>
                  </a:rPr>
                  <a:t> (potentially a lot)</a:t>
                </a:r>
              </a:p>
              <a:p>
                <a:r>
                  <a:rPr lang="en-US" sz="2400" dirty="0">
                    <a:cs typeface="Times New Roman" panose="02020603050405020304" pitchFamily="18" charset="0"/>
                  </a:rPr>
                  <a:t>A key question of a regression model is therefore: </a:t>
                </a:r>
              </a:p>
              <a:p>
                <a:pPr marL="0" indent="0">
                  <a:buNone/>
                </a:pPr>
                <a:r>
                  <a:rPr lang="en-US" sz="2400" b="1" dirty="0">
                    <a:cs typeface="Times New Roman" panose="02020603050405020304" pitchFamily="18" charset="0"/>
                  </a:rPr>
                  <a:t>How certain am I that my </a:t>
                </a:r>
                <a14:m>
                  <m:oMath xmlns:m="http://schemas.openxmlformats.org/officeDocument/2006/math">
                    <m:acc>
                      <m:accPr>
                        <m:chr m:val="̂"/>
                        <m:ctrlPr>
                          <a:rPr lang="en-US" sz="2400" b="1"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1" dirty="0">
                    <a:cs typeface="Times New Roman" panose="02020603050405020304" pitchFamily="18" charset="0"/>
                  </a:rPr>
                  <a:t> is telling me something informative about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𝜷</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r>
                  <a:rPr lang="en-US" sz="2400" dirty="0">
                    <a:cs typeface="Times New Roman" panose="02020603050405020304" pitchFamily="18" charset="0"/>
                  </a:rPr>
                  <a:t>This is the question of </a:t>
                </a:r>
                <a:r>
                  <a:rPr lang="en-US" sz="2400" b="1" dirty="0">
                    <a:solidFill>
                      <a:schemeClr val="accent2">
                        <a:lumMod val="75000"/>
                      </a:schemeClr>
                    </a:solidFill>
                    <a:cs typeface="Times New Roman" panose="02020603050405020304" pitchFamily="18" charset="0"/>
                  </a:rPr>
                  <a:t>inference</a:t>
                </a:r>
              </a:p>
              <a:p>
                <a:r>
                  <a:rPr lang="en-US" sz="2400" dirty="0">
                    <a:solidFill>
                      <a:schemeClr val="tx1"/>
                    </a:solidFill>
                    <a:cs typeface="Times New Roman" panose="02020603050405020304" pitchFamily="18" charset="0"/>
                  </a:rPr>
                  <a:t>To get there, use one of our useful assumptions (</a:t>
                </a:r>
                <a:r>
                  <a:rPr lang="en-US" sz="2400" b="1" dirty="0">
                    <a:solidFill>
                      <a:schemeClr val="tx1"/>
                    </a:solidFill>
                    <a:cs typeface="Times New Roman" panose="02020603050405020304" pitchFamily="18" charset="0"/>
                  </a:rPr>
                  <a:t>homoskedasticity</a:t>
                </a:r>
                <a:r>
                  <a:rPr lang="en-US" sz="2400" dirty="0">
                    <a:solidFill>
                      <a:schemeClr val="tx1"/>
                    </a:solidFill>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𝕍</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𝜀</m:t>
                          </m:r>
                        </m:e>
                        <m:e>
                          <m:r>
                            <a:rPr lang="en-US" sz="2400" b="0" i="1" smtClean="0">
                              <a:solidFill>
                                <a:schemeClr val="tx1"/>
                              </a:solidFill>
                              <a:latin typeface="Cambria Math" panose="02040503050406030204" pitchFamily="18" charset="0"/>
                              <a:cs typeface="Times New Roman" panose="02020603050405020304" pitchFamily="18" charset="0"/>
                            </a:rPr>
                            <m:t>𝑋</m:t>
                          </m:r>
                        </m:e>
                      </m:d>
                      <m:r>
                        <a:rPr lang="en-US" sz="2400" b="0" i="1" smtClean="0">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𝜎</m:t>
                          </m:r>
                        </m:e>
                        <m:sup>
                          <m:r>
                            <a:rPr lang="en-US" sz="2400" b="0" i="1" smtClean="0">
                              <a:solidFill>
                                <a:schemeClr val="tx1"/>
                              </a:solidFill>
                              <a:latin typeface="Cambria Math" panose="02040503050406030204" pitchFamily="18" charset="0"/>
                              <a:cs typeface="Times New Roman" panose="02020603050405020304" pitchFamily="18" charset="0"/>
                            </a:rPr>
                            <m:t>2</m:t>
                          </m:r>
                        </m:sup>
                      </m:sSup>
                    </m:oMath>
                  </m:oMathPara>
                </a14:m>
                <a:endParaRPr lang="en-US" sz="2400" dirty="0">
                  <a:solidFill>
                    <a:schemeClr val="tx1"/>
                  </a:solidFill>
                  <a:cs typeface="Times New Roman" panose="02020603050405020304" pitchFamily="18" charset="0"/>
                </a:endParaRPr>
              </a:p>
              <a:p>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591800" cy="5141388"/>
              </a:xfrm>
              <a:blipFill>
                <a:blip r:embed="rId3"/>
                <a:stretch>
                  <a:fillRect l="-863"/>
                </a:stretch>
              </a:blipFill>
            </p:spPr>
            <p:txBody>
              <a:bodyPr/>
              <a:lstStyle/>
              <a:p>
                <a:r>
                  <a:rPr lang="en-US">
                    <a:noFill/>
                  </a:rPr>
                  <a:t> </a:t>
                </a:r>
              </a:p>
            </p:txBody>
          </p:sp>
        </mc:Fallback>
      </mc:AlternateContent>
    </p:spTree>
    <p:extLst>
      <p:ext uri="{BB962C8B-B14F-4D97-AF65-F5344CB8AC3E}">
        <p14:creationId xmlns:p14="http://schemas.microsoft.com/office/powerpoint/2010/main" val="851648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 Simulation Example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r>
                  <a:rPr lang="en-US" sz="2200" dirty="0">
                    <a:solidFill>
                      <a:schemeClr val="tx1"/>
                    </a:solidFill>
                    <a:cs typeface="Times New Roman" panose="02020603050405020304" pitchFamily="18" charset="0"/>
                  </a:rPr>
                  <a:t>The intuition for inference (and standard errors, </a:t>
                </a:r>
                <a:r>
                  <a:rPr lang="en-US" sz="2200" i="1" dirty="0">
                    <a:solidFill>
                      <a:schemeClr val="tx1"/>
                    </a:solidFill>
                    <a:cs typeface="Times New Roman" panose="02020603050405020304" pitchFamily="18" charset="0"/>
                  </a:rPr>
                  <a:t>p</a:t>
                </a:r>
                <a:r>
                  <a:rPr lang="en-US" sz="2200" dirty="0">
                    <a:solidFill>
                      <a:schemeClr val="tx1"/>
                    </a:solidFill>
                    <a:cs typeface="Times New Roman" panose="02020603050405020304" pitchFamily="18" charset="0"/>
                  </a:rPr>
                  <a:t>-values, etc.) is based on simulations of a </a:t>
                </a:r>
                <a:r>
                  <a:rPr lang="en-US" sz="2200" b="1" dirty="0">
                    <a:solidFill>
                      <a:schemeClr val="tx1"/>
                    </a:solidFill>
                    <a:cs typeface="Times New Roman" panose="02020603050405020304" pitchFamily="18" charset="0"/>
                  </a:rPr>
                  <a:t>null world </a:t>
                </a:r>
              </a:p>
              <a:p>
                <a:r>
                  <a:rPr lang="en-US" sz="2200" b="1" dirty="0">
                    <a:solidFill>
                      <a:schemeClr val="tx1"/>
                    </a:solidFill>
                    <a:cs typeface="Times New Roman" panose="02020603050405020304" pitchFamily="18" charset="0"/>
                  </a:rPr>
                  <a:t>Randomly shuffle your data </a:t>
                </a:r>
                <a:r>
                  <a:rPr lang="en-US" sz="2200" dirty="0">
                    <a:solidFill>
                      <a:schemeClr val="tx1"/>
                    </a:solidFill>
                    <a:cs typeface="Times New Roman" panose="02020603050405020304" pitchFamily="18" charset="0"/>
                  </a:rPr>
                  <a:t>on student attendance and exam scores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5,000 times, compare results for estimated </a:t>
                </a:r>
                <a14:m>
                  <m:oMath xmlns:m="http://schemas.openxmlformats.org/officeDocument/2006/math">
                    <m:acc>
                      <m:accPr>
                        <m:chr m:val="̂"/>
                        <m:ctrlPr>
                          <a:rPr lang="en-US" sz="2200" b="0" i="1" smtClean="0">
                            <a:solidFill>
                              <a:schemeClr val="tx1"/>
                            </a:solidFill>
                            <a:latin typeface="Cambria Math" panose="02040503050406030204" pitchFamily="18" charset="0"/>
                            <a:cs typeface="Times New Roman" panose="02020603050405020304" pitchFamily="18" charset="0"/>
                          </a:rPr>
                        </m:ctrlPr>
                      </m:accPr>
                      <m:e>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𝛽</m:t>
                            </m:r>
                          </m:e>
                          <m:sub>
                            <m:r>
                              <a:rPr lang="en-US" sz="2200" b="0" i="1" smtClean="0">
                                <a:solidFill>
                                  <a:schemeClr val="tx1"/>
                                </a:solidFill>
                                <a:latin typeface="Cambria Math" panose="02040503050406030204" pitchFamily="18" charset="0"/>
                                <a:cs typeface="Times New Roman" panose="02020603050405020304" pitchFamily="18" charset="0"/>
                              </a:rPr>
                              <m:t>1</m:t>
                            </m:r>
                          </m:sub>
                        </m:sSub>
                      </m:e>
                    </m:acc>
                  </m:oMath>
                </a14:m>
                <a:endParaRPr lang="en-US" sz="22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350" t="-1068" r="-13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56AEE66-A3B2-993E-EFA7-340F9B5E5E4E}"/>
              </a:ext>
            </a:extLst>
          </p:cNvPr>
          <p:cNvPicPr>
            <a:picLocks noChangeAspect="1"/>
          </p:cNvPicPr>
          <p:nvPr/>
        </p:nvPicPr>
        <p:blipFill>
          <a:blip r:embed="rId4"/>
          <a:stretch>
            <a:fillRect/>
          </a:stretch>
        </p:blipFill>
        <p:spPr>
          <a:xfrm>
            <a:off x="1474791" y="2743200"/>
            <a:ext cx="7401771" cy="36576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4EBAB0-5CE8-E8E3-8EFB-A191414F8616}"/>
                  </a:ext>
                </a:extLst>
              </p:cNvPr>
              <p:cNvSpPr txBox="1"/>
              <p:nvPr/>
            </p:nvSpPr>
            <p:spPr>
              <a:xfrm>
                <a:off x="5321065" y="6379029"/>
                <a:ext cx="475578" cy="3839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acc>
                    </m:oMath>
                  </m:oMathPara>
                </a14:m>
                <a:endParaRPr lang="en-US" dirty="0"/>
              </a:p>
            </p:txBody>
          </p:sp>
        </mc:Choice>
        <mc:Fallback xmlns="">
          <p:sp>
            <p:nvSpPr>
              <p:cNvPr id="4" name="TextBox 3">
                <a:extLst>
                  <a:ext uri="{FF2B5EF4-FFF2-40B4-BE49-F238E27FC236}">
                    <a16:creationId xmlns:a16="http://schemas.microsoft.com/office/drawing/2014/main" id="{FC4EBAB0-5CE8-E8E3-8EFB-A191414F8616}"/>
                  </a:ext>
                </a:extLst>
              </p:cNvPr>
              <p:cNvSpPr txBox="1">
                <a:spLocks noRot="1" noChangeAspect="1" noMove="1" noResize="1" noEditPoints="1" noAdjustHandles="1" noChangeArrowheads="1" noChangeShapeType="1" noTextEdit="1"/>
              </p:cNvSpPr>
              <p:nvPr/>
            </p:nvSpPr>
            <p:spPr>
              <a:xfrm>
                <a:off x="5321065" y="6379029"/>
                <a:ext cx="475578" cy="383951"/>
              </a:xfrm>
              <a:prstGeom prst="rect">
                <a:avLst/>
              </a:prstGeom>
              <a:blipFill>
                <a:blip r:embed="rId5"/>
                <a:stretch>
                  <a:fillRect r="-1282" b="-15873"/>
                </a:stretch>
              </a:blipFill>
            </p:spPr>
            <p:txBody>
              <a:bodyPr/>
              <a:lstStyle/>
              <a:p>
                <a:r>
                  <a:rPr lang="en-US">
                    <a:noFill/>
                  </a:rPr>
                  <a:t> </a:t>
                </a:r>
              </a:p>
            </p:txBody>
          </p:sp>
        </mc:Fallback>
      </mc:AlternateContent>
    </p:spTree>
    <p:extLst>
      <p:ext uri="{BB962C8B-B14F-4D97-AF65-F5344CB8AC3E}">
        <p14:creationId xmlns:p14="http://schemas.microsoft.com/office/powerpoint/2010/main" val="3002744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 Simulation Example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r>
                  <a:rPr lang="en-US" sz="2200" dirty="0">
                    <a:solidFill>
                      <a:schemeClr val="tx1"/>
                    </a:solidFill>
                    <a:cs typeface="Times New Roman" panose="02020603050405020304" pitchFamily="18" charset="0"/>
                  </a:rPr>
                  <a:t>The intuition for inference (and standard errors, </a:t>
                </a:r>
                <a:r>
                  <a:rPr lang="en-US" sz="2200" i="1" dirty="0">
                    <a:solidFill>
                      <a:schemeClr val="tx1"/>
                    </a:solidFill>
                    <a:cs typeface="Times New Roman" panose="02020603050405020304" pitchFamily="18" charset="0"/>
                  </a:rPr>
                  <a:t>p</a:t>
                </a:r>
                <a:r>
                  <a:rPr lang="en-US" sz="2200" dirty="0">
                    <a:solidFill>
                      <a:schemeClr val="tx1"/>
                    </a:solidFill>
                    <a:cs typeface="Times New Roman" panose="02020603050405020304" pitchFamily="18" charset="0"/>
                  </a:rPr>
                  <a:t>-values, etc.) is based on simulations of a </a:t>
                </a:r>
                <a:r>
                  <a:rPr lang="en-US" sz="2200" b="1" dirty="0">
                    <a:solidFill>
                      <a:schemeClr val="tx1"/>
                    </a:solidFill>
                    <a:cs typeface="Times New Roman" panose="02020603050405020304" pitchFamily="18" charset="0"/>
                  </a:rPr>
                  <a:t>null world </a:t>
                </a:r>
              </a:p>
              <a:p>
                <a:r>
                  <a:rPr lang="en-US" sz="2200" b="1" dirty="0">
                    <a:cs typeface="Times New Roman" panose="02020603050405020304" pitchFamily="18" charset="0"/>
                  </a:rPr>
                  <a:t>Randomly shuffle your data </a:t>
                </a:r>
                <a:r>
                  <a:rPr lang="en-US" sz="2200" dirty="0">
                    <a:cs typeface="Times New Roman" panose="02020603050405020304" pitchFamily="18" charset="0"/>
                  </a:rPr>
                  <a:t>on student attendance and exam scores </a:t>
                </a:r>
                <a14:m>
                  <m:oMath xmlns:m="http://schemas.openxmlformats.org/officeDocument/2006/math">
                    <m:r>
                      <a:rPr lang="en-US" sz="2200" i="1">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5,000 times, compare results for estimated </a:t>
                </a:r>
                <a14:m>
                  <m:oMath xmlns:m="http://schemas.openxmlformats.org/officeDocument/2006/math">
                    <m:acc>
                      <m:accPr>
                        <m:chr m:val="̂"/>
                        <m:ctrlPr>
                          <a:rPr lang="en-US" sz="2200" i="1">
                            <a:latin typeface="Cambria Math" panose="02040503050406030204" pitchFamily="18" charset="0"/>
                            <a:cs typeface="Times New Roman" panose="02020603050405020304" pitchFamily="18" charset="0"/>
                          </a:rPr>
                        </m:ctrlPr>
                      </m:acc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𝛽</m:t>
                            </m:r>
                          </m:e>
                          <m:sub>
                            <m:r>
                              <a:rPr lang="en-US" sz="2200" i="1">
                                <a:latin typeface="Cambria Math" panose="02040503050406030204" pitchFamily="18" charset="0"/>
                                <a:cs typeface="Times New Roman" panose="02020603050405020304" pitchFamily="18" charset="0"/>
                              </a:rPr>
                              <m:t>1</m:t>
                            </m:r>
                          </m:sub>
                        </m:sSub>
                      </m:e>
                    </m:acc>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350" t="-1068" r="-13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56AEE66-A3B2-993E-EFA7-340F9B5E5E4E}"/>
              </a:ext>
            </a:extLst>
          </p:cNvPr>
          <p:cNvPicPr>
            <a:picLocks noChangeAspect="1"/>
          </p:cNvPicPr>
          <p:nvPr/>
        </p:nvPicPr>
        <p:blipFill>
          <a:blip r:embed="rId4"/>
          <a:stretch>
            <a:fillRect/>
          </a:stretch>
        </p:blipFill>
        <p:spPr>
          <a:xfrm>
            <a:off x="1474791" y="2743200"/>
            <a:ext cx="7401771" cy="3657600"/>
          </a:xfrm>
          <a:prstGeom prst="rect">
            <a:avLst/>
          </a:prstGeom>
        </p:spPr>
      </p:pic>
      <p:cxnSp>
        <p:nvCxnSpPr>
          <p:cNvPr id="6" name="Straight Connector 5">
            <a:extLst>
              <a:ext uri="{FF2B5EF4-FFF2-40B4-BE49-F238E27FC236}">
                <a16:creationId xmlns:a16="http://schemas.microsoft.com/office/drawing/2014/main" id="{35877717-3A29-FC1D-863B-A9E0A052E0D7}"/>
              </a:ext>
            </a:extLst>
          </p:cNvPr>
          <p:cNvCxnSpPr/>
          <p:nvPr/>
        </p:nvCxnSpPr>
        <p:spPr>
          <a:xfrm flipV="1">
            <a:off x="7620000" y="3429000"/>
            <a:ext cx="0" cy="25146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66434-4ACD-F52B-D2AD-45BC3BE108FE}"/>
                  </a:ext>
                </a:extLst>
              </p:cNvPr>
              <p:cNvSpPr txBox="1"/>
              <p:nvPr/>
            </p:nvSpPr>
            <p:spPr>
              <a:xfrm>
                <a:off x="8876562" y="3124200"/>
                <a:ext cx="2172438" cy="1589218"/>
              </a:xfrm>
              <a:prstGeom prst="rect">
                <a:avLst/>
              </a:prstGeom>
              <a:solidFill>
                <a:schemeClr val="accent5">
                  <a:lumMod val="20000"/>
                  <a:lumOff val="80000"/>
                </a:schemeClr>
              </a:solidFill>
            </p:spPr>
            <p:txBody>
              <a:bodyPr wrap="square" rtlCol="0">
                <a:spAutoFit/>
              </a:bodyPr>
              <a:lstStyle/>
              <a:p>
                <a:r>
                  <a:rPr lang="en-US" sz="2400" dirty="0">
                    <a:solidFill>
                      <a:srgbClr val="FF0000"/>
                    </a:solidFill>
                  </a:rPr>
                  <a:t>What if this is the </a:t>
                </a:r>
                <a14:m>
                  <m:oMath xmlns:m="http://schemas.openxmlformats.org/officeDocument/2006/math">
                    <m:acc>
                      <m:accPr>
                        <m:chr m:val="̂"/>
                        <m:ctrlPr>
                          <a:rPr lang="en-US" sz="2400" b="0" i="1" smtClean="0">
                            <a:solidFill>
                              <a:srgbClr val="FF0000"/>
                            </a:solidFill>
                            <a:latin typeface="Cambria Math" panose="02040503050406030204" pitchFamily="18" charset="0"/>
                          </a:rPr>
                        </m:ctrlPr>
                      </m:accPr>
                      <m:e>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𝛽</m:t>
                            </m:r>
                          </m:e>
                          <m:sub>
                            <m:r>
                              <a:rPr lang="en-US" sz="2400" b="0" i="1" smtClean="0">
                                <a:solidFill>
                                  <a:srgbClr val="FF0000"/>
                                </a:solidFill>
                                <a:latin typeface="Cambria Math" panose="02040503050406030204" pitchFamily="18" charset="0"/>
                              </a:rPr>
                              <m:t>1</m:t>
                            </m:r>
                          </m:sub>
                        </m:sSub>
                      </m:e>
                    </m:acc>
                  </m:oMath>
                </a14:m>
                <a:r>
                  <a:rPr lang="en-US" sz="2400" dirty="0">
                    <a:solidFill>
                      <a:srgbClr val="FF0000"/>
                    </a:solidFill>
                  </a:rPr>
                  <a:t> </a:t>
                </a:r>
                <a:r>
                  <a:rPr lang="en-US" sz="2400" b="1" dirty="0">
                    <a:solidFill>
                      <a:srgbClr val="FF0000"/>
                    </a:solidFill>
                  </a:rPr>
                  <a:t>our real data </a:t>
                </a:r>
                <a:r>
                  <a:rPr lang="en-US" sz="2400" dirty="0">
                    <a:solidFill>
                      <a:srgbClr val="FF0000"/>
                    </a:solidFill>
                  </a:rPr>
                  <a:t>told us?</a:t>
                </a:r>
              </a:p>
            </p:txBody>
          </p:sp>
        </mc:Choice>
        <mc:Fallback xmlns="">
          <p:sp>
            <p:nvSpPr>
              <p:cNvPr id="4" name="TextBox 3">
                <a:extLst>
                  <a:ext uri="{FF2B5EF4-FFF2-40B4-BE49-F238E27FC236}">
                    <a16:creationId xmlns:a16="http://schemas.microsoft.com/office/drawing/2014/main" id="{81F66434-4ACD-F52B-D2AD-45BC3BE108FE}"/>
                  </a:ext>
                </a:extLst>
              </p:cNvPr>
              <p:cNvSpPr txBox="1">
                <a:spLocks noRot="1" noChangeAspect="1" noMove="1" noResize="1" noEditPoints="1" noAdjustHandles="1" noChangeArrowheads="1" noChangeShapeType="1" noTextEdit="1"/>
              </p:cNvSpPr>
              <p:nvPr/>
            </p:nvSpPr>
            <p:spPr>
              <a:xfrm>
                <a:off x="8876562" y="3124200"/>
                <a:ext cx="2172438" cy="1589218"/>
              </a:xfrm>
              <a:prstGeom prst="rect">
                <a:avLst/>
              </a:prstGeom>
              <a:blipFill>
                <a:blip r:embed="rId5"/>
                <a:stretch>
                  <a:fillRect l="-4202" t="-3077" b="-7692"/>
                </a:stretch>
              </a:blipFill>
            </p:spPr>
            <p:txBody>
              <a:bodyPr/>
              <a:lstStyle/>
              <a:p>
                <a:r>
                  <a:rPr lang="en-US">
                    <a:noFill/>
                  </a:rPr>
                  <a:t> </a:t>
                </a:r>
              </a:p>
            </p:txBody>
          </p:sp>
        </mc:Fallback>
      </mc:AlternateContent>
    </p:spTree>
    <p:extLst>
      <p:ext uri="{BB962C8B-B14F-4D97-AF65-F5344CB8AC3E}">
        <p14:creationId xmlns:p14="http://schemas.microsoft.com/office/powerpoint/2010/main" val="3538889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sub>
                              </m:sSub>
                            </m:den>
                          </m:f>
                        </m:e>
                      </m:d>
                    </m:oMath>
                  </m:oMathPara>
                </a14:m>
                <a:endParaRPr lang="en-US" sz="2200" b="1" dirty="0">
                  <a:solidFill>
                    <a:schemeClr val="accent2">
                      <a:lumMod val="75000"/>
                    </a:schemeClr>
                  </a:solidFill>
                  <a:cs typeface="Times New Roman" panose="02020603050405020304" pitchFamily="18" charset="0"/>
                </a:endParaRPr>
              </a:p>
              <a:p>
                <a:endParaRPr lang="en-US" sz="22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4"/>
                <a:stretch>
                  <a:fillRect l="-350"/>
                </a:stretch>
              </a:blipFill>
            </p:spPr>
            <p:txBody>
              <a:bodyPr/>
              <a:lstStyle/>
              <a:p>
                <a:r>
                  <a:rPr lang="en-US">
                    <a:noFill/>
                  </a:rPr>
                  <a:t> </a:t>
                </a:r>
              </a:p>
            </p:txBody>
          </p:sp>
        </mc:Fallback>
      </mc:AlternateContent>
    </p:spTree>
    <p:extLst>
      <p:ext uri="{BB962C8B-B14F-4D97-AF65-F5344CB8AC3E}">
        <p14:creationId xmlns:p14="http://schemas.microsoft.com/office/powerpoint/2010/main" val="3008176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sub>
                              </m:sSub>
                            </m:den>
                          </m:f>
                        </m:e>
                      </m:d>
                    </m:oMath>
                  </m:oMathPara>
                </a14:m>
                <a:endParaRPr lang="en-US" sz="2200" b="1" dirty="0">
                  <a:solidFill>
                    <a:schemeClr val="accent2">
                      <a:lumMod val="75000"/>
                    </a:schemeClr>
                  </a:solidFill>
                  <a:cs typeface="Times New Roman" panose="02020603050405020304" pitchFamily="18" charset="0"/>
                </a:endParaRPr>
              </a:p>
              <a:p>
                <a:endParaRPr lang="en-US" sz="22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4"/>
                <a:stretch>
                  <a:fillRect l="-35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B005BF-F438-486F-ADB7-2D92C084D334}"/>
              </a:ext>
            </a:extLst>
          </p:cNvPr>
          <p:cNvSpPr txBox="1"/>
          <p:nvPr/>
        </p:nvSpPr>
        <p:spPr>
          <a:xfrm>
            <a:off x="7086600" y="3230357"/>
            <a:ext cx="2514600" cy="369332"/>
          </a:xfrm>
          <a:prstGeom prst="rect">
            <a:avLst/>
          </a:prstGeom>
          <a:solidFill>
            <a:schemeClr val="accent2">
              <a:lumMod val="40000"/>
              <a:lumOff val="60000"/>
            </a:schemeClr>
          </a:solidFill>
          <a:ln>
            <a:solidFill>
              <a:schemeClr val="accent3">
                <a:lumMod val="75000"/>
              </a:schemeClr>
            </a:solidFill>
          </a:ln>
        </p:spPr>
        <p:txBody>
          <a:bodyPr wrap="square" rtlCol="0">
            <a:spAutoFit/>
          </a:bodyPr>
          <a:lstStyle/>
          <a:p>
            <a:pPr algn="ctr"/>
            <a:r>
              <a:rPr lang="en-US" dirty="0"/>
              <a:t>Unbiasedness</a:t>
            </a:r>
          </a:p>
        </p:txBody>
      </p:sp>
      <p:cxnSp>
        <p:nvCxnSpPr>
          <p:cNvPr id="6" name="Straight Arrow Connector 5">
            <a:extLst>
              <a:ext uri="{FF2B5EF4-FFF2-40B4-BE49-F238E27FC236}">
                <a16:creationId xmlns:a16="http://schemas.microsoft.com/office/drawing/2014/main" id="{298BED37-3812-43BD-9FD7-4258583B9EAF}"/>
              </a:ext>
            </a:extLst>
          </p:cNvPr>
          <p:cNvCxnSpPr>
            <a:cxnSpLocks/>
          </p:cNvCxnSpPr>
          <p:nvPr/>
        </p:nvCxnSpPr>
        <p:spPr>
          <a:xfrm flipV="1">
            <a:off x="7467600" y="2575575"/>
            <a:ext cx="0" cy="550213"/>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8180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sub>
                              </m:sSub>
                            </m:den>
                          </m:f>
                        </m:e>
                      </m:d>
                    </m:oMath>
                  </m:oMathPara>
                </a14:m>
                <a:endParaRPr lang="en-US" sz="2200" b="1" dirty="0">
                  <a:solidFill>
                    <a:schemeClr val="accent2">
                      <a:lumMod val="75000"/>
                    </a:schemeClr>
                  </a:solidFill>
                  <a:cs typeface="Times New Roman" panose="02020603050405020304" pitchFamily="18" charset="0"/>
                </a:endParaRPr>
              </a:p>
              <a:p>
                <a:endParaRPr lang="en-US" sz="22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4"/>
                <a:stretch>
                  <a:fillRect l="-37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B005BF-F438-486F-ADB7-2D92C084D334}"/>
              </a:ext>
            </a:extLst>
          </p:cNvPr>
          <p:cNvSpPr txBox="1"/>
          <p:nvPr/>
        </p:nvSpPr>
        <p:spPr>
          <a:xfrm>
            <a:off x="7848600" y="3244334"/>
            <a:ext cx="2514600" cy="369332"/>
          </a:xfrm>
          <a:prstGeom prst="rect">
            <a:avLst/>
          </a:prstGeom>
          <a:solidFill>
            <a:schemeClr val="accent3">
              <a:lumMod val="20000"/>
              <a:lumOff val="80000"/>
            </a:schemeClr>
          </a:solidFill>
          <a:ln>
            <a:solidFill>
              <a:schemeClr val="accent3">
                <a:lumMod val="75000"/>
              </a:schemeClr>
            </a:solidFill>
          </a:ln>
        </p:spPr>
        <p:txBody>
          <a:bodyPr wrap="square" rtlCol="0">
            <a:spAutoFit/>
          </a:bodyPr>
          <a:lstStyle/>
          <a:p>
            <a:pPr algn="ctr"/>
            <a:r>
              <a:rPr lang="en-US" dirty="0"/>
              <a:t>Consistency</a:t>
            </a:r>
          </a:p>
        </p:txBody>
      </p:sp>
      <p:cxnSp>
        <p:nvCxnSpPr>
          <p:cNvPr id="6" name="Straight Arrow Connector 5">
            <a:extLst>
              <a:ext uri="{FF2B5EF4-FFF2-40B4-BE49-F238E27FC236}">
                <a16:creationId xmlns:a16="http://schemas.microsoft.com/office/drawing/2014/main" id="{298BED37-3812-43BD-9FD7-4258583B9EAF}"/>
              </a:ext>
            </a:extLst>
          </p:cNvPr>
          <p:cNvCxnSpPr>
            <a:cxnSpLocks/>
          </p:cNvCxnSpPr>
          <p:nvPr/>
        </p:nvCxnSpPr>
        <p:spPr>
          <a:xfrm flipV="1">
            <a:off x="8305800" y="2694121"/>
            <a:ext cx="0" cy="550213"/>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0EF885-623A-C4F9-1377-EE00EF4AE704}"/>
                  </a:ext>
                </a:extLst>
              </p:cNvPr>
              <p:cNvSpPr txBox="1"/>
              <p:nvPr/>
            </p:nvSpPr>
            <p:spPr>
              <a:xfrm>
                <a:off x="990600" y="3244334"/>
                <a:ext cx="9372597" cy="218604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typically estimate this variance from the regression: </a:t>
                </a:r>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𝑠</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nary>
                            <m:naryPr>
                              <m:chr m:val="∑"/>
                              <m:ctrlPr>
                                <a:rPr lang="en-US" sz="2200" b="0" i="1" smtClean="0">
                                  <a:latin typeface="Cambria Math" panose="02040503050406030204" pitchFamily="18" charset="0"/>
                                  <a:cs typeface="Times New Roman" panose="02020603050405020304" pitchFamily="18" charset="0"/>
                                </a:rPr>
                              </m:ctrlPr>
                            </m:naryPr>
                            <m:sub>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e>
                              </m:d>
                            </m:sub>
                            <m:sup>
                              <m:r>
                                <a:rPr lang="en-US" sz="2200" b="0" i="1" smtClean="0">
                                  <a:latin typeface="Cambria Math" panose="02040503050406030204" pitchFamily="18" charset="0"/>
                                  <a:cs typeface="Times New Roman" panose="02020603050405020304" pitchFamily="18" charset="0"/>
                                </a:rPr>
                                <m:t>𝑛</m:t>
                              </m:r>
                            </m:sup>
                            <m:e>
                              <m:sSubSup>
                                <m:sSubSupPr>
                                  <m:ctrlPr>
                                    <a:rPr lang="en-US" sz="2200" b="0" i="1" dirty="0" smtClean="0">
                                      <a:latin typeface="Cambria Math" panose="02040503050406030204" pitchFamily="18" charset="0"/>
                                      <a:cs typeface="Times New Roman" panose="02020603050405020304" pitchFamily="18" charset="0"/>
                                    </a:rPr>
                                  </m:ctrlPr>
                                </m:sSubSupPr>
                                <m:e>
                                  <m:acc>
                                    <m:accPr>
                                      <m:chr m:val="̂"/>
                                      <m:ctrlPr>
                                        <a:rPr lang="en-US" sz="2200" b="0" i="1" smtClean="0">
                                          <a:latin typeface="Cambria Math" panose="02040503050406030204" pitchFamily="18" charset="0"/>
                                          <a:cs typeface="Times New Roman" panose="02020603050405020304" pitchFamily="18" charset="0"/>
                                        </a:rPr>
                                      </m:ctrlPr>
                                    </m:accPr>
                                    <m:e>
                                      <m:r>
                                        <a:rPr lang="en-US" sz="2200" b="0" i="1" smtClean="0">
                                          <a:latin typeface="Cambria Math" panose="02040503050406030204" pitchFamily="18" charset="0"/>
                                          <a:cs typeface="Times New Roman" panose="02020603050405020304" pitchFamily="18" charset="0"/>
                                        </a:rPr>
                                        <m:t>𝑒</m:t>
                                      </m:r>
                                    </m:e>
                                  </m:acc>
                                </m:e>
                                <m:sub>
                                  <m:r>
                                    <a:rPr lang="en-US" sz="2200" b="0" i="1" dirty="0" smtClean="0">
                                      <a:latin typeface="Cambria Math" panose="02040503050406030204" pitchFamily="18" charset="0"/>
                                      <a:cs typeface="Times New Roman" panose="02020603050405020304" pitchFamily="18" charset="0"/>
                                    </a:rPr>
                                    <m:t>𝑖</m:t>
                                  </m:r>
                                </m:sub>
                                <m:sup>
                                  <m:r>
                                    <a:rPr lang="en-US" sz="2200" b="0" i="1" dirty="0" smtClean="0">
                                      <a:latin typeface="Cambria Math" panose="02040503050406030204" pitchFamily="18" charset="0"/>
                                      <a:cs typeface="Times New Roman" panose="02020603050405020304" pitchFamily="18" charset="0"/>
                                    </a:rPr>
                                    <m:t>2</m:t>
                                  </m:r>
                                </m:sup>
                              </m:sSubSup>
                            </m:e>
                          </m:nary>
                        </m:num>
                        <m:den>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−1</m:t>
                          </m:r>
                        </m:den>
                      </m:f>
                      <m:r>
                        <a:rPr lang="en-US" sz="2200" b="0" i="0"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m:rPr>
                              <m:sty m:val="p"/>
                            </m:rPr>
                            <a:rPr lang="en-US" sz="2200" b="0" i="0" smtClean="0">
                              <a:latin typeface="Cambria Math" panose="02040503050406030204" pitchFamily="18" charset="0"/>
                              <a:cs typeface="Times New Roman" panose="02020603050405020304" pitchFamily="18" charset="0"/>
                            </a:rPr>
                            <m:t>SSE</m:t>
                          </m:r>
                        </m:num>
                        <m:den>
                          <m:r>
                            <m:rPr>
                              <m:sty m:val="p"/>
                            </m:rPr>
                            <a:rPr lang="en-US" sz="2200" b="0" i="0" smtClean="0">
                              <a:latin typeface="Cambria Math" panose="02040503050406030204" pitchFamily="18" charset="0"/>
                              <a:cs typeface="Times New Roman" panose="02020603050405020304" pitchFamily="18" charset="0"/>
                            </a:rPr>
                            <m:t>n</m:t>
                          </m:r>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k</m:t>
                          </m:r>
                          <m:r>
                            <a:rPr lang="en-US" sz="2200" b="0" i="0" smtClean="0">
                              <a:latin typeface="Cambria Math" panose="02040503050406030204" pitchFamily="18" charset="0"/>
                              <a:cs typeface="Times New Roman" panose="02020603050405020304" pitchFamily="18" charset="0"/>
                            </a:rPr>
                            <m:t>−1</m:t>
                          </m:r>
                        </m:den>
                      </m:f>
                    </m:oMath>
                  </m:oMathPara>
                </a14:m>
                <a:endParaRPr lang="en-US" sz="2200" b="0" dirty="0">
                  <a:latin typeface="Times New Roman" panose="02020603050405020304" pitchFamily="18" charset="0"/>
                  <a:cs typeface="Times New Roman" panose="02020603050405020304" pitchFamily="18" charset="0"/>
                </a:endParaRPr>
              </a:p>
              <a:p>
                <a:endParaRPr lang="en-US" sz="22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Given our estimate of </a:t>
                </a:r>
                <a14:m>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𝜎</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cs typeface="Times New Roman" panose="02020603050405020304" pitchFamily="18" charset="0"/>
                  </a:rPr>
                  <a:t>, we calculate </a:t>
                </a:r>
                <a:r>
                  <a:rPr lang="en-US" sz="2200" b="1" dirty="0">
                    <a:solidFill>
                      <a:schemeClr val="accent2">
                        <a:lumMod val="75000"/>
                      </a:schemeClr>
                    </a:solidFill>
                    <a:latin typeface="Times New Roman" panose="02020603050405020304" pitchFamily="18" charset="0"/>
                    <a:cs typeface="Times New Roman" panose="02020603050405020304" pitchFamily="18" charset="0"/>
                  </a:rPr>
                  <a:t>standard errors </a:t>
                </a:r>
                <a:r>
                  <a:rPr lang="en-US" sz="2200" dirty="0">
                    <a:latin typeface="Times New Roman" panose="02020603050405020304" pitchFamily="18" charset="0"/>
                    <a:cs typeface="Times New Roman" panose="02020603050405020304" pitchFamily="18" charset="0"/>
                  </a:rPr>
                  <a:t>for coefficients from the </a:t>
                </a:r>
                <a:r>
                  <a:rPr lang="en-US" sz="2200" b="1" dirty="0">
                    <a:latin typeface="Times New Roman" panose="02020603050405020304" pitchFamily="18" charset="0"/>
                    <a:cs typeface="Times New Roman" panose="02020603050405020304" pitchFamily="18" charset="0"/>
                  </a:rPr>
                  <a:t>variance-covariance matrix</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𝑠</m:t>
                        </m:r>
                      </m:e>
                      <m:sup>
                        <m:r>
                          <a:rPr lang="en-US" sz="2200" b="0" i="1" smtClean="0">
                            <a:latin typeface="Cambria Math" panose="02040503050406030204" pitchFamily="18" charset="0"/>
                            <a:cs typeface="Times New Roman" panose="02020603050405020304" pitchFamily="18" charset="0"/>
                          </a:rPr>
                          <m:t>2</m:t>
                        </m:r>
                      </m:sup>
                    </m:sSup>
                    <m:sSup>
                      <m:sSupPr>
                        <m:ctrlPr>
                          <a:rPr lang="en-US" sz="2200" i="1" smtClean="0">
                            <a:latin typeface="Cambria Math" panose="02040503050406030204" pitchFamily="18" charset="0"/>
                            <a:cs typeface="Times New Roman" panose="02020603050405020304" pitchFamily="18" charset="0"/>
                          </a:rPr>
                        </m:ctrlPr>
                      </m:sSupPr>
                      <m:e>
                        <m:d>
                          <m:dPr>
                            <m:ctrlPr>
                              <a:rPr lang="en-US" sz="2200" i="1" smtClean="0">
                                <a:latin typeface="Cambria Math" panose="02040503050406030204" pitchFamily="18" charset="0"/>
                                <a:cs typeface="Times New Roman" panose="02020603050405020304" pitchFamily="18" charset="0"/>
                              </a:rPr>
                            </m:ctrlPr>
                          </m:dPr>
                          <m:e>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𝑋</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𝑋</m:t>
                            </m:r>
                          </m:e>
                        </m:d>
                      </m:e>
                      <m:sup>
                        <m:d>
                          <m:dPr>
                            <m:begChr m:val="{"/>
                            <m:endChr m:val="}"/>
                            <m:ctrlPr>
                              <a:rPr lang="en-US" sz="220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−1</m:t>
                            </m:r>
                          </m:e>
                        </m:d>
                      </m:sup>
                    </m:sSup>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C00EF885-623A-C4F9-1377-EE00EF4AE704}"/>
                  </a:ext>
                </a:extLst>
              </p:cNvPr>
              <p:cNvSpPr txBox="1">
                <a:spLocks noRot="1" noChangeAspect="1" noMove="1" noResize="1" noEditPoints="1" noAdjustHandles="1" noChangeArrowheads="1" noChangeShapeType="1" noTextEdit="1"/>
              </p:cNvSpPr>
              <p:nvPr/>
            </p:nvSpPr>
            <p:spPr>
              <a:xfrm>
                <a:off x="990600" y="3244334"/>
                <a:ext cx="9372597" cy="2186048"/>
              </a:xfrm>
              <a:prstGeom prst="rect">
                <a:avLst/>
              </a:prstGeom>
              <a:blipFill>
                <a:blip r:embed="rId5"/>
                <a:stretch>
                  <a:fillRect l="-781" t="-1950" b="-4735"/>
                </a:stretch>
              </a:blipFill>
            </p:spPr>
            <p:txBody>
              <a:bodyPr/>
              <a:lstStyle/>
              <a:p>
                <a:r>
                  <a:rPr lang="en-US">
                    <a:noFill/>
                  </a:rPr>
                  <a:t> </a:t>
                </a:r>
              </a:p>
            </p:txBody>
          </p:sp>
        </mc:Fallback>
      </mc:AlternateContent>
    </p:spTree>
    <p:extLst>
      <p:ext uri="{BB962C8B-B14F-4D97-AF65-F5344CB8AC3E}">
        <p14:creationId xmlns:p14="http://schemas.microsoft.com/office/powerpoint/2010/main" val="1618203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𝑗</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tx1"/>
                                                  </a:solidFill>
                                                  <a:latin typeface="Cambria Math" panose="02040503050406030204" pitchFamily="18" charset="0"/>
                                                </a:rPr>
                                              </m:ctrlPr>
                                            </m:sSubPr>
                                            <m:e>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sub>
                                              <m:r>
                                                <a:rPr lang="en-US" sz="2200" b="0" i="1" smtClean="0">
                                                  <a:solidFill>
                                                    <a:schemeClr val="tx1"/>
                                                  </a:solidFill>
                                                  <a:latin typeface="Cambria Math" panose="02040503050406030204" pitchFamily="18" charset="0"/>
                                                </a:rPr>
                                                <m:t>𝑗</m:t>
                                              </m:r>
                                            </m:sub>
                                          </m:sSub>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sub>
                              </m:sSub>
                            </m:den>
                          </m:f>
                        </m:e>
                      </m:d>
                    </m:oMath>
                  </m:oMathPara>
                </a14:m>
                <a:endParaRPr lang="en-US" sz="2200" b="1" dirty="0">
                  <a:solidFill>
                    <a:schemeClr val="accent2">
                      <a:lumMod val="75000"/>
                    </a:schemeClr>
                  </a:solidFill>
                  <a:cs typeface="Times New Roman" panose="02020603050405020304" pitchFamily="18" charset="0"/>
                </a:endParaRPr>
              </a:p>
              <a:p>
                <a:pPr marL="0" indent="0">
                  <a:buNone/>
                </a:pPr>
                <a:r>
                  <a:rPr lang="en-US" sz="2200" b="1" dirty="0">
                    <a:solidFill>
                      <a:schemeClr val="accent2">
                        <a:lumMod val="75000"/>
                      </a:schemeClr>
                    </a:solidFill>
                    <a:cs typeface="Times New Roman" panose="02020603050405020304" pitchFamily="18" charset="0"/>
                  </a:rPr>
                  <a:t>Hence, what affects the precision of our regression coefficient? </a:t>
                </a:r>
              </a:p>
              <a:p>
                <a:pPr marL="457200" indent="-457200">
                  <a:buFont typeface="+mj-lt"/>
                  <a:buAutoNum type="arabicPeriod"/>
                </a:pPr>
                <a:r>
                  <a:rPr lang="en-US" sz="2200" dirty="0">
                    <a:solidFill>
                      <a:schemeClr val="tx1"/>
                    </a:solidFill>
                    <a:cs typeface="Times New Roman" panose="02020603050405020304" pitchFamily="18" charset="0"/>
                  </a:rPr>
                  <a:t>The error variance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m:t>
                    </m:r>
                    <m:sSup>
                      <m:sSupPr>
                        <m:ctrlPr>
                          <a:rPr lang="en-US" sz="2200" b="0" i="1" smtClean="0">
                            <a:solidFill>
                              <a:schemeClr val="tx1"/>
                            </a:solidFill>
                            <a:latin typeface="Cambria Math" panose="02040503050406030204" pitchFamily="18" charset="0"/>
                            <a:cs typeface="Times New Roman" panose="02020603050405020304" pitchFamily="18" charset="0"/>
                          </a:rPr>
                        </m:ctrlPr>
                      </m:sSupPr>
                      <m:e>
                        <m:r>
                          <a:rPr lang="en-US" sz="2200" b="0" i="1" smtClean="0">
                            <a:solidFill>
                              <a:schemeClr val="tx1"/>
                            </a:solidFill>
                            <a:latin typeface="Cambria Math" panose="02040503050406030204" pitchFamily="18" charset="0"/>
                            <a:cs typeface="Times New Roman" panose="02020603050405020304" pitchFamily="18" charset="0"/>
                          </a:rPr>
                          <m:t>𝜎</m:t>
                        </m:r>
                      </m:e>
                      <m:sup>
                        <m:r>
                          <a:rPr lang="en-US" sz="2200" b="0" i="1" smtClean="0">
                            <a:solidFill>
                              <a:schemeClr val="tx1"/>
                            </a:solidFill>
                            <a:latin typeface="Cambria Math" panose="02040503050406030204" pitchFamily="18" charset="0"/>
                            <a:cs typeface="Times New Roman" panose="02020603050405020304" pitchFamily="18" charset="0"/>
                          </a:rPr>
                          <m:t>2</m:t>
                        </m:r>
                      </m:sup>
                    </m:sSup>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𝜎</m:t>
                        </m:r>
                      </m:e>
                      <m:sub>
                        <m:r>
                          <a:rPr lang="en-US" sz="2200" b="0" i="1" smtClean="0">
                            <a:solidFill>
                              <a:schemeClr val="tx1"/>
                            </a:solidFill>
                            <a:latin typeface="Cambria Math" panose="02040503050406030204" pitchFamily="18" charset="0"/>
                            <a:cs typeface="Times New Roman" panose="02020603050405020304" pitchFamily="18" charset="0"/>
                          </a:rPr>
                          <m:t>𝛽</m:t>
                        </m:r>
                      </m:sub>
                    </m:sSub>
                    <m:r>
                      <a:rPr lang="en-US" sz="2200" b="0" i="0"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marL="457200" indent="-457200">
                  <a:buFont typeface="+mj-lt"/>
                  <a:buAutoNum type="arabicPeriod"/>
                </a:pPr>
                <a:r>
                  <a:rPr lang="en-US" sz="2200" dirty="0">
                    <a:solidFill>
                      <a:schemeClr val="tx1"/>
                    </a:solidFill>
                    <a:cs typeface="Times New Roman" panose="02020603050405020304" pitchFamily="18" charset="0"/>
                  </a:rPr>
                  <a:t>Variation in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𝑥</m:t>
                        </m:r>
                      </m:e>
                      <m:sub>
                        <m:r>
                          <a:rPr lang="en-US" sz="2200" b="0" i="1" smtClean="0">
                            <a:solidFill>
                              <a:schemeClr val="tx1"/>
                            </a:solidFill>
                            <a:latin typeface="Cambria Math" panose="02040503050406030204" pitchFamily="18" charset="0"/>
                            <a:cs typeface="Times New Roman" panose="02020603050405020304" pitchFamily="18" charset="0"/>
                          </a:rPr>
                          <m:t>𝑗</m:t>
                        </m:r>
                      </m:sub>
                    </m:sSub>
                  </m:oMath>
                </a14:m>
                <a:r>
                  <a:rPr lang="en-US" sz="2200" dirty="0">
                    <a:solidFill>
                      <a:schemeClr val="tx1"/>
                    </a:solidFill>
                    <a:cs typeface="Times New Roman" panose="02020603050405020304" pitchFamily="18" charset="0"/>
                  </a:rPr>
                  <a:t> (</a:t>
                </a:r>
                <a14:m>
                  <m:oMath xmlns:m="http://schemas.openxmlformats.org/officeDocument/2006/math">
                    <m:r>
                      <a:rPr lang="en-US" sz="2200" i="1">
                        <a:solidFill>
                          <a:schemeClr val="tx1"/>
                        </a:solidFill>
                        <a:latin typeface="Cambria Math" panose="02040503050406030204" pitchFamily="18" charset="0"/>
                        <a:cs typeface="Times New Roman" panose="02020603050405020304" pitchFamily="18" charset="0"/>
                      </a:rPr>
                      <m:t>↑</m:t>
                    </m:r>
                    <m:r>
                      <a:rPr lang="en-US" sz="2200" b="0" i="1" smtClean="0">
                        <a:solidFill>
                          <a:schemeClr val="tx1"/>
                        </a:solidFill>
                        <a:latin typeface="Cambria Math" panose="02040503050406030204" pitchFamily="18" charset="0"/>
                        <a:cs typeface="Times New Roman" panose="02020603050405020304" pitchFamily="18" charset="0"/>
                      </a:rPr>
                      <m:t>𝑆𝑆</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𝑇</m:t>
                        </m:r>
                      </m:e>
                      <m:sub>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𝑥</m:t>
                            </m:r>
                          </m:e>
                          <m:sub>
                            <m:r>
                              <a:rPr lang="en-US" sz="2200" b="0" i="1" smtClean="0">
                                <a:solidFill>
                                  <a:schemeClr val="tx1"/>
                                </a:solidFill>
                                <a:latin typeface="Cambria Math" panose="02040503050406030204" pitchFamily="18" charset="0"/>
                                <a:cs typeface="Times New Roman" panose="02020603050405020304" pitchFamily="18" charset="0"/>
                              </a:rPr>
                              <m:t>𝑗</m:t>
                            </m:r>
                          </m:sub>
                        </m:sSub>
                      </m:sub>
                    </m:sSub>
                    <m:r>
                      <a:rPr lang="en-US" sz="2200" i="1">
                        <a:solidFill>
                          <a:schemeClr val="tx1"/>
                        </a:solidFill>
                        <a:latin typeface="Cambria Math" panose="02040503050406030204" pitchFamily="18" charset="0"/>
                        <a:cs typeface="Times New Roman" panose="02020603050405020304" pitchFamily="18" charset="0"/>
                      </a:rPr>
                      <m:t>⇒</m:t>
                    </m:r>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i="1">
                            <a:solidFill>
                              <a:schemeClr val="tx1"/>
                            </a:solidFill>
                            <a:latin typeface="Cambria Math" panose="02040503050406030204" pitchFamily="18" charset="0"/>
                            <a:cs typeface="Times New Roman" panose="02020603050405020304" pitchFamily="18" charset="0"/>
                          </a:rPr>
                        </m:ctrlPr>
                      </m:sSubPr>
                      <m:e>
                        <m:r>
                          <a:rPr lang="en-US" sz="2200" i="1">
                            <a:solidFill>
                              <a:schemeClr val="tx1"/>
                            </a:solidFill>
                            <a:latin typeface="Cambria Math" panose="02040503050406030204" pitchFamily="18" charset="0"/>
                            <a:cs typeface="Times New Roman" panose="02020603050405020304" pitchFamily="18" charset="0"/>
                          </a:rPr>
                          <m:t>𝜎</m:t>
                        </m:r>
                      </m:e>
                      <m:sub>
                        <m:r>
                          <a:rPr lang="en-US" sz="2200" i="1">
                            <a:solidFill>
                              <a:schemeClr val="tx1"/>
                            </a:solidFill>
                            <a:latin typeface="Cambria Math" panose="02040503050406030204" pitchFamily="18" charset="0"/>
                            <a:cs typeface="Times New Roman" panose="02020603050405020304" pitchFamily="18" charset="0"/>
                          </a:rPr>
                          <m:t>𝛽</m:t>
                        </m:r>
                      </m:sub>
                    </m:sSub>
                    <m:r>
                      <a:rPr lang="en-US" sz="220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 variation in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𝑥</m:t>
                        </m:r>
                      </m:e>
                      <m:sub>
                        <m:r>
                          <a:rPr lang="en-US" sz="2200" b="0" i="1" smtClean="0">
                            <a:solidFill>
                              <a:schemeClr val="tx1"/>
                            </a:solidFill>
                            <a:latin typeface="Cambria Math" panose="02040503050406030204" pitchFamily="18" charset="0"/>
                            <a:cs typeface="Times New Roman" panose="02020603050405020304" pitchFamily="18" charset="0"/>
                          </a:rPr>
                          <m:t>𝑗</m:t>
                        </m:r>
                      </m:sub>
                    </m:sSub>
                  </m:oMath>
                </a14:m>
                <a:r>
                  <a:rPr lang="en-US" sz="2200" dirty="0">
                    <a:solidFill>
                      <a:schemeClr val="tx1"/>
                    </a:solidFill>
                    <a:cs typeface="Times New Roman" panose="02020603050405020304" pitchFamily="18" charset="0"/>
                  </a:rPr>
                  <a:t> is a good thing!</a:t>
                </a:r>
              </a:p>
              <a:p>
                <a:pPr marL="457200" indent="-457200">
                  <a:buFont typeface="+mj-lt"/>
                  <a:buAutoNum type="arabicPeriod"/>
                </a:pPr>
                <a:r>
                  <a:rPr lang="en-US" sz="2200" dirty="0">
                    <a:solidFill>
                      <a:schemeClr val="tx1"/>
                    </a:solidFill>
                    <a:cs typeface="Times New Roman" panose="02020603050405020304" pitchFamily="18" charset="0"/>
                  </a:rPr>
                  <a:t>Size of data: since SST is summed over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𝑛</m:t>
                    </m:r>
                  </m:oMath>
                </a14:m>
                <a:r>
                  <a:rPr lang="en-US" sz="2200" dirty="0">
                    <a:solidFill>
                      <a:schemeClr val="tx1"/>
                    </a:solidFill>
                    <a:cs typeface="Times New Roman" panose="02020603050405020304" pitchFamily="18" charset="0"/>
                  </a:rPr>
                  <a:t>,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𝑉𝑎𝑟</m:t>
                    </m:r>
                    <m:r>
                      <a:rPr lang="en-US" sz="2200" b="0" i="1" smtClean="0">
                        <a:solidFill>
                          <a:schemeClr val="tx1"/>
                        </a:solidFill>
                        <a:latin typeface="Cambria Math" panose="02040503050406030204" pitchFamily="18" charset="0"/>
                        <a:cs typeface="Times New Roman" panose="02020603050405020304" pitchFamily="18" charset="0"/>
                      </a:rPr>
                      <m:t>(</m:t>
                    </m:r>
                    <m:acc>
                      <m:accPr>
                        <m:chr m:val="̂"/>
                        <m:ctrlPr>
                          <a:rPr lang="en-US" sz="2200" b="0" i="1" smtClean="0">
                            <a:solidFill>
                              <a:schemeClr val="tx1"/>
                            </a:solidFill>
                            <a:latin typeface="Cambria Math" panose="02040503050406030204" pitchFamily="18" charset="0"/>
                            <a:cs typeface="Times New Roman" panose="02020603050405020304" pitchFamily="18" charset="0"/>
                          </a:rPr>
                        </m:ctrlPr>
                      </m:accPr>
                      <m:e>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𝛽</m:t>
                            </m:r>
                          </m:e>
                          <m:sub>
                            <m:r>
                              <a:rPr lang="en-US" sz="2200" b="0" i="1" smtClean="0">
                                <a:solidFill>
                                  <a:schemeClr val="tx1"/>
                                </a:solidFill>
                                <a:latin typeface="Cambria Math" panose="02040503050406030204" pitchFamily="18" charset="0"/>
                                <a:cs typeface="Times New Roman" panose="02020603050405020304" pitchFamily="18" charset="0"/>
                              </a:rPr>
                              <m:t>𝑗</m:t>
                            </m:r>
                          </m:sub>
                        </m:sSub>
                      </m:e>
                    </m:acc>
                    <m:r>
                      <a:rPr lang="en-US"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shrinks at </a:t>
                </a:r>
                <a14:m>
                  <m:oMath xmlns:m="http://schemas.openxmlformats.org/officeDocument/2006/math">
                    <m:f>
                      <m:fPr>
                        <m:ctrlPr>
                          <a:rPr lang="en-US" sz="2200" b="0" i="1" smtClean="0">
                            <a:solidFill>
                              <a:schemeClr val="tx1"/>
                            </a:solidFill>
                            <a:latin typeface="Cambria Math" panose="02040503050406030204" pitchFamily="18" charset="0"/>
                            <a:cs typeface="Times New Roman" panose="02020603050405020304" pitchFamily="18" charset="0"/>
                          </a:rPr>
                        </m:ctrlPr>
                      </m:fPr>
                      <m:num>
                        <m:r>
                          <a:rPr lang="en-US" sz="2200" b="0" i="1" smtClean="0">
                            <a:solidFill>
                              <a:schemeClr val="tx1"/>
                            </a:solidFill>
                            <a:latin typeface="Cambria Math" panose="02040503050406030204" pitchFamily="18" charset="0"/>
                            <a:cs typeface="Times New Roman" panose="02020603050405020304" pitchFamily="18" charset="0"/>
                          </a:rPr>
                          <m:t>1</m:t>
                        </m:r>
                      </m:num>
                      <m:den>
                        <m:r>
                          <a:rPr lang="en-US" sz="2200" b="0" i="1" smtClean="0">
                            <a:solidFill>
                              <a:schemeClr val="tx1"/>
                            </a:solidFill>
                            <a:latin typeface="Cambria Math" panose="02040503050406030204" pitchFamily="18" charset="0"/>
                            <a:cs typeface="Times New Roman" panose="02020603050405020304" pitchFamily="18" charset="0"/>
                          </a:rPr>
                          <m:t>𝑛</m:t>
                        </m:r>
                      </m:den>
                    </m:f>
                  </m:oMath>
                </a14:m>
                <a:endParaRPr lang="en-US" sz="22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2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4"/>
                <a:stretch>
                  <a:fillRect l="-806"/>
                </a:stretch>
              </a:blipFill>
            </p:spPr>
            <p:txBody>
              <a:bodyPr/>
              <a:lstStyle/>
              <a:p>
                <a:r>
                  <a:rPr lang="en-US">
                    <a:noFill/>
                  </a:rPr>
                  <a:t> </a:t>
                </a:r>
              </a:p>
            </p:txBody>
          </p:sp>
        </mc:Fallback>
      </mc:AlternateContent>
    </p:spTree>
    <p:extLst>
      <p:ext uri="{BB962C8B-B14F-4D97-AF65-F5344CB8AC3E}">
        <p14:creationId xmlns:p14="http://schemas.microsoft.com/office/powerpoint/2010/main" val="2170188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Standard Errors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102870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The standard deviation of an estimator is referred to as a </a:t>
                </a:r>
                <a:r>
                  <a:rPr lang="en-US" sz="2400" b="1" dirty="0">
                    <a:solidFill>
                      <a:schemeClr val="accent2">
                        <a:lumMod val="75000"/>
                      </a:schemeClr>
                    </a:solidFill>
                    <a:cs typeface="Times New Roman" panose="02020603050405020304" pitchFamily="18" charset="0"/>
                  </a:rPr>
                  <a:t>standard error</a:t>
                </a:r>
              </a:p>
              <a:p>
                <a:r>
                  <a:rPr lang="en-US" sz="2400" b="1" dirty="0">
                    <a:solidFill>
                      <a:schemeClr val="accent2">
                        <a:lumMod val="75000"/>
                      </a:schemeClr>
                    </a:solidFill>
                    <a:cs typeface="Times New Roman" panose="02020603050405020304" pitchFamily="18" charset="0"/>
                  </a:rPr>
                  <a:t>Standard errors </a:t>
                </a:r>
                <a:r>
                  <a:rPr lang="en-US" sz="2400" dirty="0">
                    <a:cs typeface="Times New Roman" panose="02020603050405020304" pitchFamily="18" charset="0"/>
                  </a:rPr>
                  <a:t>allow you to use what you </a:t>
                </a:r>
                <a:r>
                  <a:rPr lang="en-US" sz="2400" u="sng" dirty="0">
                    <a:cs typeface="Times New Roman" panose="02020603050405020304" pitchFamily="18" charset="0"/>
                  </a:rPr>
                  <a:t>observe</a:t>
                </a:r>
                <a:r>
                  <a:rPr lang="en-US" sz="2400" dirty="0">
                    <a:cs typeface="Times New Roman" panose="02020603050405020304" pitchFamily="18" charset="0"/>
                  </a:rPr>
                  <a:t> in a regression to test hypotheses about the (</a:t>
                </a:r>
                <a:r>
                  <a:rPr lang="en-US" sz="2400" u="sng" dirty="0">
                    <a:cs typeface="Times New Roman" panose="02020603050405020304" pitchFamily="18" charset="0"/>
                  </a:rPr>
                  <a:t>unobserved</a:t>
                </a:r>
                <a:r>
                  <a:rPr lang="en-US" sz="2400" dirty="0">
                    <a:cs typeface="Times New Roman" panose="02020603050405020304" pitchFamily="18" charset="0"/>
                  </a:rPr>
                  <a:t>) data generating process</a:t>
                </a: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10287000" cy="5141388"/>
              </a:xfrm>
              <a:blipFill>
                <a:blip r:embed="rId2"/>
                <a:stretch>
                  <a:fillRect l="-41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907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𝐷</m:t>
                      </m:r>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Example: We care about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(maybe after controlling for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t>
                </a:r>
              </a:p>
              <a:p>
                <a:pPr lvl="1"/>
                <a:r>
                  <a:rPr lang="en-US" sz="2400" dirty="0">
                    <a:cs typeface="Times New Roman" panose="02020603050405020304" pitchFamily="18" charset="0"/>
                  </a:rPr>
                  <a:t>Can we say that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l="-87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5100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𝐷</m:t>
                      </m:r>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Example: We care about the effect of </a:t>
                </a:r>
                <a14:m>
                  <m:oMath xmlns:m="http://schemas.openxmlformats.org/officeDocument/2006/math">
                    <m:r>
                      <a:rPr lang="en-US" sz="2400" i="1">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on </a:t>
                </a:r>
                <a14:m>
                  <m:oMath xmlns:m="http://schemas.openxmlformats.org/officeDocument/2006/math">
                    <m:r>
                      <a:rPr lang="en-US" sz="2400" i="1">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(maybe after controlling for </a:t>
                </a:r>
                <a14:m>
                  <m:oMath xmlns:m="http://schemas.openxmlformats.org/officeDocument/2006/math">
                    <m:r>
                      <a:rPr lang="en-US" sz="2400" i="1">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t>
                </a:r>
              </a:p>
              <a:p>
                <a:pPr lvl="1"/>
                <a:r>
                  <a:rPr lang="en-US" sz="2400" dirty="0">
                    <a:cs typeface="Times New Roman" panose="02020603050405020304" pitchFamily="18" charset="0"/>
                  </a:rPr>
                  <a:t>Can we say that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a:p>
                <a:pPr marL="274320" lvl="1" indent="0">
                  <a:buNone/>
                </a:pPr>
                <a:r>
                  <a:rPr lang="en-US" sz="2400" b="1" dirty="0">
                    <a:cs typeface="Times New Roman" panose="02020603050405020304" pitchFamily="18" charset="0"/>
                  </a:rPr>
                  <a:t>Null hypothesis</a:t>
                </a:r>
                <a:r>
                  <a:rPr lang="en-US" sz="2400" dirty="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(the typical null hypothesis) </a:t>
                </a:r>
              </a:p>
              <a:p>
                <a:pPr marL="274320" lvl="1" indent="0">
                  <a:buNone/>
                </a:pPr>
                <a:r>
                  <a:rPr lang="en-US" sz="2400" b="1" dirty="0">
                    <a:cs typeface="Times New Roman" panose="02020603050405020304" pitchFamily="18" charset="0"/>
                  </a:rPr>
                  <a:t>Alternative hypothesis</a:t>
                </a:r>
                <a:r>
                  <a:rPr lang="en-US" sz="2400" dirty="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ℋ</m:t>
                        </m:r>
                      </m:e>
                      <m:sub>
                        <m:r>
                          <a:rPr lang="en-US" sz="2400" b="0" i="1" smtClean="0">
                            <a:latin typeface="Cambria Math" panose="02040503050406030204" pitchFamily="18" charset="0"/>
                            <a:cs typeface="Times New Roman" panose="02020603050405020304" pitchFamily="18" charset="0"/>
                          </a:rPr>
                          <m:t>𝐴</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274320" lvl="1" indent="0">
                  <a:buNone/>
                </a:pPr>
                <a:r>
                  <a:rPr lang="en-US" sz="2400" b="1" dirty="0">
                    <a:cs typeface="Times New Roman" panose="02020603050405020304" pitchFamily="18" charset="0"/>
                  </a:rPr>
                  <a:t>Rejection value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𝛼</m:t>
                    </m:r>
                  </m:oMath>
                </a14:m>
                <a:r>
                  <a:rPr lang="en-US" sz="2400" dirty="0">
                    <a:cs typeface="Times New Roman" panose="02020603050405020304" pitchFamily="18" charset="0"/>
                  </a:rPr>
                  <a:t> (typically 0.05)</a:t>
                </a: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0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Statistical Tests on Coefficients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𝐷</m:t>
                      </m:r>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Statistical tests tell you something about </a:t>
                </a:r>
                <a:r>
                  <a:rPr lang="en-US" sz="2400" b="1" dirty="0">
                    <a:cs typeface="Times New Roman" panose="02020603050405020304" pitchFamily="18" charset="0"/>
                  </a:rPr>
                  <a:t>if a supposed distribution for a parameter is unlikely</a:t>
                </a:r>
                <a:endParaRPr lang="en-US" sz="2400" dirty="0">
                  <a:cs typeface="Times New Roman" panose="02020603050405020304" pitchFamily="18" charset="0"/>
                </a:endParaRPr>
              </a:p>
              <a:p>
                <a:r>
                  <a:rPr lang="en-US" sz="2400" dirty="0">
                    <a:solidFill>
                      <a:schemeClr val="accent2">
                        <a:lumMod val="75000"/>
                      </a:schemeClr>
                    </a:solidFill>
                    <a:cs typeface="Times New Roman" panose="02020603050405020304" pitchFamily="18" charset="0"/>
                  </a:rPr>
                  <a:t>Related calculations:</a:t>
                </a:r>
              </a:p>
              <a:p>
                <a:pPr lvl="1"/>
                <a:r>
                  <a:rPr lang="en-US" sz="2400" i="1" dirty="0">
                    <a:solidFill>
                      <a:schemeClr val="accent2">
                        <a:lumMod val="75000"/>
                      </a:schemeClr>
                    </a:solidFill>
                    <a:cs typeface="Times New Roman" panose="02020603050405020304" pitchFamily="18" charset="0"/>
                  </a:rPr>
                  <a:t>p</a:t>
                </a:r>
                <a:r>
                  <a:rPr lang="en-US" sz="2400" dirty="0">
                    <a:solidFill>
                      <a:schemeClr val="accent2">
                        <a:lumMod val="75000"/>
                      </a:schemeClr>
                    </a:solidFill>
                    <a:cs typeface="Times New Roman" panose="02020603050405020304" pitchFamily="18" charset="0"/>
                  </a:rPr>
                  <a:t>-value</a:t>
                </a:r>
                <a:r>
                  <a:rPr lang="en-US" sz="2400" dirty="0">
                    <a:solidFill>
                      <a:schemeClr val="tx1"/>
                    </a:solidFill>
                    <a:cs typeface="Times New Roman" panose="02020603050405020304" pitchFamily="18" charset="0"/>
                  </a:rPr>
                  <a:t>: the exact percentile of our statistic </a:t>
                </a:r>
              </a:p>
              <a:p>
                <a:pPr lvl="1"/>
                <a:r>
                  <a:rPr lang="en-US" sz="2400" i="1" dirty="0">
                    <a:solidFill>
                      <a:schemeClr val="accent2">
                        <a:lumMod val="75000"/>
                      </a:schemeClr>
                    </a:solidFill>
                    <a:cs typeface="Times New Roman" panose="02020603050405020304" pitchFamily="18" charset="0"/>
                  </a:rPr>
                  <a:t>T</a:t>
                </a:r>
                <a:r>
                  <a:rPr lang="en-US" sz="2400" dirty="0">
                    <a:solidFill>
                      <a:schemeClr val="accent2">
                        <a:lumMod val="75000"/>
                      </a:schemeClr>
                    </a:solidFill>
                    <a:cs typeface="Times New Roman" panose="02020603050405020304" pitchFamily="18" charset="0"/>
                  </a:rPr>
                  <a:t>-statistic</a:t>
                </a:r>
                <a:r>
                  <a:rPr lang="en-US" sz="2400" dirty="0">
                    <a:solidFill>
                      <a:schemeClr val="tx1"/>
                    </a:solidFill>
                    <a:cs typeface="Times New Roman" panose="02020603050405020304" pitchFamily="18" charset="0"/>
                  </a:rPr>
                  <a:t>: standardized way of representing the percentile (standard normal)</a:t>
                </a:r>
              </a:p>
              <a:p>
                <a:pPr lvl="1"/>
                <a:endParaRPr lang="en-US" sz="2400" dirty="0">
                  <a:solidFill>
                    <a:schemeClr val="tx1"/>
                  </a:solidFill>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𝑡</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f>
                        <m:fPr>
                          <m:ctrlPr>
                            <a:rPr lang="en-US" sz="2400" b="0" i="1" smtClean="0">
                              <a:solidFill>
                                <a:schemeClr val="tx1"/>
                              </a:solidFill>
                              <a:latin typeface="Cambria Math" panose="02040503050406030204" pitchFamily="18" charset="0"/>
                              <a:cs typeface="Times New Roman" panose="02020603050405020304" pitchFamily="18" charset="0"/>
                            </a:rPr>
                          </m:ctrlPr>
                        </m:fPr>
                        <m:num>
                          <m:acc>
                            <m:accPr>
                              <m:chr m:val="̂"/>
                              <m:ctrlPr>
                                <a:rPr lang="en-US" sz="2400" b="0" i="1" smtClean="0">
                                  <a:solidFill>
                                    <a:schemeClr val="tx1"/>
                                  </a:solidFill>
                                  <a:latin typeface="Cambria Math" panose="02040503050406030204" pitchFamily="18"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cs typeface="Times New Roman" panose="02020603050405020304" pitchFamily="18" charset="0"/>
                                    </a:rPr>
                                    <m:t>𝑖</m:t>
                                  </m:r>
                                </m:sub>
                              </m:sSub>
                            </m:e>
                          </m:acc>
                        </m:num>
                        <m:den>
                          <m:r>
                            <a:rPr lang="en-US" sz="2400" b="0" i="1" smtClean="0">
                              <a:solidFill>
                                <a:schemeClr val="tx1"/>
                              </a:solidFill>
                              <a:latin typeface="Cambria Math" panose="02040503050406030204" pitchFamily="18" charset="0"/>
                              <a:cs typeface="Times New Roman" panose="02020603050405020304" pitchFamily="18" charset="0"/>
                            </a:rPr>
                            <m:t>𝑠𝑒</m:t>
                          </m:r>
                          <m:r>
                            <a:rPr lang="en-US" sz="2400" b="0" i="1" smtClean="0">
                              <a:solidFill>
                                <a:schemeClr val="tx1"/>
                              </a:solidFill>
                              <a:latin typeface="Cambria Math" panose="02040503050406030204" pitchFamily="18" charset="0"/>
                              <a:cs typeface="Times New Roman" panose="02020603050405020304" pitchFamily="18" charset="0"/>
                            </a:rPr>
                            <m:t>(</m:t>
                          </m:r>
                          <m:acc>
                            <m:accPr>
                              <m:chr m:val="̂"/>
                              <m:ctrlPr>
                                <a:rPr lang="en-US" sz="2400" b="0" i="1" smtClean="0">
                                  <a:solidFill>
                                    <a:schemeClr val="tx1"/>
                                  </a:solidFill>
                                  <a:latin typeface="Cambria Math" panose="02040503050406030204" pitchFamily="18"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cs typeface="Times New Roman" panose="02020603050405020304" pitchFamily="18" charset="0"/>
                                    </a:rPr>
                                    <m:t>𝑖</m:t>
                                  </m:r>
                                </m:sub>
                              </m:sSub>
                            </m:e>
                          </m:acc>
                          <m:r>
                            <a:rPr lang="en-US" sz="2400" b="0" i="1" smtClean="0">
                              <a:solidFill>
                                <a:schemeClr val="tx1"/>
                              </a:solidFill>
                              <a:latin typeface="Cambria Math" panose="02040503050406030204" pitchFamily="18" charset="0"/>
                              <a:cs typeface="Times New Roman" panose="02020603050405020304" pitchFamily="18" charset="0"/>
                            </a:rPr>
                            <m:t>)</m:t>
                          </m:r>
                        </m:den>
                      </m:f>
                    </m:oMath>
                  </m:oMathPara>
                </a14:m>
                <a:endParaRPr lang="en-US" sz="2400" dirty="0">
                  <a:solidFill>
                    <a:schemeClr val="tx1"/>
                  </a:solidFill>
                  <a:cs typeface="Times New Roman" panose="02020603050405020304" pitchFamily="18" charset="0"/>
                </a:endParaRPr>
              </a:p>
              <a:p>
                <a:r>
                  <a:rPr lang="en-US" sz="2400" dirty="0">
                    <a:solidFill>
                      <a:schemeClr val="tx1"/>
                    </a:solidFill>
                    <a:cs typeface="Times New Roman" panose="02020603050405020304" pitchFamily="18" charset="0"/>
                  </a:rPr>
                  <a:t>How are these related to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𝛼</m:t>
                    </m:r>
                    <m:r>
                      <a:rPr lang="en-US" sz="2400" b="0" i="1" smtClean="0">
                        <a:solidFill>
                          <a:schemeClr val="tx1"/>
                        </a:solidFill>
                        <a:latin typeface="Cambria Math" panose="02040503050406030204" pitchFamily="18" charset="0"/>
                        <a:cs typeface="Times New Roman" panose="02020603050405020304" pitchFamily="18" charset="0"/>
                      </a:rPr>
                      <m:t>?</m:t>
                    </m:r>
                  </m:oMath>
                </a14:m>
                <a:endParaRPr lang="en-US" sz="2400" dirty="0">
                  <a:solidFill>
                    <a:schemeClr val="tx1"/>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249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Statistical Significance </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616658F-0374-EF60-EB0E-EEB249F71F40}"/>
              </a:ext>
            </a:extLst>
          </p:cNvPr>
          <p:cNvPicPr>
            <a:picLocks noGrp="1" noChangeAspect="1"/>
          </p:cNvPicPr>
          <p:nvPr>
            <p:ph idx="1"/>
          </p:nvPr>
        </p:nvPicPr>
        <p:blipFill>
          <a:blip r:embed="rId3"/>
          <a:stretch>
            <a:fillRect/>
          </a:stretch>
        </p:blipFill>
        <p:spPr>
          <a:xfrm>
            <a:off x="800100" y="962232"/>
            <a:ext cx="10058400" cy="4717270"/>
          </a:xfrm>
        </p:spPr>
      </p:pic>
    </p:spTree>
    <p:extLst>
      <p:ext uri="{BB962C8B-B14F-4D97-AF65-F5344CB8AC3E}">
        <p14:creationId xmlns:p14="http://schemas.microsoft.com/office/powerpoint/2010/main" val="3934773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Significance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rmAutofit/>
          </a:bodyPr>
          <a:lstStyle/>
          <a:p>
            <a:pPr marL="274320" lvl="1" indent="0">
              <a:buNone/>
            </a:pPr>
            <a:r>
              <a:rPr lang="en-US" sz="2800" b="1" dirty="0">
                <a:solidFill>
                  <a:schemeClr val="accent3">
                    <a:lumMod val="75000"/>
                  </a:schemeClr>
                </a:solidFill>
                <a:cs typeface="Times New Roman" panose="02020603050405020304" pitchFamily="18" charset="0"/>
              </a:rPr>
              <a:t>What does significance mean?</a:t>
            </a:r>
          </a:p>
          <a:p>
            <a:pPr lvl="1"/>
            <a:r>
              <a:rPr lang="en-US" sz="2400" dirty="0">
                <a:solidFill>
                  <a:schemeClr val="tx1"/>
                </a:solidFill>
                <a:cs typeface="Times New Roman" panose="02020603050405020304" pitchFamily="18" charset="0"/>
              </a:rPr>
              <a:t>Something that isn’t significant isn’t wrong – just insignificant</a:t>
            </a:r>
          </a:p>
          <a:p>
            <a:pPr lvl="2"/>
            <a:r>
              <a:rPr lang="en-US" sz="2400" dirty="0">
                <a:solidFill>
                  <a:schemeClr val="tx1"/>
                </a:solidFill>
                <a:cs typeface="Times New Roman" panose="02020603050405020304" pitchFamily="18" charset="0"/>
              </a:rPr>
              <a:t>Precise nulls are of research interest</a:t>
            </a:r>
          </a:p>
          <a:p>
            <a:pPr lvl="2"/>
            <a:r>
              <a:rPr lang="en-US" sz="2400" dirty="0">
                <a:solidFill>
                  <a:schemeClr val="tx1"/>
                </a:solidFill>
                <a:cs typeface="Times New Roman" panose="02020603050405020304" pitchFamily="18" charset="0"/>
              </a:rPr>
              <a:t>A model should </a:t>
            </a:r>
            <a:r>
              <a:rPr lang="en-US" sz="2400" b="1" dirty="0">
                <a:solidFill>
                  <a:schemeClr val="tx1"/>
                </a:solidFill>
                <a:cs typeface="Times New Roman" panose="02020603050405020304" pitchFamily="18" charset="0"/>
              </a:rPr>
              <a:t>never </a:t>
            </a:r>
            <a:r>
              <a:rPr lang="en-US" sz="2400" dirty="0">
                <a:solidFill>
                  <a:schemeClr val="tx1"/>
                </a:solidFill>
                <a:cs typeface="Times New Roman" panose="02020603050405020304" pitchFamily="18" charset="0"/>
              </a:rPr>
              <a:t>be modified </a:t>
            </a:r>
            <a:r>
              <a:rPr lang="en-US" sz="2400" i="1" dirty="0">
                <a:solidFill>
                  <a:schemeClr val="tx1"/>
                </a:solidFill>
                <a:cs typeface="Times New Roman" panose="02020603050405020304" pitchFamily="18" charset="0"/>
              </a:rPr>
              <a:t>ex-post </a:t>
            </a:r>
            <a:r>
              <a:rPr lang="en-US" sz="2400" dirty="0">
                <a:solidFill>
                  <a:schemeClr val="tx1"/>
                </a:solidFill>
                <a:cs typeface="Times New Roman" panose="02020603050405020304" pitchFamily="18" charset="0"/>
              </a:rPr>
              <a:t>to obtain significant results!</a:t>
            </a:r>
          </a:p>
          <a:p>
            <a:pPr lvl="1"/>
            <a:r>
              <a:rPr lang="en-US" sz="2400" dirty="0">
                <a:solidFill>
                  <a:schemeClr val="tx1"/>
                </a:solidFill>
                <a:cs typeface="Times New Roman" panose="02020603050405020304" pitchFamily="18" charset="0"/>
              </a:rPr>
              <a:t>One test is rarely sufficient to come to a conclusion</a:t>
            </a:r>
          </a:p>
          <a:p>
            <a:pPr lvl="2"/>
            <a:r>
              <a:rPr lang="en-US" sz="2400" dirty="0">
                <a:solidFill>
                  <a:schemeClr val="tx1"/>
                </a:solidFill>
                <a:cs typeface="Times New Roman" panose="02020603050405020304" pitchFamily="18" charset="0"/>
              </a:rPr>
              <a:t>This is why economics papers are typically 50+ pages plus</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appendix</a:t>
            </a: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28152882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Significance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rmAutofit/>
          </a:bodyPr>
          <a:lstStyle/>
          <a:p>
            <a:pPr marL="274320" lvl="1" indent="0">
              <a:buNone/>
            </a:pPr>
            <a:r>
              <a:rPr lang="en-US" sz="2800" b="1" dirty="0">
                <a:solidFill>
                  <a:schemeClr val="accent3">
                    <a:lumMod val="75000"/>
                  </a:schemeClr>
                </a:solidFill>
                <a:cs typeface="Times New Roman" panose="02020603050405020304" pitchFamily="18" charset="0"/>
              </a:rPr>
              <a:t>What does significance mean?</a:t>
            </a:r>
          </a:p>
          <a:p>
            <a:pPr lvl="1"/>
            <a:r>
              <a:rPr lang="en-US" sz="2400" dirty="0">
                <a:solidFill>
                  <a:schemeClr val="tx1"/>
                </a:solidFill>
                <a:cs typeface="Times New Roman" panose="02020603050405020304" pitchFamily="18" charset="0"/>
              </a:rPr>
              <a:t>Something that isn’t significant isn’t wrong – just insignificant</a:t>
            </a:r>
          </a:p>
          <a:p>
            <a:pPr lvl="2"/>
            <a:r>
              <a:rPr lang="en-US" sz="2400" dirty="0">
                <a:solidFill>
                  <a:schemeClr val="tx1"/>
                </a:solidFill>
                <a:cs typeface="Times New Roman" panose="02020603050405020304" pitchFamily="18" charset="0"/>
              </a:rPr>
              <a:t>Precise nulls are of research interest</a:t>
            </a:r>
          </a:p>
          <a:p>
            <a:pPr lvl="2"/>
            <a:r>
              <a:rPr lang="en-US" sz="2400" dirty="0">
                <a:solidFill>
                  <a:schemeClr val="tx1"/>
                </a:solidFill>
                <a:cs typeface="Times New Roman" panose="02020603050405020304" pitchFamily="18" charset="0"/>
              </a:rPr>
              <a:t>A model should </a:t>
            </a:r>
            <a:r>
              <a:rPr lang="en-US" sz="2400" b="1" dirty="0">
                <a:solidFill>
                  <a:schemeClr val="tx1"/>
                </a:solidFill>
                <a:cs typeface="Times New Roman" panose="02020603050405020304" pitchFamily="18" charset="0"/>
              </a:rPr>
              <a:t>never </a:t>
            </a:r>
            <a:r>
              <a:rPr lang="en-US" sz="2400" dirty="0">
                <a:solidFill>
                  <a:schemeClr val="tx1"/>
                </a:solidFill>
                <a:cs typeface="Times New Roman" panose="02020603050405020304" pitchFamily="18" charset="0"/>
              </a:rPr>
              <a:t>be modified </a:t>
            </a:r>
            <a:r>
              <a:rPr lang="en-US" sz="2400" i="1" dirty="0">
                <a:solidFill>
                  <a:schemeClr val="tx1"/>
                </a:solidFill>
                <a:cs typeface="Times New Roman" panose="02020603050405020304" pitchFamily="18" charset="0"/>
              </a:rPr>
              <a:t>ex-post </a:t>
            </a:r>
            <a:r>
              <a:rPr lang="en-US" sz="2400" dirty="0">
                <a:solidFill>
                  <a:schemeClr val="tx1"/>
                </a:solidFill>
                <a:cs typeface="Times New Roman" panose="02020603050405020304" pitchFamily="18" charset="0"/>
              </a:rPr>
              <a:t>to obtain significant results!</a:t>
            </a:r>
          </a:p>
          <a:p>
            <a:pPr lvl="1"/>
            <a:r>
              <a:rPr lang="en-US" sz="2400" dirty="0">
                <a:solidFill>
                  <a:schemeClr val="tx1"/>
                </a:solidFill>
                <a:cs typeface="Times New Roman" panose="02020603050405020304" pitchFamily="18" charset="0"/>
              </a:rPr>
              <a:t>One test is rarely sufficient to come to a conclusion</a:t>
            </a:r>
          </a:p>
          <a:p>
            <a:pPr lvl="2"/>
            <a:r>
              <a:rPr lang="en-US" sz="2400" dirty="0">
                <a:solidFill>
                  <a:schemeClr val="tx1"/>
                </a:solidFill>
                <a:cs typeface="Times New Roman" panose="02020603050405020304" pitchFamily="18" charset="0"/>
              </a:rPr>
              <a:t>This is why economics papers are typically 50+ pages plus</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appendix</a:t>
            </a:r>
          </a:p>
          <a:p>
            <a:pPr marL="274320" lvl="1" indent="0">
              <a:buNone/>
            </a:pPr>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Difference between </a:t>
            </a:r>
            <a:r>
              <a:rPr lang="en-US" sz="2400" b="1" dirty="0">
                <a:solidFill>
                  <a:schemeClr val="accent2">
                    <a:lumMod val="75000"/>
                  </a:schemeClr>
                </a:solidFill>
                <a:cs typeface="Times New Roman" panose="02020603050405020304" pitchFamily="18" charset="0"/>
              </a:rPr>
              <a:t>statistical significance </a:t>
            </a:r>
            <a:r>
              <a:rPr lang="en-US" sz="2400" dirty="0">
                <a:solidFill>
                  <a:schemeClr val="tx1"/>
                </a:solidFill>
                <a:cs typeface="Times New Roman" panose="02020603050405020304" pitchFamily="18" charset="0"/>
              </a:rPr>
              <a:t>and </a:t>
            </a:r>
            <a:r>
              <a:rPr lang="en-US" sz="2400" b="1" dirty="0">
                <a:solidFill>
                  <a:schemeClr val="accent5">
                    <a:lumMod val="75000"/>
                  </a:schemeClr>
                </a:solidFill>
                <a:cs typeface="Times New Roman" panose="02020603050405020304" pitchFamily="18" charset="0"/>
              </a:rPr>
              <a:t>economic significance </a:t>
            </a:r>
            <a:endParaRPr lang="en-US" sz="2400" dirty="0">
              <a:solidFill>
                <a:schemeClr val="accent5">
                  <a:lumMod val="75000"/>
                </a:schemeClr>
              </a:solidFill>
              <a:cs typeface="Times New Roman" panose="02020603050405020304" pitchFamily="18" charset="0"/>
            </a:endParaRPr>
          </a:p>
          <a:p>
            <a:pPr lvl="2"/>
            <a:r>
              <a:rPr lang="en-US" sz="2400" dirty="0">
                <a:solidFill>
                  <a:schemeClr val="tx1"/>
                </a:solidFill>
                <a:cs typeface="Times New Roman" panose="02020603050405020304" pitchFamily="18" charset="0"/>
              </a:rPr>
              <a:t>What does your result mean? </a:t>
            </a:r>
          </a:p>
          <a:p>
            <a:pPr lvl="2"/>
            <a:r>
              <a:rPr lang="en-US" sz="2400" dirty="0">
                <a:solidFill>
                  <a:schemeClr val="tx1"/>
                </a:solidFill>
                <a:cs typeface="Times New Roman" panose="02020603050405020304" pitchFamily="18" charset="0"/>
              </a:rPr>
              <a:t>What does it mean to be statistically significant in this context? </a:t>
            </a:r>
          </a:p>
          <a:p>
            <a:pPr lvl="2"/>
            <a:r>
              <a:rPr lang="en-US" sz="2400" dirty="0">
                <a:solidFill>
                  <a:schemeClr val="tx1"/>
                </a:solidFill>
                <a:cs typeface="Times New Roman" panose="02020603050405020304" pitchFamily="18" charset="0"/>
              </a:rPr>
              <a:t>What does the estimated coefficient imply about policy? Welfare? Etc.? </a:t>
            </a: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4167690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Next time: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5790" y="1066800"/>
                <a:ext cx="10367010" cy="5453807"/>
              </a:xfrm>
            </p:spPr>
            <p:txBody>
              <a:bodyPr>
                <a:normAutofit/>
              </a:bodyPr>
              <a:lstStyle/>
              <a:p>
                <a:r>
                  <a:rPr lang="en-US" sz="2400" dirty="0">
                    <a:cs typeface="Times New Roman" panose="02020603050405020304" pitchFamily="18" charset="0"/>
                  </a:rPr>
                  <a:t>Multiple explanatory variables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r>
                  <a:rPr lang="en-US" sz="2400" dirty="0">
                    <a:cs typeface="Times New Roman" panose="02020603050405020304" pitchFamily="18" charset="0"/>
                  </a:rPr>
                  <a:t>Regressions and causal frameworks</a:t>
                </a:r>
              </a:p>
              <a:p>
                <a:r>
                  <a:rPr lang="en-US" sz="2400" dirty="0">
                    <a:cs typeface="Times New Roman" panose="02020603050405020304" pitchFamily="18" charset="0"/>
                  </a:rPr>
                  <a:t>Additional regression tools</a:t>
                </a:r>
              </a:p>
              <a:p>
                <a:r>
                  <a:rPr lang="en-US" sz="2400" dirty="0">
                    <a:cs typeface="Times New Roman" panose="02020603050405020304" pitchFamily="18" charset="0"/>
                  </a:rPr>
                  <a:t>Our first case study!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5790" y="1066800"/>
                <a:ext cx="10367010" cy="5453807"/>
              </a:xfrm>
              <a:blipFill>
                <a:blip r:embed="rId3"/>
                <a:stretch>
                  <a:fillRect l="-412" t="-1229"/>
                </a:stretch>
              </a:blipFill>
            </p:spPr>
            <p:txBody>
              <a:bodyPr/>
              <a:lstStyle/>
              <a:p>
                <a:r>
                  <a:rPr lang="en-US">
                    <a:noFill/>
                  </a:rPr>
                  <a:t> </a:t>
                </a:r>
              </a:p>
            </p:txBody>
          </p:sp>
        </mc:Fallback>
      </mc:AlternateContent>
    </p:spTree>
    <p:extLst>
      <p:ext uri="{BB962C8B-B14F-4D97-AF65-F5344CB8AC3E}">
        <p14:creationId xmlns:p14="http://schemas.microsoft.com/office/powerpoint/2010/main" val="5871199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2662F-8E40-F33C-F467-B601A0A95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EA851-7F02-EA9F-B154-8A22471FA372}"/>
              </a:ext>
            </a:extLst>
          </p:cNvPr>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Appendix</a:t>
            </a:r>
          </a:p>
        </p:txBody>
      </p:sp>
      <p:sp>
        <p:nvSpPr>
          <p:cNvPr id="3" name="Content Placeholder 2">
            <a:extLst>
              <a:ext uri="{FF2B5EF4-FFF2-40B4-BE49-F238E27FC236}">
                <a16:creationId xmlns:a16="http://schemas.microsoft.com/office/drawing/2014/main" id="{7B6CDCBF-CA12-5E71-28CE-78A7E14275CD}"/>
              </a:ext>
            </a:extLst>
          </p:cNvPr>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89456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𝐶h𝑟𝑜𝑛𝑖𝑐𝑎𝑙𝑙𝑦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𝐻𝑒𝑎𝑙𝑡h𝑦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931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418" t="-1305"/>
                </a:stretch>
              </a:blipFill>
            </p:spPr>
            <p:txBody>
              <a:bodyPr/>
              <a:lstStyle/>
              <a:p>
                <a:r>
                  <a:rPr lang="en-US">
                    <a:noFill/>
                  </a:rPr>
                  <a:t> </a:t>
                </a:r>
              </a:p>
            </p:txBody>
          </p:sp>
        </mc:Fallback>
      </mc:AlternateContent>
    </p:spTree>
    <p:extLst>
      <p:ext uri="{BB962C8B-B14F-4D97-AF65-F5344CB8AC3E}">
        <p14:creationId xmlns:p14="http://schemas.microsoft.com/office/powerpoint/2010/main" val="20377762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6680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668000" cy="5141388"/>
              </a:xfrm>
              <a:blipFill>
                <a:blip r:embed="rId2"/>
                <a:stretch>
                  <a:fillRect l="-400" t="-1305"/>
                </a:stretch>
              </a:blipFill>
            </p:spPr>
            <p:txBody>
              <a:bodyPr/>
              <a:lstStyle/>
              <a:p>
                <a:r>
                  <a:rPr lang="en-US">
                    <a:noFill/>
                  </a:rPr>
                  <a:t> </a:t>
                </a:r>
              </a:p>
            </p:txBody>
          </p:sp>
        </mc:Fallback>
      </mc:AlternateContent>
    </p:spTree>
    <p:extLst>
      <p:ext uri="{BB962C8B-B14F-4D97-AF65-F5344CB8AC3E}">
        <p14:creationId xmlns:p14="http://schemas.microsoft.com/office/powerpoint/2010/main" val="6108941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439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439400" cy="5141388"/>
              </a:xfrm>
              <a:blipFill>
                <a:blip r:embed="rId3"/>
                <a:stretch>
                  <a:fillRect l="-409"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44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3"/>
                <a:stretch>
                  <a:fillRect l="-418" t="-1240"/>
                </a:stretch>
              </a:blipFill>
            </p:spPr>
            <p:txBody>
              <a:bodyPr/>
              <a:lstStyle/>
              <a:p>
                <a:r>
                  <a:rPr lang="en-CA">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5156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515600" cy="5141388"/>
              </a:xfrm>
              <a:blipFill>
                <a:blip r:embed="rId3"/>
                <a:stretch>
                  <a:fillRect l="-40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2"/>
                <a:stretch>
                  <a:fillRect l="-418" t="-1240" b="-2931"/>
                </a:stretch>
              </a:blipFill>
            </p:spPr>
            <p:txBody>
              <a:bodyPr/>
              <a:lstStyle/>
              <a:p>
                <a:r>
                  <a:rPr lang="en-CA">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1689</TotalTime>
  <Words>6865</Words>
  <Application>Microsoft Office PowerPoint</Application>
  <PresentationFormat>Widescreen</PresentationFormat>
  <Paragraphs>834</Paragraphs>
  <Slides>80</Slides>
  <Notes>72</Notes>
  <HiddenSlides>14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Aptos</vt:lpstr>
      <vt:lpstr>Arial</vt:lpstr>
      <vt:lpstr>Calibri</vt:lpstr>
      <vt:lpstr>Cambria Math</vt:lpstr>
      <vt:lpstr>Georgia</vt:lpstr>
      <vt:lpstr>Open Sans</vt:lpstr>
      <vt:lpstr>Symbol</vt:lpstr>
      <vt:lpstr>Times New Roman</vt:lpstr>
      <vt:lpstr>Wingdings 2</vt:lpstr>
      <vt:lpstr>View</vt:lpstr>
      <vt:lpstr>Quantitative Methods for HSR I </vt:lpstr>
      <vt:lpstr>Last time:</vt:lpstr>
      <vt:lpstr>Last time:</vt:lpstr>
      <vt:lpstr>Prelude: Some Coding Organization</vt:lpstr>
      <vt:lpstr>Comments are your Friend!</vt:lpstr>
      <vt:lpstr>Assignment 0: Review and Questions</vt:lpstr>
      <vt:lpstr>Probability/Math Review</vt:lpstr>
      <vt:lpstr>Probability Review</vt:lpstr>
      <vt:lpstr>Probability Review</vt:lpstr>
      <vt:lpstr>Joint and Conditional Probabilities</vt:lpstr>
      <vt:lpstr>Joint and Conditional Probabilities</vt:lpstr>
      <vt:lpstr>Joint and Conditional Probabilities</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Interpreting the Results</vt:lpstr>
      <vt:lpstr>Interpreting the Results: Conditional Expected Mean</vt:lpstr>
      <vt:lpstr>Goodness of Fit</vt:lpstr>
      <vt:lpstr>Goodness of Fit</vt:lpstr>
      <vt:lpstr>Goodness of Fit</vt:lpstr>
      <vt:lpstr>Goodness of Fit</vt:lpstr>
      <vt:lpstr>Goodness of Fit</vt:lpstr>
      <vt:lpstr>Where does univariate regression fit?</vt:lpstr>
      <vt:lpstr>Univariate regressions are simple – are they too simple?</vt:lpstr>
      <vt:lpstr>Univariate regressions are simple – are they too simple?</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Univariate regressions are simple – are they too simple?</vt:lpstr>
      <vt:lpstr>Univariate regressions are simple – are they too simple?</vt:lpstr>
      <vt:lpstr>Univariate regressions are simple – are they too simple?</vt:lpstr>
      <vt:lpstr>Univariate regressions are simple – are they too simple?</vt:lpstr>
      <vt:lpstr>Unbiasedness: Estimating Causal POI</vt:lpstr>
      <vt:lpstr>Unbiasedness: Estimating Causal POI</vt:lpstr>
      <vt:lpstr>Unbiasedness: Estimating Causal POI</vt:lpstr>
      <vt:lpstr>Unbiasedness: Estimating Causal POI</vt:lpstr>
      <vt:lpstr>Consistency: Does data help us answer our question? </vt:lpstr>
      <vt:lpstr>Inference on Regression Coefficients</vt:lpstr>
      <vt:lpstr>Inference: How well does our data answer our question?</vt:lpstr>
      <vt:lpstr>Inference: How well does our data answer our question?</vt:lpstr>
      <vt:lpstr>A Simulation Example</vt:lpstr>
      <vt:lpstr>A Simulation Example</vt:lpstr>
      <vt:lpstr>Sampling Distribution of (β_i ) ̂</vt:lpstr>
      <vt:lpstr>Sampling Distribution of (β_i ) ̂</vt:lpstr>
      <vt:lpstr>Sampling Distribution of (β_i ) ̂</vt:lpstr>
      <vt:lpstr>Sampling Distribution of (β_i ) ̂</vt:lpstr>
      <vt:lpstr>Standard Errors </vt:lpstr>
      <vt:lpstr>Hypothesis Testing</vt:lpstr>
      <vt:lpstr>Hypothesis Testing</vt:lpstr>
      <vt:lpstr>Statistical Tests on Coefficients</vt:lpstr>
      <vt:lpstr>Statistical Significance </vt:lpstr>
      <vt:lpstr>Types of Significance </vt:lpstr>
      <vt:lpstr>Types of Significance </vt:lpstr>
      <vt:lpstr>Next time:</vt:lpstr>
      <vt:lpstr>Appendix</vt:lpstr>
      <vt:lpstr>Multiple Events</vt:lpstr>
      <vt:lpstr>Bayes’ Rule</vt:lpstr>
      <vt:lpstr>Bayes’ Rule</vt:lpstr>
      <vt:lpstr>Bayes’ Rule</vt:lpstr>
      <vt:lpstr>Bayes’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113</cp:revision>
  <dcterms:created xsi:type="dcterms:W3CDTF">2011-01-10T00:42:42Z</dcterms:created>
  <dcterms:modified xsi:type="dcterms:W3CDTF">2025-09-15T14:08:35Z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