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4"/>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50" r:id="rId42"/>
    <p:sldId id="354" r:id="rId43"/>
    <p:sldId id="356" r:id="rId44"/>
    <p:sldId id="374" r:id="rId45"/>
    <p:sldId id="375" r:id="rId46"/>
    <p:sldId id="378" r:id="rId47"/>
    <p:sldId id="377" r:id="rId48"/>
    <p:sldId id="332" r:id="rId49"/>
    <p:sldId id="328" r:id="rId50"/>
    <p:sldId id="333" r:id="rId51"/>
    <p:sldId id="335" r:id="rId52"/>
    <p:sldId id="334" r:id="rId5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322" autoAdjust="0"/>
  </p:normalViewPr>
  <p:slideViewPr>
    <p:cSldViewPr>
      <p:cViewPr varScale="1">
        <p:scale>
          <a:sx n="54" d="100"/>
          <a:sy n="54" d="100"/>
        </p:scale>
        <p:origin x="112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Remind students that the first case study is next week</a:t>
            </a:r>
            <a:r>
              <a:rPr lang="en-US"/>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“visual” option for R studio, makes it </a:t>
            </a:r>
            <a:r>
              <a:rPr lang="en-US"/>
              <a:t>much easier.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a:t>September 20, </a:t>
            </a:r>
            <a:r>
              <a:rPr lang="en-US" sz="2400" dirty="0"/>
              <a:t>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pPr marL="0" indent="0">
              <a:buNone/>
            </a:pPr>
            <a:r>
              <a:rPr lang="en-US" sz="2200" b="1" u="sng" dirty="0">
                <a:latin typeface="Aptos" panose="020B0004020202020204" pitchFamily="34" charset="0"/>
                <a:cs typeface="Aparajita" panose="02020603050405020304" pitchFamily="18" charset="0"/>
              </a:rPr>
              <a:t>My plan: </a:t>
            </a:r>
          </a:p>
          <a:p>
            <a:r>
              <a:rPr lang="en-US" sz="2200" dirty="0">
                <a:latin typeface="Aptos" panose="020B0004020202020204" pitchFamily="34" charset="0"/>
                <a:cs typeface="Aparajita" panose="02020603050405020304" pitchFamily="18" charset="0"/>
              </a:rPr>
              <a:t>Tour of R Studio: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Go through problems, focusing on problem 5 and on</a:t>
            </a:r>
          </a:p>
          <a:p>
            <a:endParaRPr lang="en-US" sz="2200" dirty="0">
              <a:latin typeface="Aptos" panose="020B0004020202020204" pitchFamily="34" charset="0"/>
              <a:cs typeface="Aparajita" panose="02020603050405020304" pitchFamily="18" charset="0"/>
            </a:endParaRP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1418</TotalTime>
  <Words>4211</Words>
  <Application>Microsoft Office PowerPoint</Application>
  <PresentationFormat>Widescreen</PresentationFormat>
  <Paragraphs>475</Paragraphs>
  <Slides>52</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lpstr>Consistency: Does data help us answer our question? </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96</cp:revision>
  <dcterms:created xsi:type="dcterms:W3CDTF">2011-01-10T00:42:42Z</dcterms:created>
  <dcterms:modified xsi:type="dcterms:W3CDTF">2025-08-01T14:54:01Z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