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7"/>
  </p:notesMasterIdLst>
  <p:sldIdLst>
    <p:sldId id="256" r:id="rId2"/>
    <p:sldId id="397" r:id="rId3"/>
    <p:sldId id="466" r:id="rId4"/>
    <p:sldId id="398" r:id="rId5"/>
    <p:sldId id="470" r:id="rId6"/>
    <p:sldId id="471" r:id="rId7"/>
    <p:sldId id="474" r:id="rId8"/>
    <p:sldId id="516" r:id="rId9"/>
    <p:sldId id="515" r:id="rId10"/>
    <p:sldId id="475" r:id="rId11"/>
    <p:sldId id="476" r:id="rId12"/>
    <p:sldId id="477" r:id="rId13"/>
    <p:sldId id="468" r:id="rId14"/>
    <p:sldId id="467" r:id="rId15"/>
    <p:sldId id="469" r:id="rId16"/>
    <p:sldId id="514" r:id="rId17"/>
    <p:sldId id="419" r:id="rId18"/>
    <p:sldId id="478" r:id="rId19"/>
    <p:sldId id="517" r:id="rId20"/>
    <p:sldId id="526" r:id="rId21"/>
    <p:sldId id="527" r:id="rId22"/>
    <p:sldId id="528" r:id="rId23"/>
    <p:sldId id="318" r:id="rId24"/>
    <p:sldId id="319" r:id="rId25"/>
    <p:sldId id="479" r:id="rId26"/>
    <p:sldId id="480" r:id="rId27"/>
    <p:sldId id="520" r:id="rId28"/>
    <p:sldId id="481" r:id="rId29"/>
    <p:sldId id="482" r:id="rId30"/>
    <p:sldId id="521" r:id="rId31"/>
    <p:sldId id="522" r:id="rId32"/>
    <p:sldId id="524" r:id="rId33"/>
    <p:sldId id="490" r:id="rId34"/>
    <p:sldId id="491" r:id="rId35"/>
    <p:sldId id="492" r:id="rId36"/>
    <p:sldId id="493" r:id="rId37"/>
    <p:sldId id="494" r:id="rId38"/>
    <p:sldId id="495" r:id="rId39"/>
    <p:sldId id="505" r:id="rId40"/>
    <p:sldId id="484" r:id="rId41"/>
    <p:sldId id="518" r:id="rId42"/>
    <p:sldId id="532" r:id="rId43"/>
    <p:sldId id="486" r:id="rId44"/>
    <p:sldId id="487" r:id="rId45"/>
    <p:sldId id="496" r:id="rId46"/>
    <p:sldId id="485" r:id="rId47"/>
    <p:sldId id="519" r:id="rId48"/>
    <p:sldId id="497" r:id="rId49"/>
    <p:sldId id="503" r:id="rId50"/>
    <p:sldId id="504" r:id="rId51"/>
    <p:sldId id="529" r:id="rId52"/>
    <p:sldId id="530" r:id="rId53"/>
    <p:sldId id="483" r:id="rId54"/>
    <p:sldId id="531" r:id="rId55"/>
    <p:sldId id="500" r:id="rId56"/>
    <p:sldId id="525" r:id="rId57"/>
    <p:sldId id="501" r:id="rId58"/>
    <p:sldId id="502" r:id="rId59"/>
    <p:sldId id="498" r:id="rId60"/>
    <p:sldId id="513" r:id="rId61"/>
    <p:sldId id="489" r:id="rId62"/>
    <p:sldId id="507" r:id="rId63"/>
    <p:sldId id="510" r:id="rId64"/>
    <p:sldId id="511" r:id="rId65"/>
    <p:sldId id="512" r:id="rId6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have to talk about what an F stat is and how it relates to a t stat. 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from Lee et al, just published in AER this month. Here’s a log scale of the F-stats for IV papers in top econ journals (note scale is log). Most (75%) are bigger than 10, but not a lot get up to the new standard (here it’s slightly different). Thankfully, there is research linking the t stat with the </a:t>
            </a:r>
            <a:r>
              <a:rPr lang="en-US"/>
              <a:t>F stat.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3627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61</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62</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63</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64</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65</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8455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1423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p>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Current Research Alert: First-Stage Tests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6F103200-64F4-83B7-6893-E2538DB17B94}"/>
              </a:ext>
            </a:extLst>
          </p:cNvPr>
          <p:cNvPicPr>
            <a:picLocks noChangeAspect="1"/>
          </p:cNvPicPr>
          <p:nvPr/>
        </p:nvPicPr>
        <p:blipFill>
          <a:blip r:embed="rId3"/>
          <a:stretch>
            <a:fillRect/>
          </a:stretch>
        </p:blipFill>
        <p:spPr>
          <a:xfrm>
            <a:off x="914400" y="962232"/>
            <a:ext cx="7315200" cy="5648015"/>
          </a:xfrm>
          <a:prstGeom prst="rect">
            <a:avLst/>
          </a:prstGeom>
        </p:spPr>
      </p:pic>
    </p:spTree>
    <p:extLst>
      <p:ext uri="{BB962C8B-B14F-4D97-AF65-F5344CB8AC3E}">
        <p14:creationId xmlns:p14="http://schemas.microsoft.com/office/powerpoint/2010/main" val="1503207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4907</TotalTime>
  <Words>4164</Words>
  <Application>Microsoft Office PowerPoint</Application>
  <PresentationFormat>Widescreen</PresentationFormat>
  <Paragraphs>404</Paragraphs>
  <Slides>65</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Example: Transfusions and Waiting Time</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Current Research Alert: First-Stage Tests</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489</cp:revision>
  <dcterms:created xsi:type="dcterms:W3CDTF">2011-01-10T00:42:42Z</dcterms:created>
  <dcterms:modified xsi:type="dcterms:W3CDTF">2022-10-06T20:53:42Z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