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72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5E7D-E6DB-40CA-ADA2-68F335BFF32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645D-2102-411E-B3A6-EB3B442DB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Logistics notes: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Assignment 3 due March 6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are we doing with final projects?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Last unit: regression, causal inference, RCTs, and evaluating research (applications if we have time).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have anything you’d like to see,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the standard question people tackled.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907CB-F825-EB6B-9A38-FB9B92B64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E052A-C006-8E0B-AC15-29421F96F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F50E7-3943-7043-EB73-5B4F5DBB7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refresh ourselves on the hypothesis testing framework and think about type 1 and type 2 error rates. What’s something this study does well? What is something it does poorly?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A3D2-5493-7ABF-0F29-40AFB4D78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linked op-ed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our context – go through each of these. So what is the testing procedure? Write it on the board. What kind of test do we need to perform?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take this a bit at a time: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Did we have good participation? (What does this say about internal and external validity?)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the estimator for the primary outcome? What would a test look like? 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do we find for the other outcomes?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think about errors here: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type 1 error here? What would be the (potentially negative result)?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is a type 2 error here? What would be the (potentially negative result)?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other things do we need to be worried about? Multiple hypothesis testing? Patient selection? External validity? Severity? Costs and benefits?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645D-2102-411E-B3A6-EB3B442DB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165-C694-8A73-2A17-7A68C4E1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38DC2-9BA4-8145-B0DF-C40A8F11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AC37-55A1-0EB9-0334-0FAF97BD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57A6-F230-8FDF-5DBD-11A0C485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F88D-97CC-D489-8807-212D8C69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5D22-8C02-823B-56CD-EB97B039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DFB4-0078-9BCC-601D-7C34C846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B5FC-B3B0-6350-DC3B-9101929E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D8C8-37AD-07B1-A718-FBA8379B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863C-A40C-DE0C-6B85-42DB63F5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9C9A3-89AC-3CB7-8E5C-EB69F9CC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BF505-9AD4-5585-BC39-568E572DB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45DB-732C-F29C-14E0-182C5003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273D-AC00-046B-C145-524B96C5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F8D7-F7E7-A0D9-2B11-A2D557E5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7CA-C6CF-74B9-12D4-F266A90A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5C6E-FD64-DD06-27C0-2BCF4F744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3F9D-7A3D-87EB-DF79-7BDA7DA7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32E1-5C32-1BA6-4D6C-5D8AE8C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C334-BEEB-1BF8-0A97-B496DAA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000B-FC0F-053B-8736-D87C8A41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8A0A-E50A-F4E0-684A-2583E79F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331C-590E-3EA2-B834-8343AEC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CC0B-C829-97DD-7940-C3001EEF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EC93-D475-AAA0-6089-795D38ED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E3C5-C5D6-6532-2A55-30B323C6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65-9505-1910-5AF3-913B3ECF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0D1F-BA67-12F7-3CAD-D28F90AE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0503-3B8D-8D22-F097-12B6E9C4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45674-DDE2-9288-6363-2B0BF3BC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E0593-0C8C-E06B-C66B-4A803E5E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0F90-EAF8-4E95-04EB-F8AAD375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DF2C-FBCA-25EA-2AE8-02E824EE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0DE9-E05E-FEED-DDE5-0D9D8AA72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45D0-94DB-7D87-F132-64846BC5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7A938-9BD5-EE5F-9A13-89CF4750B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799A5-4872-64A0-9763-52EDE73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8B596-8586-590F-8233-26064F82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B24D1-6575-4DC5-7646-3BBA4A56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1B2-A5DE-A934-2834-0613E675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963DE-022B-8EA6-E93A-A135ED6B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8D54B-F646-E244-604B-79B4E45A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C0499-0EF9-5AF6-9BD1-D0161281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3EF96-125B-D6F6-7BBA-8951B676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EA4F-29CB-3845-57FB-DD178644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EE8F2-FEE0-7749-7C58-8FA524A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89EB-426F-3CF5-0625-651EDF6B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01BE-B1DA-ED7C-FC58-0939A02A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93C-0068-0172-FF7F-8F1DE735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91907-C21A-9C20-21A2-E523F0BF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9DCC-0A6F-D0AB-976D-48DC32D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80652-7EFD-0D78-C8E4-3A02D72E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5ABD-1230-BF2F-F4A8-55C162A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D8F-9EBF-B412-47EF-47701FD70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5A88F-AC8D-761A-B89C-20DA6520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C9BBC-BBAA-4A87-C346-9D916E02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1E1A-F286-FBA0-B950-5886DE8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5E78-2720-2F5C-870B-14B46337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53CEC-4666-2644-D436-21BC63D0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5875-1062-F5FA-D980-CF88D982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2BAC-4C59-E4EF-0F4B-46EDA9C9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326AE-B73C-488F-896F-8110AB6641E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2DE0-E914-6014-DF9F-5BBBF2EDA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E048-9478-EEC1-D255-F6E0BEDB5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DAD8C-8346-4580-AEF2-C9ACBEC1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971-19E7-9F1E-B996-D0F4FBEEC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62AB-1776-3ED6-9BC2-BE2FD60D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198307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3DDD0-2503-6CDE-DE1E-2C827022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4A58-5FA4-E783-FBDE-7EA6E3CC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3266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D405D-5068-1951-9E30-1937BDE0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5" y="2300130"/>
            <a:ext cx="1066948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C89-DF80-21AA-0D1F-3ECE592E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0484-1EFF-3C57-29A8-F3C6A751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457"/>
          <a:stretch/>
        </p:blipFill>
        <p:spPr>
          <a:xfrm>
            <a:off x="0" y="484348"/>
            <a:ext cx="10059804" cy="39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A81B9-C453-0F20-0242-EE1D460E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8" y="4643135"/>
            <a:ext cx="10628263" cy="2103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73743-5F7F-886B-3E96-01C830BB07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2584"/>
          <a:stretch/>
        </p:blipFill>
        <p:spPr>
          <a:xfrm>
            <a:off x="0" y="1030443"/>
            <a:ext cx="10515600" cy="34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2E8-3C70-CD00-EE89-0375F5C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15FA-9E6E-52ED-A93E-ED0CC255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318653"/>
            <a:ext cx="1061233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FFF-0D40-8B1E-316F-A9DCD4CE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60A-E24F-C857-B118-A39D2287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7C1E-9EE5-C2EF-C664-7EAA122B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6" y="1471145"/>
            <a:ext cx="11536188" cy="39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C610-CBC3-C568-6E0F-A76E861C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6357E-0ABC-6EF7-5939-51FD74EE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24" y="1524730"/>
            <a:ext cx="10221751" cy="914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8E9E6-E451-EA2C-5049-7EA5F1D4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63" y="2794504"/>
            <a:ext cx="1101243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852-A1FC-CDDC-62B1-41409CE4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Figures!</a:t>
            </a:r>
          </a:p>
        </p:txBody>
      </p:sp>
      <p:pic>
        <p:nvPicPr>
          <p:cNvPr id="5" name="Content Placeholder 4" descr="A chart of birth weight&#10;&#10;AI-generated content may be incorrect.">
            <a:extLst>
              <a:ext uri="{FF2B5EF4-FFF2-40B4-BE49-F238E27FC236}">
                <a16:creationId xmlns:a16="http://schemas.microsoft.com/office/drawing/2014/main" id="{C088F15C-169F-2BFA-71A6-1C01B24B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345180"/>
            <a:ext cx="6574972" cy="5259978"/>
          </a:xfrm>
        </p:spPr>
      </p:pic>
      <p:pic>
        <p:nvPicPr>
          <p:cNvPr id="7" name="Picture 6" descr="A graph of birth weight and birth weight&#10;&#10;AI-generated content may be incorrect.">
            <a:extLst>
              <a:ext uri="{FF2B5EF4-FFF2-40B4-BE49-F238E27FC236}">
                <a16:creationId xmlns:a16="http://schemas.microsoft.com/office/drawing/2014/main" id="{BDC1EC1B-C72A-3F4F-EB1E-CA1A5D526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9" y="2304052"/>
            <a:ext cx="5236029" cy="4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7032-0756-0278-6939-1D0A942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Figures!</a:t>
            </a:r>
          </a:p>
        </p:txBody>
      </p:sp>
      <p:pic>
        <p:nvPicPr>
          <p:cNvPr id="5" name="Content Placeholder 4" descr="A graph of a baby weight&#10;&#10;AI-generated content may be incorrect.">
            <a:extLst>
              <a:ext uri="{FF2B5EF4-FFF2-40B4-BE49-F238E27FC236}">
                <a16:creationId xmlns:a16="http://schemas.microsoft.com/office/drawing/2014/main" id="{76D79A7D-FD65-AFE5-B28D-B0B73FCD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7" y="239487"/>
            <a:ext cx="8273141" cy="6618513"/>
          </a:xfrm>
        </p:spPr>
      </p:pic>
    </p:spTree>
    <p:extLst>
      <p:ext uri="{BB962C8B-B14F-4D97-AF65-F5344CB8AC3E}">
        <p14:creationId xmlns:p14="http://schemas.microsoft.com/office/powerpoint/2010/main" val="27552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EAEB-4A66-08A5-1F55-2A0615BC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Figures</a:t>
            </a:r>
          </a:p>
        </p:txBody>
      </p:sp>
      <p:pic>
        <p:nvPicPr>
          <p:cNvPr id="5" name="Content Placeholder 4" descr="A graph with numbers and colored lines&#10;&#10;AI-generated content may be incorrect.">
            <a:extLst>
              <a:ext uri="{FF2B5EF4-FFF2-40B4-BE49-F238E27FC236}">
                <a16:creationId xmlns:a16="http://schemas.microsoft.com/office/drawing/2014/main" id="{5CFEFF93-A47F-6F50-CDEE-EF1E3EFE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43" y="1229519"/>
            <a:ext cx="8717098" cy="5448187"/>
          </a:xfrm>
        </p:spPr>
      </p:pic>
    </p:spTree>
    <p:extLst>
      <p:ext uri="{BB962C8B-B14F-4D97-AF65-F5344CB8AC3E}">
        <p14:creationId xmlns:p14="http://schemas.microsoft.com/office/powerpoint/2010/main" val="12724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by weight&#10;&#10;AI-generated content may be incorrect.">
            <a:extLst>
              <a:ext uri="{FF2B5EF4-FFF2-40B4-BE49-F238E27FC236}">
                <a16:creationId xmlns:a16="http://schemas.microsoft.com/office/drawing/2014/main" id="{71B96C69-F292-D6BE-BE88-8A9901F3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79" y="663900"/>
            <a:ext cx="7576777" cy="60614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090D0-A5EA-DD83-96AE-73B5ED0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Figures</a:t>
            </a:r>
          </a:p>
        </p:txBody>
      </p:sp>
    </p:spTree>
    <p:extLst>
      <p:ext uri="{BB962C8B-B14F-4D97-AF65-F5344CB8AC3E}">
        <p14:creationId xmlns:p14="http://schemas.microsoft.com/office/powerpoint/2010/main" val="312194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smoking and cigarettes&#10;&#10;AI-generated content may be incorrect.">
            <a:extLst>
              <a:ext uri="{FF2B5EF4-FFF2-40B4-BE49-F238E27FC236}">
                <a16:creationId xmlns:a16="http://schemas.microsoft.com/office/drawing/2014/main" id="{568F8A40-0D44-CC1B-636C-E831CCAC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9" y="1123550"/>
            <a:ext cx="10080171" cy="55863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2E042-83B5-F266-9A26-2B24CF09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Figures</a:t>
            </a:r>
          </a:p>
        </p:txBody>
      </p:sp>
    </p:spTree>
    <p:extLst>
      <p:ext uri="{BB962C8B-B14F-4D97-AF65-F5344CB8AC3E}">
        <p14:creationId xmlns:p14="http://schemas.microsoft.com/office/powerpoint/2010/main" val="16297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670C-4FAB-C1F3-188E-16F7D8EC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6539-2631-DBD4-43F9-C4A2695C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40D42D40-6C90-A112-DD01-85A6B5A7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46" y="228600"/>
            <a:ext cx="6232525" cy="636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4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6372-4097-F19E-0233-EB7C690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Figures</a:t>
            </a:r>
          </a:p>
        </p:txBody>
      </p:sp>
      <p:pic>
        <p:nvPicPr>
          <p:cNvPr id="5" name="Content Placeholder 4" descr="A graph with red dots&#10;&#10;AI-generated content may be incorrect.">
            <a:extLst>
              <a:ext uri="{FF2B5EF4-FFF2-40B4-BE49-F238E27FC236}">
                <a16:creationId xmlns:a16="http://schemas.microsoft.com/office/drawing/2014/main" id="{20F3338F-4C97-0E7C-E484-8D9C71870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1280676"/>
            <a:ext cx="8729651" cy="5397255"/>
          </a:xfrm>
        </p:spPr>
      </p:pic>
    </p:spTree>
    <p:extLst>
      <p:ext uri="{BB962C8B-B14F-4D97-AF65-F5344CB8AC3E}">
        <p14:creationId xmlns:p14="http://schemas.microsoft.com/office/powerpoint/2010/main" val="135456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4FD0-F90F-742E-5B14-AB806FE5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0F3-7BBF-DDEB-CBFD-C5647CA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Figures</a:t>
            </a:r>
          </a:p>
        </p:txBody>
      </p:sp>
      <p:pic>
        <p:nvPicPr>
          <p:cNvPr id="7" name="Picture 6" descr="A graph of a diagram&#10;&#10;AI-generated content may be incorrect.">
            <a:extLst>
              <a:ext uri="{FF2B5EF4-FFF2-40B4-BE49-F238E27FC236}">
                <a16:creationId xmlns:a16="http://schemas.microsoft.com/office/drawing/2014/main" id="{FF930FFC-8018-64AB-7E4F-CB7FE2DE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15" y="1224780"/>
            <a:ext cx="6379029" cy="51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284</Words>
  <Application>Microsoft Office PowerPoint</Application>
  <PresentationFormat>Widescreen</PresentationFormat>
  <Paragraphs>38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Assignment 2 Notes</vt:lpstr>
      <vt:lpstr>Bad Figures!</vt:lpstr>
      <vt:lpstr>Bad Figures!</vt:lpstr>
      <vt:lpstr>Bad Figures</vt:lpstr>
      <vt:lpstr>Good Figures</vt:lpstr>
      <vt:lpstr>Good Figures</vt:lpstr>
      <vt:lpstr>Good Figures</vt:lpstr>
      <vt:lpstr>Good Figures</vt:lpstr>
      <vt:lpstr>Good Figures</vt:lpstr>
      <vt:lpstr>Case Study</vt:lpstr>
      <vt:lpstr>PowerPoint Presentation</vt:lpstr>
      <vt:lpstr>Context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Hoagland</dc:creator>
  <cp:lastModifiedBy>Alexander Hoagland</cp:lastModifiedBy>
  <cp:revision>5</cp:revision>
  <dcterms:created xsi:type="dcterms:W3CDTF">2025-02-24T15:49:47Z</dcterms:created>
  <dcterms:modified xsi:type="dcterms:W3CDTF">2025-02-24T16:50:54Z</dcterms:modified>
</cp:coreProperties>
</file>