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5.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26.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notesSlides/notesSlide27.xml" ContentType="application/vnd.openxmlformats-officedocument.presentationml.notesSlide+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notesSlides/notesSlide30.xml" ContentType="application/vnd.openxmlformats-officedocument.presentationml.notesSlide+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notesSlides/notesSlide31.xml" ContentType="application/vnd.openxmlformats-officedocument.presentationml.notesSlide+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1"/>
  </p:notesMasterIdLst>
  <p:sldIdLst>
    <p:sldId id="256" r:id="rId2"/>
    <p:sldId id="357" r:id="rId3"/>
    <p:sldId id="442" r:id="rId4"/>
    <p:sldId id="415" r:id="rId5"/>
    <p:sldId id="443" r:id="rId6"/>
    <p:sldId id="444" r:id="rId7"/>
    <p:sldId id="416" r:id="rId8"/>
    <p:sldId id="418" r:id="rId9"/>
    <p:sldId id="419" r:id="rId10"/>
    <p:sldId id="420" r:id="rId11"/>
    <p:sldId id="421" r:id="rId12"/>
    <p:sldId id="422" r:id="rId13"/>
    <p:sldId id="423" r:id="rId14"/>
    <p:sldId id="417" r:id="rId15"/>
    <p:sldId id="424" r:id="rId16"/>
    <p:sldId id="425" r:id="rId17"/>
    <p:sldId id="445" r:id="rId18"/>
    <p:sldId id="446" r:id="rId19"/>
    <p:sldId id="447" r:id="rId20"/>
    <p:sldId id="449" r:id="rId21"/>
    <p:sldId id="341" r:id="rId22"/>
    <p:sldId id="426" r:id="rId23"/>
    <p:sldId id="428" r:id="rId24"/>
    <p:sldId id="429" r:id="rId25"/>
    <p:sldId id="430" r:id="rId26"/>
    <p:sldId id="431" r:id="rId27"/>
    <p:sldId id="436" r:id="rId28"/>
    <p:sldId id="437" r:id="rId29"/>
    <p:sldId id="438" r:id="rId30"/>
    <p:sldId id="432" r:id="rId31"/>
    <p:sldId id="439" r:id="rId32"/>
    <p:sldId id="441" r:id="rId33"/>
    <p:sldId id="440" r:id="rId34"/>
    <p:sldId id="433" r:id="rId35"/>
    <p:sldId id="434" r:id="rId36"/>
    <p:sldId id="452" r:id="rId37"/>
    <p:sldId id="453" r:id="rId38"/>
    <p:sldId id="454" r:id="rId39"/>
    <p:sldId id="451" r:id="rId40"/>
    <p:sldId id="414" r:id="rId41"/>
    <p:sldId id="450" r:id="rId42"/>
    <p:sldId id="456" r:id="rId43"/>
    <p:sldId id="459" r:id="rId44"/>
    <p:sldId id="457" r:id="rId45"/>
    <p:sldId id="461" r:id="rId46"/>
    <p:sldId id="460" r:id="rId47"/>
    <p:sldId id="462" r:id="rId48"/>
    <p:sldId id="458" r:id="rId49"/>
    <p:sldId id="413" r:id="rId5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51" d="100"/>
          <a:sy n="51" d="100"/>
        </p:scale>
        <p:origin x="123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008"/>
    </inkml:context>
    <inkml:brush xml:id="br0">
      <inkml:brushProperty name="width" value="0.05" units="cm"/>
      <inkml:brushProperty name="height" value="0.05" units="cm"/>
      <inkml:brushProperty name="color" value="#008C3A"/>
    </inkml:brush>
  </inkml:definitions>
  <inkml:trace contextRef="#ctx0" brushRef="#br0">12 172 7482,'-1'0'44,"0"-1"1,1 1-1,-1 0 1,0-1 0,0 0-1,1 1 1,-1-1 0,1 1-1,-1-1 1,0 0 0,1 1-1,-1-1 1,1 0-1,0 0 1,-1 1 0,1-1-1,0 0 1,-1 0 0,1 0-1,0 1 1,0-1 0,-1 0-1,1 0 1,0 0-1,0 0 1,0 0 0,0 0-1,0 1 1,1-1 0,-1 0-1,0 0 1,0 0-1,0 0 1,1 1 0,0-2-1,14-41 198,-8 25 142,-6 12-277,1 0 1,0 1-1,1-1 0,0 0 0,0 1 0,0-1 1,0 1-1,7-8 0,-7 11-81,-1-1 0,2 1 0,-1 0 0,0-1 0,0 1 0,1 0 0,-1 1 0,1-1 0,-1 1 0,1 0 0,0 0 0,-1 0 0,1 0-1,0 0 1,4 1 0,15 0-13,0 1 0,-1 1-1,1 1 1,-1 1 0,32 10-1,-20-6-4,-32-7-7,57 12 8,108 42 1,-149-48-15,-1 1 1,0 1-1,-1 1 0,0 0 1,0 1-1,-1 1 1,-1 0-1,0 1 1,-1 0-1,17 22 1,37 55 36,96 99 1,-108-134 248,86 65 1,-117-102-278,-1 0 0,-1 2 0,-1 1 0,0 0 0,-2 1 0,0 2 0,-2-1 0,0 2 0,-2 1 0,13 29 0,-20-36-6,133 285 67,-120-264-71,-2 1 1,19 56 0,19 50-15,-30-82 0,-3 1 1,30 130-1,-50-174 22,1 1 0,13 36 0,-15-50-8,1-1 1,0 0-1,0 0 0,1-1 1,0 0-1,0 1 0,1-2 1,-1 1-1,2-1 0,6 6 1,-6-5 5,-1 0-1,1 0 1,-1 0 0,0 0 0,-1 1-1,7 11 1,14 20 79,-25-38-74,1 1-1,0-1 1,0 1-1,0-1 1,0 0 0,0 0-1,1 1 1,-1-1-1,0-1 1,1 1-1,-1 0 1,0-1 0,1 1-1,-1-1 1,1 0-1,-1 0 1,1 0-1,-1 0 1,0 0 0,5-1-1,-5 0 3,1-1 0,0 0 0,0 0-1,-1-1 1,1 1 0,-1 0 0,0-1 0,1 0-1,2-5 1,-5 7 6,1-1-1,-1 0 1,0 1-1,1-1 1,-1 0 0,0 1-1,0-1 1,0 0-1,-1 1 1,1-1-1,-1-3 1,0-17 96,5 4-64,1 2-14,0-1 0,-2 0 1,0 0-1,0-23 1,-2-2 20,-5-75 14,3 101-50,-2 0 1,0 1-1,-1-1 0,-1 1 0,-9-23 1,9 27-2,1 3 40,1-1 0,-1 1 0,-1 0 1,-6-10-1,10 17-40,0 0-1,0-1 1,0 1 0,0 0 0,0 0-1,0 0 1,0 0 0,-1 0 0,1 0 0,0 0-1,-1 0 1,1 1 0,0-1 0,-1 0-1,1 1 1,-1-1 0,1 1 0,-1 0 0,1-1-1,-1 1 1,1 0 0,-1 0 0,1 0 0,-1 0-1,1 0 1,-1 0 0,0 1 0,1-1-1,-1 0 1,1 1 0,0-1 0,-3 2 0,3-1-12,-1 1 1,0-1-1,1 1 1,-1 0-1,1-1 1,0 1-1,-1 0 1,1 0-1,0 0 1,0 0-1,0 0 1,1 0-1,-1 0 1,0 3-1,-8 33-3,7-14-11,1 0 1,3 36 0,0-42 4,-1-1 0,-1 0 1,0 1-1,-1-1 0,-1 0 0,-1 0 0,-6 20 0,-5-2 4,10-26-3,-1 0 0,2 0-1,-1 1 1,1 0 0,1 0 0,0-1 0,0 1 0,1 1 0,0 12 0,11 49-261,-10-72 267,-1 1 0,1-1-1,0 0 1,0 1-1,-1-1 1,1 0-1,0 0 1,-1 1-1,1-1 1,0 0-1,-1 0 1,1 1-1,-1-1 1,1 0-1,0 0 1,-1 0-1,1 0 1,-1 0 0,1 0-1,0 0 1,-1 0-1,1 0 1,-1 0-1,1 0 1,0 0-1,-1 0 1,1 0-1,-1 0 1,1 0-1,0 0 1,-1 0-1,1-1 1,-1 1-1,1 0 1,0 0 0,-1 0-1,1-1 1,-1 1-1,-20-10 116,18 9-97,-20-8 323,-1 1 0,0 0 0,-1 2 0,-30-4 0,-35-8-16,84 16-696,1 1 1,0-1-1,0 0 1,0 0 0,-5-4-1,7 0-543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963"/>
    </inkml:context>
    <inkml:brush xml:id="br0">
      <inkml:brushProperty name="width" value="0.05" units="cm"/>
      <inkml:brushProperty name="height" value="0.05" units="cm"/>
      <inkml:brushProperty name="color" value="#008C3A"/>
    </inkml:brush>
  </inkml:definitions>
  <inkml:trace contextRef="#ctx0" brushRef="#br0">599 153 11218,'-25'-18'82,"0"0"1,-1 2-1,-1 1 0,0 1 0,-1 1 0,0 1 0,-1 2 0,0 1 0,-1 1 0,0 2 0,0 0 0,-49-1 0,69 7-50,1 0 0,-1 1 0,1 0 0,-1 0 0,1 1-1,0 1 1,-18 6 0,22-7-36,0 1 0,0 0 1,0 0-1,0 0 0,1 0 0,-1 1 0,1 0 0,0 0 1,0 0-1,1 0 0,-1 0 0,1 1 0,0 0 1,-4 7-1,2 1-12,0 0 0,1 0 1,0 1-1,1 0 1,1-1-1,-1 26 0,4 86-7,0-110 26,2 23 29,1 0-1,1-1 0,16 54 1,-14-70-23,0 0-1,1-1 1,1 0 0,1 0 0,0-1 0,2 0 0,19 24-1,-27-38-15,0-1 1,1 0-1,-1 0 0,1 0 0,0 0 0,0-1 0,0 0 0,1 0 0,-1 0 1,1-1-1,-1 0 0,1 0 0,0 0 0,0 0 0,0-1 0,0 0 0,0-1 0,0 1 1,0-1-1,0 0 0,0-1 0,10-1 0,-6 0 5,-1 0-1,1-1 1,-1-1-1,1 1 1,-1-2 0,0 1-1,0-1 1,-1 0 0,1-1-1,-1 0 1,-1 0-1,15-15 1,-8 3 18,0-1 0,-1 0 0,-1-1 0,0 0 0,-2-1 0,0 0 0,12-45 0,28-164 89,-47 212-103,6-24-3,-4 27 36,-3 13 17,-1 7 31,6 66 40,4-1 1,2 0-1,24 71 1,30 62 207,-15-49-3304,-48-144 1323,1-8 622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7.421"/>
    </inkml:context>
    <inkml:brush xml:id="br0">
      <inkml:brushProperty name="width" value="0.05" units="cm"/>
      <inkml:brushProperty name="height" value="0.05" units="cm"/>
      <inkml:brushProperty name="color" value="#008C3A"/>
    </inkml:brush>
  </inkml:definitions>
  <inkml:trace contextRef="#ctx0" brushRef="#br0">383 2 7330,'-27'-1'1017,"1"1"0,0 1 0,-46 8 0,26-3-267,33-5-567,-67 12 727,72-11-874,0 0 0,0 0 1,0 1-1,0 1 1,1-1-1,-1 1 1,-10 7-1,17-10-60,-1 0-1,1 0 1,0 0 0,-1 0-1,1 1 1,0-1-1,0 0 1,0 1 0,0-1-1,0 0 1,0 1-1,0-1 1,0 1 0,0 0-1,1-1 1,-1 1-1,1 0 1,-1-1 0,1 1-1,0 0 1,0 2-1,0-2-15,0 1 0,1-1 1,0 0-1,0 0 0,-1 0 0,1 0 0,0 0 0,1 0 0,-1 0 0,0 0 0,1 0 0,-1-1 0,1 1 0,2 2 0,7 5-103,1-1 0,0 0 0,0-1 0,16 8 0,-23-13 143,48 24-77,-19-11 156,-1 2 0,0 1 0,-2 1 0,50 40 0,-62-41 20,-1 1 0,0 1 1,-1 0-1,17 29 1,-27-39-45,-1 1 0,0 0 0,-1-1 1,0 2-1,-1-1 0,-1 0 0,1 1 1,-2 0-1,1 0 0,-2-1 1,1 23-1,-2-29-41,-1 0 1,0-1 0,1 1-1,-2 0 1,1-1-1,-1 1 1,1-1 0,-1 0-1,-1 1 1,1-1-1,0 0 1,-1 0 0,-4 4-1,2-2 1,-1-1-1,1 0 1,-1 0-1,0-1 1,-1 1-1,1-1 1,-12 5-1,1-2-407,0-1 1,0-1-1,0-1 0,0 0 1,-1-1-1,-26 1 0,3-4-663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020"/>
    </inkml:context>
    <inkml:brush xml:id="br0">
      <inkml:brushProperty name="width" value="0.05" units="cm"/>
      <inkml:brushProperty name="height" value="0.05" units="cm"/>
      <inkml:brushProperty name="color" value="#008C3A"/>
    </inkml:brush>
  </inkml:definitions>
  <inkml:trace contextRef="#ctx0" brushRef="#br0">209 64 13427,'14'-9'18,"0"1"1,1 0-1,-1 2 0,1-1 1,1 2-1,-1 0 0,1 1 1,32-5-1,-35 8-46,0 0 1,1 1-1,-1 0 0,0 1 0,1 0 0,-1 1 1,0 1-1,0 0 0,0 1 0,0 0 1,17 9-1,-13-3 12,-1 1 0,0 1 1,0 0-1,-1 1 0,-1 1 1,-1 0-1,1 1 0,-2 0 0,0 1 1,18 33-1,-13-16-84,-1 1 0,-1 0 0,-2 1 1,17 70-1,-24-67 48,-1 0 0,-2 1 0,-1-1 0,-2 0 0,-2 1 1,-1-1-1,-2 0 0,-2 0 0,-1-1 0,-2 0 0,-2 0 0,-1-1 0,-2 0 1,-1-2-1,-2 0 0,-1 0 0,-38 49 0,45-70 134,0 0-1,-1-1 1,0 0 0,-1-1-1,0 0 1,-1-1-1,0-1 1,-1 0-1,1-2 1,-2 1 0,1-2-1,-1 0 1,0-1-1,-32 5 1,37-8-37,0-1 1,0 0-1,0-1 1,0-1-1,0 1 0,0-2 1,0 0-1,0 0 1,0-1-1,0-1 1,1 0-1,0-1 0,-1 0 1,2 0-1,-1-1 1,1 0-1,0-1 1,0-1-1,0 1 0,1-1 1,1-1-1,-13-14 1,8 4-19,0-1-1,1-1 1,1 0 0,1 0 0,1-1 0,1 0 0,-7-30 0,4 0 86,1 0 0,-2-62 0,9 68 26,2 0 0,2 0 0,2 0 0,13-64 0,-10 84-118,1-1-1,1 1 1,1 0 0,2 1 0,0 0 0,2 1-1,0 0 1,29-38 0,-36 54-175,1 1-1,0 0 1,0 0 0,0 0 0,1 1 0,0 0-1,0 1 1,0 0 0,1 0 0,0 0-1,0 1 1,0 1 0,0 0 0,1 0-1,-1 0 1,1 1 0,0 1 0,0 0-1,-1 0 1,1 1 0,0 0 0,0 0-1,0 2 1,-1-1 0,11 3 0,36 11-776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382"/>
    </inkml:context>
    <inkml:brush xml:id="br0">
      <inkml:brushProperty name="width" value="0.05" units="cm"/>
      <inkml:brushProperty name="height" value="0.05" units="cm"/>
      <inkml:brushProperty name="color" value="#008C3A"/>
    </inkml:brush>
  </inkml:definitions>
  <inkml:trace contextRef="#ctx0" brushRef="#br0">466 1 13315,'-79'26'1256,"-7"2"-728,11-7-360,9-3-144,17-10-120,8-8-32,11-4-128,6-3-216,9-1-880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147"/>
    </inkml:context>
    <inkml:brush xml:id="br0">
      <inkml:brushProperty name="width" value="0.05" units="cm"/>
      <inkml:brushProperty name="height" value="0.05" units="cm"/>
      <inkml:brushProperty name="color" value="#008C3A"/>
    </inkml:brush>
  </inkml:definitions>
  <inkml:trace contextRef="#ctx0" brushRef="#br0">20 342 11586,'-17'0'297,"15"-2"-1099,23-5-1104,-6 3 2224,31-8-183,1 2-1,0 2 1,0 3 0,1 1 0,56 4 0,241 32 225,-25-1 124,483-45-458,-782 12 437,35-6 1,-55 8-447,-1 0 1,1 0-1,0 0 1,0 0-1,-1 0 1,1 0-1,0 0 1,-1 0-1,1-1 1,0 1-1,0 0 1,-1-1-1,1 1 1,-1 0-1,1-1 1,0 1-1,-1-1 1,1 1-1,-1-1 1,1 1-1,-1-1 1,1 1-1,-1-1 1,1 1-1,-1-1 1,0 0-1,1 1 1,-1-1-1,0 0 1,0 1-1,1-1 1,-1 0 0,0 0-1,0 1 1,0-1-1,0 0 1,0 1-1,0-1 1,0 0-1,0 0 1,0 1-1,0-1 1,0 0-1,-1 1 1,1-2-1,-3-3 26,1 1-1,-1-1 0,0 1 1,0 0-1,-5-5 0,2 1-4,-21-30 160,-61-63-1,75 88-202,0 1 1,-2 0-1,1 1 0,-2 1 1,1 0-1,-1 1 0,-28-11 1,26 12-45,-32-10-63,47 17 106,0 0 1,-1 0-1,1 1 0,-1-1 1,0 1-1,1 0 1,-1-1-1,1 2 0,-1-1 1,-4 1-1,8-1 7,0 0 0,0 0 0,0 0 0,-1 0 0,1 0 0,0 1 0,0-1 0,0 0 0,-1 0 0,1 0 0,0 0 0,0 1 0,0-1 0,-1 0 0,1 0 0,0 0 0,0 1 0,0-1 0,0 0 0,0 0 0,0 1 0,0-1 0,0 0 0,-1 0 0,1 0 0,0 1 0,0-1 0,0 0 0,0 1 0,0-1 1,0 0-1,0 0 0,0 1 0,1-1 0,-1 0 0,0 0 0,0 0 0,0 1 0,0-1 0,7 11 34,10 6-65,1-2 1,1 1-1,1-2 0,0-1 1,36 18-1,33 22-155,-77-45 179,-1 1 0,1 0 0,-2 1 0,19 21-1,-24-25 11,0 1-1,-1 0 0,0-1 0,-1 1 0,1 1 0,-1-1 1,-1 0-1,1 1 0,-1 0 0,-1-1 0,1 1 1,-1 12-1,0-8 0,-2 0 0,0 0 1,0 0-1,-2 0 0,1-1 1,-1 1-1,-7 18 0,1-10-27,-1 0-1,-1 0 1,-1-1 0,0 0-1,-2-1 1,0 0-1,0-2 1,-24 21-1,10-12-1151,-1-1-1,-47 29 0,48-36-136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707"/>
    </inkml:context>
    <inkml:brush xml:id="br0">
      <inkml:brushProperty name="width" value="0.05" units="cm"/>
      <inkml:brushProperty name="height" value="0.05" units="cm"/>
      <inkml:brushProperty name="color" value="#008C3A"/>
    </inkml:brush>
  </inkml:definitions>
  <inkml:trace contextRef="#ctx0" brushRef="#br0">360 71 9490,'0'-2'80,"3"-5"138,-1 0 1,1 0 0,1 0 0,5-9 0,-8 14-199,1 0 0,-1 0 0,1 0 0,0 1 0,-1-1 0,1 1 0,0-1 0,0 1 0,0 0 0,0 0 0,0-1 1,0 1-1,1 1 0,-1-1 0,0 0 0,0 1 0,1-1 0,-1 1 0,3-1 0,5 1 117,-1 0-1,0 0 1,0 1 0,0 1-1,0-1 1,0 1 0,0 1-1,15 6 1,-10-2 13,1 0 0,-1 1 0,0 1 1,16 14-1,6 9-5,-1 2-1,38 48 1,-67-76-150,19 25-16,-1 1 0,-1 2-1,-1 0 1,-3 1 0,0 0 0,13 42 0,-21-47 27,-2 1 0,-1 0 0,-1 0 0,-2 0 0,-1 1 0,-2 0 0,-1 0 0,-3 34 1,1-50 10,-1 1 1,-1-1-1,0 0 1,-2 0-1,1 0 1,-2-1-1,0 1 1,-1-1-1,-1 0 1,0-1-1,-1 0 1,0 0-1,-1-1 1,-1-1-1,0 1 1,0-1-1,-2-1 1,1-1 0,-1 1-1,-20 11 1,17-14-16,1 1 1,-2-2-1,1 0 1,-1-1-1,0-1 1,0 0-1,0-1 1,-29 2-1,33-5 19,-1-1 0,1-1 1,-1 0-1,0-1 0,1 0 0,0-1 0,0-1 0,0 0 0,0 0 1,0-1-1,1-1 0,-12-7 0,-4-6 17,0-1 0,1 0 0,2-3 0,0 0 0,1-1 0,2-1 0,-22-31 1,10 6 48,2-1 0,2-2 0,-25-62 0,45 92 43,1 0-1,1-1 1,-6-33-1,12 45-43,0-1 1,1 0-1,1 1 0,0-1 0,0 0 0,2 1 1,-1-1-1,6-18 0,0 10-7,0-1 0,1 1 1,1 0-1,2 1 0,0 0 0,0 1 0,20-24 1,-24 34-147,1 1 1,-1-1-1,2 2 1,-1-1-1,1 1 1,0 0-1,0 1 1,1 0 0,0 1-1,0-1 1,0 2-1,1 0 1,-1 0-1,1 1 1,0 0-1,15-1 1,-5 1-631,1 2 0,0 0 0,0 1 0,23 4 0,27 15-738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3.084"/>
    </inkml:context>
    <inkml:brush xml:id="br0">
      <inkml:brushProperty name="width" value="0.05" units="cm"/>
      <inkml:brushProperty name="height" value="0.05" units="cm"/>
      <inkml:brushProperty name="color" value="#008C3A"/>
    </inkml:brush>
  </inkml:definitions>
  <inkml:trace contextRef="#ctx0" brushRef="#br0">84 363 5321,'-65'31'1083,"65"-31"-1051,-1 0 0,0 0 0,1 0 1,-1 0-1,1 0 0,-1 0 0,0 0 0,1 0 0,-1 0 1,1 0-1,-1 0 0,0 0 0,1-1 0,-1 1 0,1 0 1,-1-1-1,1 1 0,-1 0 0,1-1 0,-1 1 0,1 0 0,-1-1 1,1 1-1,-1-1 0,1 1 0,0-1 0,-1 1 0,1-1 1,0 1-1,-1-1 0,1 1 0,0-1 0,0 1 0,-1-1 0,1 0 1,0 0-1,0 0-12,0 1 1,-1 0-1,1-1 1,0 1-1,0 0 1,0-1-1,0 1 1,0 0-1,-1-1 1,1 1-1,0-1 1,0 1-1,0 0 0,0-1 1,0 1-1,0 0 1,0-1-1,0 1 1,1-1-1,-1 1 1,0 0-1,0-1 1,0 1-1,0 0 1,0-1-1,1 1 1,-1 0-1,0-1 1,0 1-1,0 0 1,1-1-1,-1 1 1,0 0-1,1 0 1,-1-1-1,0 1 1,0 0-1,1 0 0,-1 0 1,0-1-1,1 1 1,-1 0-1,1 0 1,-1 0-1,0 0 1,1 0-1,-1 0 1,0 0-1,1 0 1,-1 0-1,1 0 1,-1 0-1,11 3 123,0-1 0,0 0 0,0 0 0,1-1 1,-1 0-1,0-1 0,0-1 0,0 1 0,1-2 0,-1 0 0,0 0 0,0-1 0,13-5 0,23-7-112,0 2-1,1 1 0,55-4 0,-55 9-43,449-74-53,-343 62 324,178 2 0,-183 13 139,47-19-175,-36 3 95,276 20 362,-161 0-575,70 5-78,-311-1-19,0-1 0,0-2-1,0-2 1,59-7 0,-54 1-19,0 2 0,0 2 0,44 2 0,119 16-36,-19-12 59,-127-5-139,96 9-1,122 25 119,-234-28 2,-20-2 7,41 9 0,-60-11-5,1 0-1,0 1 1,0-1-1,0 0 1,-1 0-1,1 0 0,0 0 1,0 0-1,0-1 1,-1 1-1,1-1 1,0 1-1,2-1 0,-4 1 6,0 0 0,1-1 0,-1 1 0,1 0 0,-1 0 0,0 0-1,1 0 1,-1-1 0,1 1 0,-1 0 0,0 0 0,1-1 0,-1 1-1,0 0 1,0 0 0,1-1 0,-1 1 0,0 0 0,1-1 0,-1 1-1,0 0 1,0-1 0,0 1 0,0-1 0,1 1 0,-1 0 0,0-1 0,0 1-1,0-1 1,0 1 0,0-1 0,0 1 0,0 0 0,0-1 0,0 1-1,0-1 1,0 1 0,0-1 0,0 1 0,-1 0 0,1-1 0,0 1-1,0-1 1,0 1 0,0 0 0,-1-1 0,1 1 0,0 0 0,0-1-1,-1 1 1,1 0 0,0-1 0,-1 1 0,1 0 0,0 0 0,-1 0 0,1-1-1,-1 1 1,1 0 0,0 0 0,-1 0 0,1 0 0,-1-1 0,0 1-1,1 0-1,-29-22-30,0 1-1,-2 1 1,0 2 0,-1 2-1,-36-15 1,59 28 22,-5-3-41,0 1-1,1-2 1,-24-14 0,36 20 23,51 27-209,78 18 165,-87-32 35,-1 2 0,45 21 0,-83-34 33,1 1-1,-1-1 1,0 0-1,1 1 1,-1-1-1,0 1 1,0 0-1,0 0 1,0 0-1,0 0 1,-1 0-1,1 0 1,-1 1-1,1-1 0,-1 0 1,0 1-1,1-1 1,-1 1-1,0 3 1,0-2 5,-1-1 0,0 1-1,0-1 1,0 1 0,-1-1 0,1 1 0,-1-1 0,0 0-1,0 1 1,0-1 0,0 0 0,0 0 0,-3 4 0,-4 6 34,-1 0 0,0-1 1,0 0-1,-2-1 0,-17 16 1,-216 166-6,212-170-1444,21-15 871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5.665"/>
    </inkml:context>
    <inkml:brush xml:id="br0">
      <inkml:brushProperty name="width" value="0.05" units="cm"/>
      <inkml:brushProperty name="height" value="0.05" units="cm"/>
      <inkml:brushProperty name="color" value="#008C3A"/>
    </inkml:brush>
  </inkml:definitions>
  <inkml:trace contextRef="#ctx0" brushRef="#br0">22 571 6729,'-1'0'93,"0"0"0,0 0 0,0 0-1,0-1 1,0 1 0,0 0 0,0-1-1,0 1 1,0-1 0,0 1-1,1-1 1,-1 1 0,0-1 0,0 0-1,0 1 1,1-1 0,-1 0-1,0 0 1,1 0 0,-1 0 0,0 1-1,1-1 1,-1 0 0,1 0 0,0 0-1,-1 0 1,1-2 0,0 0 39,0 0 1,0 0 0,1 0-1,0 0 1,-1 1 0,1-1-1,0 0 1,2-3 0,-2 3 3,0 2-11,-1-1 1,1 0 0,-1 1 0,1-1 0,0 1 0,-1-1 0,1 1-1,0-1 1,0 1 0,0 0 0,0-1 0,1 1 0,-1 0-1,1-1 1,0 1-98,0 1-1,0 0 1,0 0 0,-1 0-1,1 0 1,0 0 0,0 0-1,0 1 1,-1-1-1,1 1 1,0-1 0,0 1-1,-1 0 1,4 1-1,11 4-15,1-1 0,-1-1-1,1 0 1,0-1 0,35 1-1,-9-4-6,56-9-1,208-8-15,-49 5-17,7-13 58,107-9 2,-6-6-33,40-2 11,22 21 22,-408 19-11,0-2 0,35-10-1,-33 8 83,34-6 0,-23 6-20,-1-1-1,35-13 1,-15 4-24,-21 10 14,-31 5-72,0 1 0,0 0 1,1 0-1,-1 0 0,0 0 0,0 0 0,0 0 0,0 0 0,0 0 0,0 0 0,1-1 0,-1 1 1,0 0-1,0 0 0,0 0 0,0 0 0,0 0 0,0-1 0,0 1 0,0 0 0,0 0 0,0 0 0,0 0 1,0-1-1,0 1 0,0 0 0,0 0 0,0 0 0,0 0 0,0-1 0,0 1 0,0 0 0,0 0 0,0 0 1,0 0-1,0-1 0,0 1 0,0 0 0,0 0 0,0 0 0,0 0 0,0 0 0,-1 0 0,1-1 1,0 1-1,0 0 0,0 0 0,0 0 0,0 0 0,-1 0 0,-5-9 33,6 8-28,-9-6 20,1 1 0,-2 0 0,1 1 0,-1 0 0,1 0 0,-1 1 0,-1 0-1,-10-2 1,4 1 16,-64-23 98,-31-8-95,-136-66 1,314 133-1200,-16-7 1026,54 33-1,-87-46 172,4 2-103,0 1 1,-1 1-1,30 28 1,-44-37 21,-1 0 1,0 0 0,0 1-1,-1 0 1,0 0 0,0 0-1,0 0 1,-1 1 0,0-1 0,-1 1-1,0 0 1,0 0 0,0-1-1,-1 1 1,0 13 0,-1-3 47,-1 1 1,-1-1 0,-1 0-1,0 0 1,-1 0 0,-2 0 0,1-1-1,-9 17 1,-11 16-697,-39 60 0,45-78-411,9-13 261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306"/>
    </inkml:context>
    <inkml:brush xml:id="br0">
      <inkml:brushProperty name="width" value="0.05" units="cm"/>
      <inkml:brushProperty name="height" value="0.05" units="cm"/>
      <inkml:brushProperty name="color" value="#008C3A"/>
    </inkml:brush>
  </inkml:definitions>
  <inkml:trace contextRef="#ctx0" brushRef="#br0">13 1 11122,'-5'27'172,"2"1"-1,0-1 0,2 1 1,2 28-1,-1-11-155,11 432 1,-2-91-8,-8-330 53,-12 82 0,20-177-141,2 0-1,19-47 1,-11 33-20,5-18-7,-10 23 244,3 0 0,2 1 0,44-78 1,-57 116-44,0 0 1,1 1 0,0 0 0,0 0 0,1 1 0,12-10 0,-18 15-73,0 0 1,0 1 0,0-1 0,1 1 0,-1 0-1,0 0 1,1 0 0,-1 0 0,1 0-1,-1 0 1,1 0 0,-1 1 0,1-1 0,-1 1-1,1 0 1,0 0 0,-1 0 0,1 0 0,-1 0-1,1 1 1,-1-1 0,1 1 0,0 0 0,-1-1-1,0 1 1,1 0 0,-1 0 0,0 1 0,1-1-1,-1 0 1,4 4 0,1 3-5,-1-1-1,1 1 1,-1 1 0,0-1 0,-1 1-1,0 0 1,5 14 0,23 73-196,-26-75 145,12 53-248,-2 0-1,-4 1 1,-3 1-1,-3 0 1,-5 130-1,-3-187-887,1-20 1147,0 1 0,0 0-1,0 0 1,0 0 0,0 0 0,0 0-1,0 0 1,0 0 0,0 0 0,0 0 0,0 0-1,0 0 1,0 0 0,0 0 0,0 0-1,0 0 1,0 0 0,1 0 0,-1 0-1,0 0 1,0 0 0,0 0 0,0 0 0,0 1-1,0-1 1,0 0 0,0 0 0,0 0-1,0 0 1,0 0 0,0 0 0,0 0 0,0 0-1,0 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658"/>
    </inkml:context>
    <inkml:brush xml:id="br0">
      <inkml:brushProperty name="width" value="0.05" units="cm"/>
      <inkml:brushProperty name="height" value="0.05" units="cm"/>
      <inkml:brushProperty name="color" value="#008C3A"/>
    </inkml:brush>
  </inkml:definitions>
  <inkml:trace contextRef="#ctx0" brushRef="#br0">1 1 8834,'15'13'2432,"3"12"-1863,5 6-233,-2 18-216,-5 4-32,-4 12-48,-5 5 16,-1 7 8,-1 5-48,1-3-168,3-4-176,-1-11-553,3-11-375,-1-20-1248,-5-4 1359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005"/>
    </inkml:context>
    <inkml:brush xml:id="br0">
      <inkml:brushProperty name="width" value="0.05" units="cm"/>
      <inkml:brushProperty name="height" value="0.05" units="cm"/>
      <inkml:brushProperty name="color" value="#008C3A"/>
    </inkml:brush>
  </inkml:definitions>
  <inkml:trace contextRef="#ctx0" brushRef="#br0">323 0 14691,'-36'11'624,"-16"1"-568,1-7-672,1 1-288,6-10-248,14-1 55,10-5 257,3 3 0,6 3-816,-1 4 984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337"/>
    </inkml:context>
    <inkml:brush xml:id="br0">
      <inkml:brushProperty name="width" value="0.05" units="cm"/>
      <inkml:brushProperty name="height" value="0.05" units="cm"/>
      <inkml:brushProperty name="color" value="#008C3A"/>
    </inkml:brush>
  </inkml:definitions>
  <inkml:trace contextRef="#ctx0" brushRef="#br0">48 1 11939,'31'34'232,"7"3"-504,7 8-161,0 2 17,-6 2 256,5 0 136,-3-8 40,4 0-128,-9-16-1008,5-9-1000,6-16 1111</inkml:trace>
  <inkml:trace contextRef="#ctx0" brushRef="#br0" timeOffset="1">474 46 11186,'-27'4'689,"-8"5"-705,-12 10-297,-10 9 33,-3 11 144,0 4 120,-2 4 96,10-2-16,12-9-376,16 2-520,15-10 464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694"/>
    </inkml:context>
    <inkml:brush xml:id="br0">
      <inkml:brushProperty name="width" value="0.05" units="cm"/>
      <inkml:brushProperty name="height" value="0.05" units="cm"/>
      <inkml:brushProperty name="color" value="#008C3A"/>
    </inkml:brush>
  </inkml:definitions>
  <inkml:trace contextRef="#ctx0" brushRef="#br0">535 3 6401,'-2'-1'206,"-1"1"-1,1-1 1,-1 1-1,1 0 1,-1 0-1,1 0 1,-1 0-1,1 0 1,-1 1 0,1-1-1,-1 1 1,1 0-1,-1-1 1,1 1-1,0 0 1,-1 1-1,1-1 1,-3 2-1,-5 4 50,0 1 0,-14 13 0,11-8 224,-20 16-90,2 2 0,0 1 0,2 2 0,2 1 0,-41 66 0,41-47-296,1 1 0,-33 107 1,-11 124-43,61-245-98,1 1 1,3 0-1,1 0 0,2 0 1,4 42-1,-1-74-35,0-1 0,1 1 1,0-1-1,1 0 0,0 1 0,0-1 1,1 0-1,0-1 0,1 1 0,6 9 0,-8-14-67,0 0 0,0 0 0,1-1 0,-1 0 0,1 0 0,0 0 0,0 0 0,0 0-1,0-1 1,0 0 0,1 0 0,-1 0 0,1 0 0,-1-1 0,1 0 0,0 0 0,-1 0 0,1 0-1,0-1 1,0 1 0,-1-1 0,7-1 0,49-7-1127</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154"/>
    </inkml:context>
    <inkml:brush xml:id="br0">
      <inkml:brushProperty name="width" value="0.05" units="cm"/>
      <inkml:brushProperty name="height" value="0.05" units="cm"/>
      <inkml:brushProperty name="color" value="#008C3A"/>
    </inkml:brush>
  </inkml:definitions>
  <inkml:trace contextRef="#ctx0" brushRef="#br0">250 95 5665,'3'-8'155,"0"0"0,1 0-1,-1 0 1,2 1 0,-1 0-1,1-1 1,0 1 0,8-8-1,-11 13-123,0 0 0,0 0-1,0 1 1,0-1 0,0 1 0,1 0-1,-1 0 1,0 0 0,1 0-1,-1 0 1,1 0 0,-1 0 0,0 1-1,1-1 1,0 1 0,-1 0 0,1 0-1,-1 0 1,1 0 0,-1 0-1,1 1 1,-1-1 0,1 1 0,-1-1-1,1 1 1,-1 0 0,0 0-1,1 0 1,-1 0 0,0 0 0,0 1-1,4 2 1,5 5 151,-1 0-1,0 0 1,-1 1-1,0 0 1,0 1 0,-1 0-1,-1 0 1,0 1 0,0 0-1,7 19 1,-1 2-82,-2-1 1,13 67-1,-16-53-237,-2 1 0,-2 0-1,-2 0 1,-4 51 0,0-73 190,-1 1 1,-2-1-1,0 0 0,-1 0 1,-2 0-1,0-1 1,-2 0-1,-1-1 1,-14 24-1,19-37 119,-1 0-1,-1 0 1,1-1 0,-1-1-1,-12 11 1,15-15-57,0 0 1,0-1-1,0 0 1,0 0-1,0 0 0,-1-1 1,1 0-1,-1 0 0,0 0 1,1-1-1,-1 1 1,-10 0-1,7-3-11,-1 1 0,1-1 0,0-1 0,0 1 0,0-2 0,0 1-1,0-1 1,0-1 0,0 0 0,1 0 0,0 0 0,0-1 0,0 0 0,0-1 0,1 0 0,-11-11 0,2 0 10,1 0 1,0 0 0,2-1 0,0-1-1,-19-38 1,20 30-78,1 0 0,2-1 0,1 0 0,1 0-1,1-1 1,2 0 0,0 0 0,3 0 0,0 0-1,2-1 1,0 1 0,3 0 0,0 0 0,2 0 0,1 1-1,1 0 1,15-35 0,-17 52-100,0-1 0,0 2-1,1-1 1,0 1 0,1 0-1,1 0 1,-1 1 0,1 0 0,1 1-1,0-1 1,14-8 0,-17 13-8,0 0 0,0 1 1,0 0-1,0 0 0,0 1 1,1 0-1,-1 0 0,1 0 1,-1 1-1,1 0 1,0 1-1,-1 0 0,1 0 1,0 1-1,-1 0 0,1 0 1,0 0-1,-1 1 0,15 6 1,-8-1-119,1 0 0,-1 2 0,-1 0 0,0 0 1,0 1-1,0 1 0,-2 0 0,1 1 0,14 20 1,-10-11-310,-1 2 1,0 0-1,-2 1 1,20 48-1,-28-57 485,0 0 0,-1 0 0,-1 1-1,0 0 1,-1 0 0,-1 0 0,-1 0 0,0 0 0,-1 0-1,0 0 1,-2-1 0,0 1 0,0 0 0,-8 18 0,7-23 224,-1 0 0,0 0 0,0-1 0,-1 0 0,-1 0 0,0 0 0,0 0 1,-1-1-1,0-1 0,-1 1 0,0-1 0,0-1 0,0 0 0,-1 0 0,0-1 0,-1 0 1,1 0-1,-1-1 0,-17 5 0,16-7-112,-1-1 1,-1 0 0,1 0-1,0-2 1,0 1 0,0-2-1,0 0 1,-1 0 0,1-1-1,-18-5 1,4-1-443,0-2 1,1 0-1,-42-23 0,65 32 196,0-1 0,0 1 1,1-1-1,-1 1 0,0-1 0,1 0 0,-1 0 0,1 0 1,0-1-1,0 1 0,0 0 0,0-1 0,0 1 0,0-1 0,0 0 1,1 0-1,-2-4 0,1-16-716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625"/>
    </inkml:context>
    <inkml:brush xml:id="br0">
      <inkml:brushProperty name="width" value="0.05" units="cm"/>
      <inkml:brushProperty name="height" value="0.05" units="cm"/>
      <inkml:brushProperty name="color" value="#008C3A"/>
    </inkml:brush>
  </inkml:definitions>
  <inkml:trace contextRef="#ctx0" brushRef="#br0">4 26 14579,'-1'-1'43,"1"0"0,-1 0 0,1 0 0,-1 0-1,1 0 1,0 0 0,0-1 0,-1 1 0,1 0 0,0 0 0,0 0 0,0 0 0,0 0-1,1 0 1,-1-1 0,0 1 0,1-1 0,-1 1-51,0 1-1,1-1 1,-1 1 0,1 0 0,-1-1 0,1 1-1,-1 0 1,1 0 0,-1-1 0,1 1-1,-1 0 1,1 0 0,-1 0 0,1 0-1,-1-1 1,1 1 0,-1 0 0,1 0 0,-1 0-1,1 0 1,0 0 0,-1 0 0,1 0-1,-1 1 1,1-1 0,5 2-137,1 0 0,-2 0 1,1 0-1,0 1 0,8 5 0,14 10 16,-1 1-1,-1 2 1,-1 0-1,40 45 0,-24-18 438,54 85 0,-72-94-316,-1 0-1,-3 2 0,-1 1 1,-2 0-1,-2 1 0,-2 1 0,-1 0 1,-3 0-1,-1 1 0,-3 0 1,-1 0-1,-3 1 0,-1-1 1,-3 0-1,-1 0 0,-2 0 0,-3-1 1,-1 0-1,-2-1 0,-23 53 1,25-74-451,0 0 0,-1-1 0,-1-1 0,0 0 0,-2 0 0,-29 29 0,-20 9-900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9"/>
    </inkml:context>
    <inkml:brush xml:id="br0">
      <inkml:brushProperty name="width" value="0.05" units="cm"/>
      <inkml:brushProperty name="height" value="0.05" units="cm"/>
      <inkml:brushProperty name="color" value="#E71224"/>
    </inkml:brush>
  </inkml:definitions>
  <inkml:trace contextRef="#ctx0" brushRef="#br0">1 25 12507,'2'0'568,"-2"-2"-496,0-3-768,11-1-793,2-5 817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344"/>
    </inkml:context>
    <inkml:brush xml:id="br0">
      <inkml:brushProperty name="width" value="0.05" units="cm"/>
      <inkml:brushProperty name="height" value="0.05" units="cm"/>
      <inkml:brushProperty name="color" value="#004F8B"/>
    </inkml:brush>
  </inkml:definitions>
  <inkml:trace contextRef="#ctx0" brushRef="#br0">8 14 1208,'-7'-13'184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719"/>
    </inkml:context>
    <inkml:brush xml:id="br0">
      <inkml:brushProperty name="width" value="0.05" units="cm"/>
      <inkml:brushProperty name="height" value="0.05" units="cm"/>
      <inkml:brushProperty name="color" value="#004F8B"/>
    </inkml:brush>
  </inkml:definitions>
  <inkml:trace contextRef="#ctx0" brushRef="#br0">587 217 2152,'7'5'362,"7"7"3271,-16-12-3354,1 1-1,0-1 1,-1 0 0,1 1-1,0-1 1,-1 0 0,1 0 0,0 0-1,-1 0 1,1 0 0,0 0-1,-1-1 1,1 1 0,-2-1 0,-64-8 1823,-118-31 0,155 31-2560,1-2 0,0 0 0,1-2 0,1-1 0,0-2 0,-32-23 0,38 22-350,8 7-323,-1 0 0,-27-16-1,25 18-401,21 8 607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102"/>
    </inkml:context>
    <inkml:brush xml:id="br0">
      <inkml:brushProperty name="width" value="0.05" units="cm"/>
      <inkml:brushProperty name="height" value="0.05" units="cm"/>
      <inkml:brushProperty name="color" value="#004F8B"/>
    </inkml:brush>
  </inkml:definitions>
  <inkml:trace contextRef="#ctx0" brushRef="#br0">1159 333 4161,'26'15'1308,"29"20"-1,-48-30-1013,-1 1 0,1-1 0,-1 1 0,0 0 0,0 0 0,-1 1 0,0 0 0,9 14 0,-14-21-259,0 1-1,1-1 0,-1 1 1,0-1-1,1 1 1,-1-1-1,0 1 1,0-1-1,1 1 1,-1 0-1,0-1 1,0 1-1,0 0 1,0-1-1,0 1 1,0-1-1,0 1 1,0 0-1,0-1 1,0 1-1,0 0 1,0-1-1,-1 1 1,1-1-1,0 1 1,0-1-1,-1 1 1,1 0-1,0-1 1,-1 1-1,1-1 1,0 1-1,-1-1 1,1 0-1,-1 1 1,1-1-1,-1 1 1,1-1-1,-1 0 1,1 1-1,-1-1 1,1 0-1,-1 0 1,0 1-1,-3 0 66,1-1-1,0 0 1,-1 1 0,1-1-1,0 0 1,-1-1-1,1 1 1,-5-2 0,-26-7 202,1-2 1,0-1 0,-41-22 0,44 19-234,-240-138-624,205 112-153,46 30 116,1 1 0,-2 0-1,1 1 1,-1 1 0,0 1 0,-29-6 0,31 12-29</inkml:trace>
  <inkml:trace contextRef="#ctx0" brushRef="#br0" timeOffset="1">1183 500 9482,'-58'-11'1104,"-21"-4"-744,-7-14-504,-8-3-176,-5-22-120,-5-6 16,-14-11 280,-11-2 112,-3 18 8,14 6-368,28 19-1576,15 10 1295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466"/>
    </inkml:context>
    <inkml:brush xml:id="br0">
      <inkml:brushProperty name="width" value="0.05" units="cm"/>
      <inkml:brushProperty name="height" value="0.05" units="cm"/>
      <inkml:brushProperty name="color" value="#004F8B"/>
    </inkml:brush>
  </inkml:definitions>
  <inkml:trace contextRef="#ctx0" brushRef="#br0">1398 586 9058,'-73'-15'560,"-13"-7"-376,-19-14-40,-12-13-32,-8-13-88,-12-5-8,-17-10 16,9 7 0,12 5 0,17 10-128,31 23-528,14 8-464,20 13 544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853"/>
    </inkml:context>
    <inkml:brush xml:id="br0">
      <inkml:brushProperty name="width" value="0.05" units="cm"/>
      <inkml:brushProperty name="height" value="0.05" units="cm"/>
      <inkml:brushProperty name="color" value="#004F8B"/>
    </inkml:brush>
  </inkml:definitions>
  <inkml:trace contextRef="#ctx0" brushRef="#br0">2530 922 11634,'-95'-23'1153,"-22"-3"-921,-20-6-272,-15-11-32,-5-19 0,-12-11 64,-11-19 144,1-2 32,14 2-32,13 12-152,11 23-672,21 14-473,28 22-1135,25 8-609,39 15 1553</inkml:trace>
  <inkml:trace contextRef="#ctx0" brushRef="#br0" timeOffset="1">2560 988 10490,'-65'-29'1825,"-63"-10"-1593,-26-6-32,-34-17-32,-14-15 32,-18-22 8,-1-12-32,-4-7-32,3 9-64,16 21-216,11 13-168,35 20-384,19 8-297,46 27-711,10 7-528,33 16 1215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213"/>
    </inkml:context>
    <inkml:brush xml:id="br0">
      <inkml:brushProperty name="width" value="0.05" units="cm"/>
      <inkml:brushProperty name="height" value="0.05" units="cm"/>
      <inkml:brushProperty name="color" value="#004F8B"/>
    </inkml:brush>
  </inkml:definitions>
  <inkml:trace contextRef="#ctx0" brushRef="#br0">1943 800 12043,'-87'-32'1704,"-44"-9"-1696,-23-1-24,-30-21-32,-5-11-8,-5-18 24,5-14 24,-3 4 16,10 8-144,36 29-488,16 16-392,42 25-1889,11 8 1697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546"/>
    </inkml:context>
    <inkml:brush xml:id="br0">
      <inkml:brushProperty name="width" value="0.05" units="cm"/>
      <inkml:brushProperty name="height" value="0.05" units="cm"/>
      <inkml:brushProperty name="color" value="#004F8B"/>
    </inkml:brush>
  </inkml:definitions>
  <inkml:trace contextRef="#ctx0" brushRef="#br0">1851 835 12099,'-98'-39'1256,"-41"-16"-1016,-22-5-56,-30-11-312,-6-10-40,-6-11 0,4-5 32,21-1 104,7 6-224,38 21-953,24 16-919,38 31 1072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881"/>
    </inkml:context>
    <inkml:brush xml:id="br0">
      <inkml:brushProperty name="width" value="0.05" units="cm"/>
      <inkml:brushProperty name="height" value="0.05" units="cm"/>
      <inkml:brushProperty name="color" value="#004F8B"/>
    </inkml:brush>
  </inkml:definitions>
  <inkml:trace contextRef="#ctx0" brushRef="#br0">2076 958 12243,'-114'-60'1136,"-21"-4"-520,-51-11-232,-22-6-168,-12-1-144,-13-8-32,23-8-56,6-3-88,27 1-192,29 14-152,34 24-656,35 17-601,32 32 945</inkml:trace>
  <inkml:trace contextRef="#ctx0" brushRef="#br0" timeOffset="1">2347 1164 9826,'-107'-54'2665,"-28"-10"-1513,-36-18-760,-19-7-144,-26-1-152,-1 0-40,-8 6-56,18 5-8,31-2-192,1 6-216,42 8-832,11 7-713,53 28 1041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239"/>
    </inkml:context>
    <inkml:brush xml:id="br0">
      <inkml:brushProperty name="width" value="0.05" units="cm"/>
      <inkml:brushProperty name="height" value="0.05" units="cm"/>
      <inkml:brushProperty name="color" value="#004F8B"/>
    </inkml:brush>
  </inkml:definitions>
  <inkml:trace contextRef="#ctx0" brushRef="#br0">1614 678 11899,'-124'-45'2048,"-48"-17"-1936,-25-7-64,-6-14-272,4-3-144,9 1-104,25 7-64,19 14-176,13 2-249,48 19 537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607"/>
    </inkml:context>
    <inkml:brush xml:id="br0">
      <inkml:brushProperty name="width" value="0.05" units="cm"/>
      <inkml:brushProperty name="height" value="0.05" units="cm"/>
      <inkml:brushProperty name="color" value="#004F8B"/>
    </inkml:brush>
  </inkml:definitions>
  <inkml:trace contextRef="#ctx0" brushRef="#br0">1075 502 10394,'-78'-34'1296,"-24"-7"-623,-42-25-345,-31-13-368,-11-14-1033,-7-7-1511,-4 12 1456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1.353"/>
    </inkml:context>
    <inkml:brush xml:id="br0">
      <inkml:brushProperty name="width" value="0.05" units="cm"/>
      <inkml:brushProperty name="height" value="0.05" units="cm"/>
      <inkml:brushProperty name="color" value="#004F8B"/>
    </inkml:brush>
  </inkml:definitions>
  <inkml:trace contextRef="#ctx0" brushRef="#br0">1 670 1888,'1'1'244,"0"1"-1,0-1 0,0 0 0,1 0 0,-1 0 1,0 0-1,1 0 0,-1-1 0,1 1 0,-1 0 0,1 0 1,-1-1-1,1 1 0,0-1 0,-1 0 0,3 1 1,-3-1-157,0 0 1,0-1-1,0 1 1,0 0-1,0 0 1,0-1-1,0 1 1,0-1 0,0 1-1,0-1 1,0 1-1,0-1 1,0 1-1,0-1 1,-1 0-1,1 1 1,0-1 0,0 0-1,0-1 1,1-1 58,-1 0 1,1 0-1,-1 0 1,1 0-1,-1 0 1,0 0-1,0-1 1,-1 1-1,1 0 1,-1 0-1,1-1 1,-1 1-1,0-1 1,-1-5-1,-1-5 466,0 6-422,0 1-1,1-1 1,0 0 0,1 0 0,0 0 0,0 0-1,1 0 1,0 1 0,0-1 0,5-15 0,0 7-154,2 1 0,-1-1-1,2 2 1,0-1 0,0 1 0,2 0 0,0 1 0,14-14 0,-7 11 23,0 0 0,1 2-1,0 0 1,1 1 0,30-14 0,-37 21-49,0 1-1,0 1 1,1 0-1,-1 1 1,28-3 0,74 2 8,-64 3 26,384 21 46,-214-5-116,-174-12 28,-1-2 0,1-2 1,-1-3-1,1-1 0,-1-2 1,77-24-1,-78 17 9,-21 7-9,1-1-1,-1-1 1,31-17-1,-48 22 1,0 0-1,0-1 1,-1 0-1,0 0 1,0-1-1,0 0 1,0 0-1,-1 0 1,0-1-1,0 1 1,-1-1-1,0 0 1,0-1-1,5-13 1,-7 15 2,-1 1-4,1 0 0,0 1 0,0-1 0,0 0 0,4-4-1,-6 8 1,1 0-1,0 0 1,-1 0-1,1 1 0,0-1 1,-1 0-1,1 1 1,0-1-1,0 0 1,0 1-1,0-1 0,0 1 1,0-1-1,-1 1 1,1 0-1,0-1 0,0 1 1,0 0-1,0 0 1,1-1-1,-1 1 0,0 0 1,0 0-1,0 0 1,0 0-1,0 1 0,0-1 1,0 0-1,0 0 1,0 0-1,0 1 0,1 0 1,1 0 11,-1 0 0,0 1 0,1-1 0,-1 1 1,0-1-1,0 1 0,0 0 0,0 0 0,0 0 0,-1 0 0,1 0 0,0 1 1,-1-1-1,0 0 0,1 1 0,-1-1 0,0 1 0,0-1 0,-1 1 1,1-1-1,0 1 0,-1 0 0,1 3 0,-1-2-4,1 0 1,0 0-1,0-1 0,0 1 1,0 0-1,1-1 0,-1 1 0,1-1 1,0 1-1,0-1 0,0 0 1,1 0-1,3 4 0,1 0-2,0-1-1,0 1 1,1-2-1,-1 1 0,1-1 1,1 0-1,-1-1 1,1 0-1,0 0 0,0-1 1,0 0-1,0 0 1,0-1-1,1-1 1,15 2-1,-2-3 6,-1-1 1,1-1-1,0-1 0,0-1 1,33-11-1,-12 1 59,72-37 0,-97 43-72,1 0-1,0 1 1,0 1-1,1 1 1,-1 1-1,1 0 1,0 2 0,0 0-1,0 2 1,0 0-1,23 4 1,-12 1-27,1 1-1,-1 1 1,0 2 0,-1 2-1,0 0 1,39 22 0,-56-26-36,0 1 1,-1 0 0,0 1 0,-1 1-1,20 19 1,-25-22-74,-1 0 0,0 1 0,-1-1 0,0 1 0,0 1 0,-1-1-1,0 1 1,0-1 0,-1 1 0,4 16 0,-3-4-1930,4 37 0,-7-21 500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002"/>
    </inkml:context>
    <inkml:brush xml:id="br0">
      <inkml:brushProperty name="width" value="0.05" units="cm"/>
      <inkml:brushProperty name="height" value="0.05" units="cm"/>
      <inkml:brushProperty name="color" value="#004F8B"/>
    </inkml:brush>
  </inkml:definitions>
  <inkml:trace contextRef="#ctx0" brushRef="#br0">0 1 5553,'2'20'936,"4"12"-840,5 4 128,-5 9 377,1 2 167,-7 3 144,-4-1-104,2-7-344,2-5-168,2-14-344,6-3-208,7-10-832,-4-10-1104,2-14 1223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392"/>
    </inkml:context>
    <inkml:brush xml:id="br0">
      <inkml:brushProperty name="width" value="0.05" units="cm"/>
      <inkml:brushProperty name="height" value="0.05" units="cm"/>
      <inkml:brushProperty name="color" value="#004F8B"/>
    </inkml:brush>
  </inkml:definitions>
  <inkml:trace contextRef="#ctx0" brushRef="#br0">1 153 9482,'1'1'-60,"-1"0"-1,1 0 1,0 0-1,0 0 1,0 0 0,0 0-1,0 0 1,0 0-1,0-1 1,0 1 0,1-1-1,-1 1 1,0 0-1,0-1 1,1 0 0,-1 1-1,0-1 1,1 0-1,-1 0 1,0 1 0,0-1-1,3-1 1,31-6-282,-30 5 326,36-13 337,50-25 0,19-8 479,-73 35-694,1 2 0,0 2-1,1 1 1,68-4 0,-79 11-107,0 1 0,0 1 0,0 2 0,0 0-1,0 2 1,-1 1 0,38 14 0,-55-16 39,0 0 0,-1 1 0,1 0 0,-1 0 0,-1 1 0,1 0 0,-1 1 0,0 0 0,0 0 0,9 12 0,-13-14 40,0 1 0,0 0 1,0 1-1,-1-1 0,0 0 0,-1 1 1,1 0-1,-1-1 0,0 1 0,-1 0 1,0 0-1,0 0 0,0 0 0,-1 0 1,0 0-1,-2 11 0,1-9-2,-1-1 0,0 1-1,0 0 1,-1-1 0,0 0 0,-1 0-1,1 0 1,-2 0 0,1-1-1,-7 9 1,2-6-28,0 0-1,0 0 1,-1-1-1,0 0 1,0-1-1,-13 7 1,-5 1-75,-2-1 0,1-1 0,-2-2 0,-51 13 0,29-12-657,0-3 0,-1-2 0,0-3-1,-93-2 1,100-6-523,19-5 473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018"/>
    </inkml:context>
    <inkml:brush xml:id="br0">
      <inkml:brushProperty name="width" value="0.05" units="cm"/>
      <inkml:brushProperty name="height" value="0.05" units="cm"/>
      <inkml:brushProperty name="color" value="#004F8B"/>
    </inkml:brush>
  </inkml:definitions>
  <inkml:trace contextRef="#ctx0" brushRef="#br0">1 134 4105,'20'14'2163,"-19"-13"-2025,0 0-1,0 0 1,0 1-1,0-1 1,0 0-1,-1 1 1,1-1 0,0 1-1,-1-1 1,0 1-1,1 0 1,-1-1 0,0 1-1,1-1 1,-1 1-1,0-1 1,-1 3-1,-2 30 888,2-32-967,-2 25 92,0-1 0,2 0-1,1 1 1,6 51 0,-5-71-148,19 104 20,-17-99-19,0 0 0,1 0 0,1-1 0,-1 0 0,2 0 1,0 0-1,7 10 0,-10-17-10,0-1 1,0 1-1,1-1 1,-1 0 0,1 0-1,0 0 1,0-1-1,0 1 1,0-1-1,0 0 1,1 0-1,-1 0 1,0-1-1,1 0 1,-1 0-1,1 0 1,0 0-1,-1-1 1,1 1-1,0-1 1,0 0-1,-1-1 1,9 0-1,-6-1 7,1 0-1,-1 0 0,0 0 1,1-1-1,-1 0 0,0 0 0,0-1 1,-1 0-1,1 0 0,-1-1 1,0 0-1,0 0 0,9-10 1,2-9 149,0-1 0,-2-1 0,-1 0 0,-2-1 0,12-31 0,9-20-14,-32 76-145,0-1-1,0 1 1,0 0-1,1-1 1,-1 1 0,1 0-1,2-3 1,-3 5 5,-1-1 0,1 1 0,-1 0 0,1 0 0,-1-1 1,1 1-1,0 0 0,-1 0 0,1 0 0,-1 0 0,1 0 0,0 0 0,-1 0 1,1 0-1,-1 0 0,1 0 0,0 0 0,-1 0 0,1 0 0,-1 0 0,1 1 1,-1-1-1,1 0 0,0 0 0,-1 1 0,1-1 0,-1 0 0,1 1 0,-1-1 1,1 0-1,-1 1 0,0-1 0,1 1 0,-1-1 0,0 1 0,1-1 0,-1 1 1,0-1-1,1 1 0,-1-1 0,0 2 0,14 20-206,20 43 0,-26-47 96,0 0 1,2 0-1,0-1 1,1-1-1,15 18 0,-18-26 70,0 1 0,1-1-1,1-1 1,-1 0-1,19 11 1,-22-15 81,0 0 0,1-1 0,-1 1 0,1-1 1,-1 0-1,1-1 0,0 0 0,0 0 0,0 0 1,0-1-1,6 0 0,-9-1 46,0 1 0,-1-1 1,1 1-1,-1-1 0,1 0 0,-1-1 1,1 1-1,-1 0 0,0-1 0,0 0 1,0 0-1,0 0 0,0 0 0,0 0 1,0-1-1,0 1 0,-1-1 0,0 0 1,1 0-1,-1 0 0,0 0 1,0 0-1,-1 0 0,1 0 0,-1-1 1,1 1-1,-1 0 0,1-7 0,1-4 152,-1 0-1,-1 0 1,0 0-1,-1 0 0,0 0 1,-3-14-1,-4-22-429,-3 1-1,-2 1 1,-2 0-1,-2 1 1,-35-71-1,48 113-302,1-1-1,0 1 0,0-1 0,1 1 1,-1-1-1,1 0 0,0-8 0,2 6-841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394"/>
    </inkml:context>
    <inkml:brush xml:id="br0">
      <inkml:brushProperty name="width" value="0.05" units="cm"/>
      <inkml:brushProperty name="height" value="0.05" units="cm"/>
      <inkml:brushProperty name="color" value="#004F8B"/>
    </inkml:brush>
  </inkml:definitions>
  <inkml:trace contextRef="#ctx0" brushRef="#br0">131 0 8322,'1'2'125,"0"-1"0,0 0 0,0 0 0,-1 1 0,1-1 0,0 0 0,-1 1 0,1-1-1,-1 1 1,1-1 0,-1 1 0,0-1 0,1 1 0,-1-1 0,0 1 0,0-1 0,0 1 0,0-1 0,-1 1 0,1-1 0,-1 2 0,-12 36-495,4-17 542,-19 77 210,-50 145 415,77-240-771,-1 0-1,1 0 1,-1 0 0,1 0 0,0 1-1,1-1 1,-1 0 0,1 6 0,0-8-2,0-1 0,1 1 1,-1-1-1,0 1 0,1-1 1,-1 1-1,1 0 0,0-1 0,0 0 1,-1 1-1,1-1 0,0 0 1,0 1-1,0-1 0,1 0 1,-1 0-1,0 0 0,0 0 0,1 0 1,-1 0-1,0 0 0,1 0 1,-1 0-1,1-1 0,-1 1 1,1-1-1,1 1 0,9 3 115,1-1-1,-1-1 1,1 0-1,-1-1 1,19 0-1,69-7 289,-70 3-363,480-39-2806,-365 33 1672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1/10/2023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Add sample referee reports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 these conditions mean in words? Start with the last two – that both constraints bind (otherwise, effort would be “over-incentivized” by principal). The first one tells us about how wage varies with profits.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10120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suppose that we had some w* that we call the first best (what we would pay in an ideal world where effort is observable). can cancel out the g() function here, don’t need to know that. Then the risk aversion tells us that the expected value and expected utility aren’t the same (there’s a risk premium)</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357885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example: eating at a buffet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89555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852805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Insurance may reduce the investments from the Grossman model, as individuals don’t need to prevent the costs of </a:t>
            </a:r>
            <a:r>
              <a:rPr lang="en-CA" dirty="0" err="1"/>
              <a:t>lsos</a:t>
            </a:r>
            <a:r>
              <a:rPr lang="en-CA" dirty="0"/>
              <a:t>. But why doesn’t this make as much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214838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Each of these is covered by a paper in the folder.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633703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back to lecture 1 – can we guess what these might be? Ex ante moral hazard is more effort based</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458447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consumers don’t face the costs of medications, is this likely to happen? Ex-post moral hazard is more common and more about price responsiveness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42558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Health insurance involves a fundamental tradeoff between risk spreading and appropriate incentives. Increasing the generosity of insurance spreads risk more broadly but also leads to increased losses because individuals choose more care (moral hazard) and providers supply </a:t>
            </a:r>
            <a:r>
              <a:rPr lang="en-CA" sz="1800" b="0" i="0" u="none" strike="noStrike" baseline="0" dirty="0">
                <a:latin typeface="Times-Roman"/>
              </a:rPr>
              <a:t>more care (principal-agent problems).</a:t>
            </a:r>
          </a:p>
          <a:p>
            <a:pPr algn="l"/>
            <a:endParaRPr lang="en-CA" sz="1800" b="0" i="0" u="none" strike="noStrike" baseline="0" dirty="0">
              <a:latin typeface="Times-Roman"/>
            </a:endParaRPr>
          </a:p>
          <a:p>
            <a:pPr algn="l"/>
            <a:r>
              <a:rPr lang="en-CA" sz="1800" b="0" i="0" u="none" strike="noStrike" baseline="0" dirty="0">
                <a:latin typeface="Times-Roman"/>
              </a:rPr>
              <a:t>Also: </a:t>
            </a:r>
            <a:r>
              <a:rPr lang="en-US" sz="1800" b="0" i="0" u="none" strike="noStrike" baseline="0" dirty="0">
                <a:latin typeface="Times-Roman"/>
              </a:rPr>
              <a:t>Optimal insurance plans would pay for treatment only if the individual would have chosen the same treatment had he borne the full bill. The thought experiment here is whether the person would pay for the medical expenditure in expectation, before he knew his condition. For example, suppose that a person has income of $25,000, and faces a 1 percent probability he will have a serious illness. If he could commit in advance, he would agree to receive $50,000 of medical care when sick in exchange for a $500 premium. If fully insured, however, the individual will choose to consume $60,000 of care. The moral hazard in this example is $10,000 – the additional spending beyond the optimal amount of care he would  contract for in advance of being sick.</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881897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Paper options for presenting: </a:t>
            </a:r>
          </a:p>
          <a:p>
            <a:pPr marL="171450" indent="-171450">
              <a:buFont typeface="Arial" panose="020B0604020202020204" pitchFamily="34" charset="0"/>
              <a:buChar char="•"/>
            </a:pPr>
            <a:r>
              <a:rPr lang="en-CA" dirty="0" err="1"/>
              <a:t>Einav</a:t>
            </a:r>
            <a:r>
              <a:rPr lang="en-CA" dirty="0"/>
              <a:t> et al. (2013) : “Selection on moral hazard in health insurance” Heterogeneity in moral hazard (structural/applied)</a:t>
            </a:r>
          </a:p>
          <a:p>
            <a:pPr marL="171450" indent="-171450">
              <a:buFont typeface="Arial" panose="020B0604020202020204" pitchFamily="34" charset="0"/>
              <a:buChar char="•"/>
            </a:pPr>
            <a:r>
              <a:rPr lang="en-CA" dirty="0"/>
              <a:t>De Meza and Webb (2017): False Diagnosis: Pitfalls of Testing for Asymmetric Information </a:t>
            </a:r>
            <a:r>
              <a:rPr lang="en-CA" dirty="0" err="1"/>
              <a:t>ni</a:t>
            </a:r>
            <a:r>
              <a:rPr lang="en-CA" dirty="0"/>
              <a:t> Insurance Markets (?) </a:t>
            </a:r>
          </a:p>
          <a:p>
            <a:pPr marL="171450" indent="-171450">
              <a:buFont typeface="Arial" panose="020B0604020202020204" pitchFamily="34" charset="0"/>
              <a:buChar char="•"/>
            </a:pPr>
            <a:r>
              <a:rPr lang="en-CA" dirty="0"/>
              <a:t>Fang and Wu (2018): Multidimensional private information, market structure, and insurance markets (and look at citing papers)?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things to define in first lecture: * general problem of constrained optimization, * what risk aversion is mathematically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774415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441366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would you do in the “ex-post” case (i.e., when you know you’re already sick)? Choose the level of h that maximizes the return f(h)-h. Call this h^* and note that it is a fixed number given f()</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537498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Use a zero-profit condition for the insurer to identify the optimal relationship between tau and pi (that is, subject to pi = tau * p). Should get tau^* = s – f(h) + h and pi = tau* times p. Full insurance is optimal where the insurer pays for you to seek treatment h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128863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 is, now there is some coinsurance – the payment will cover a fraction of the cost of treatment</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317934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coinsurance rate determines treatment choices (note that h is verifiable, but s isn’t) – now h depends on coinsurance rate!. Figure goes here (when there is no coinsurance)</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975141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011460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68441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theta moves to 0 (meaning as consumers pay less and less for care), h star goes up! This is moral hazard: h’(theta) &lt; 0.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636576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448431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672980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4236131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7824509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134217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88973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Utility depends on income premium, cost of health care, and your own health. Now s is a continuous variable for health state, and consumers choose a function m(s)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072845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Gain in utility from spending an additional dollar on health production (think Grossman!) against the weighted average expenditure of consumption in different illness states (think Grossman again)!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230430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914584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546141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122118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7329433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my own recent work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4259258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Risk aversion is the notion that expected utility over a gamble is lower than the utility of the expected value – having the uncertainty hurts! Mathematically, this means that the utility function is concave (u’’&lt;0)</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431093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Wonky contracts aim to balance risk spreading against increased utilization. This is what most contracts look like.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1464268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Canada: </a:t>
            </a:r>
            <a:r>
              <a:rPr lang="en-US" b="0" i="0" dirty="0">
                <a:solidFill>
                  <a:srgbClr val="333E43"/>
                </a:solidFill>
                <a:effectLst/>
                <a:latin typeface="Georgia" panose="02040502050405020303" pitchFamily="18" charset="0"/>
              </a:rPr>
              <a:t>the absence of any charge for publicly insured health care services at the point of consumption. This feature is mandated by the Canada Health Act along with a prohibition on extra-billing by health care providers. Are there problems with this? Canadians don’t even see their bills! What’s the tradeoff with the US?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9746659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my own recent work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5086529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Just has a few paragraphs in intro but covers many papers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390522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0765043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Question we should be asking ourselves all the time in this course. All model </a:t>
            </a:r>
            <a:r>
              <a:rPr lang="en-CA" dirty="0" err="1"/>
              <a:t>arewrong</a:t>
            </a:r>
            <a:r>
              <a:rPr lang="en-CA" dirty="0"/>
              <a:t> some are useful.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7863525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Add slides on Einav et al here. (gets us </a:t>
            </a:r>
            <a:r>
              <a:rPr lang="en-CA"/>
              <a:t>to empirics)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044201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143679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71341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108358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095441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82340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1/10/2023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1/10/2023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7.png"/><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16.xml"/><Relationship Id="rId42" Type="http://schemas.openxmlformats.org/officeDocument/2006/relationships/customXml" Target="../ink/ink20.xml"/><Relationship Id="rId7" Type="http://schemas.openxmlformats.org/officeDocument/2006/relationships/image" Target="../media/image146.png"/><Relationship Id="rId2" Type="http://schemas.openxmlformats.org/officeDocument/2006/relationships/notesSlide" Target="../notesSlides/notesSlide24.xml"/><Relationship Id="rId16" Type="http://schemas.openxmlformats.org/officeDocument/2006/relationships/customXml" Target="../ink/ink7.xml"/><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60.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9.png"/><Relationship Id="rId40" Type="http://schemas.openxmlformats.org/officeDocument/2006/relationships/customXml" Target="../ink/ink19.xml"/><Relationship Id="rId45" Type="http://schemas.openxmlformats.org/officeDocument/2006/relationships/image" Target="../media/image33.png"/><Relationship Id="rId5" Type="http://schemas.openxmlformats.org/officeDocument/2006/relationships/image" Target="../media/image16.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20.png"/><Relationship Id="rId31" Type="http://schemas.openxmlformats.org/officeDocument/2006/relationships/image" Target="../media/image26.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15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4.png"/><Relationship Id="rId30" Type="http://schemas.openxmlformats.org/officeDocument/2006/relationships/customXml" Target="../ink/ink14.xml"/><Relationship Id="rId35" Type="http://schemas.openxmlformats.org/officeDocument/2006/relationships/image" Target="../media/image28.png"/><Relationship Id="rId43" Type="http://schemas.openxmlformats.org/officeDocument/2006/relationships/image" Target="../media/image32.png"/><Relationship Id="rId8" Type="http://schemas.openxmlformats.org/officeDocument/2006/relationships/customXml" Target="../ink/ink3.xml"/><Relationship Id="rId3" Type="http://schemas.openxmlformats.org/officeDocument/2006/relationships/image" Target="../media/image15.png"/><Relationship Id="rId12" Type="http://schemas.openxmlformats.org/officeDocument/2006/relationships/customXml" Target="../ink/ink5.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18.xml"/><Relationship Id="rId20" Type="http://schemas.openxmlformats.org/officeDocument/2006/relationships/customXml" Target="../ink/ink9.xml"/><Relationship Id="rId41" Type="http://schemas.openxmlformats.org/officeDocument/2006/relationships/image" Target="../media/image31.png"/></Relationships>
</file>

<file path=ppt/slides/_rels/slide2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29.xml"/><Relationship Id="rId26" Type="http://schemas.openxmlformats.org/officeDocument/2006/relationships/customXml" Target="../ink/ink33.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37.xml"/><Relationship Id="rId42" Type="http://schemas.openxmlformats.org/officeDocument/2006/relationships/customXml" Target="../ink/ink41.xml"/><Relationship Id="rId47" Type="http://schemas.openxmlformats.org/officeDocument/2006/relationships/image" Target="../media/image340.png"/><Relationship Id="rId50" Type="http://schemas.openxmlformats.org/officeDocument/2006/relationships/customXml" Target="../ink/ink45.xml"/><Relationship Id="rId55" Type="http://schemas.openxmlformats.org/officeDocument/2006/relationships/image" Target="../media/image38.png"/><Relationship Id="rId7" Type="http://schemas.openxmlformats.org/officeDocument/2006/relationships/image" Target="../media/image146.png"/><Relationship Id="rId2" Type="http://schemas.openxmlformats.org/officeDocument/2006/relationships/notesSlide" Target="../notesSlides/notesSlide25.xml"/><Relationship Id="rId16" Type="http://schemas.openxmlformats.org/officeDocument/2006/relationships/customXml" Target="../ink/ink28.xml"/><Relationship Id="rId29" Type="http://schemas.openxmlformats.org/officeDocument/2006/relationships/image" Target="../media/image25.png"/><Relationship Id="rId11" Type="http://schemas.openxmlformats.org/officeDocument/2006/relationships/image" Target="../media/image160.png"/><Relationship Id="rId24" Type="http://schemas.openxmlformats.org/officeDocument/2006/relationships/customXml" Target="../ink/ink32.xml"/><Relationship Id="rId32" Type="http://schemas.openxmlformats.org/officeDocument/2006/relationships/customXml" Target="../ink/ink36.xml"/><Relationship Id="rId37" Type="http://schemas.openxmlformats.org/officeDocument/2006/relationships/image" Target="../media/image29.png"/><Relationship Id="rId40" Type="http://schemas.openxmlformats.org/officeDocument/2006/relationships/customXml" Target="../ink/ink40.xml"/><Relationship Id="rId45" Type="http://schemas.openxmlformats.org/officeDocument/2006/relationships/image" Target="../media/image33.png"/><Relationship Id="rId53" Type="http://schemas.openxmlformats.org/officeDocument/2006/relationships/image" Target="../media/image37.png"/><Relationship Id="rId58" Type="http://schemas.openxmlformats.org/officeDocument/2006/relationships/customXml" Target="../ink/ink49.xml"/><Relationship Id="rId5" Type="http://schemas.openxmlformats.org/officeDocument/2006/relationships/image" Target="../media/image1310.png"/><Relationship Id="rId19" Type="http://schemas.openxmlformats.org/officeDocument/2006/relationships/image" Target="../media/image20.png"/><Relationship Id="rId4" Type="http://schemas.openxmlformats.org/officeDocument/2006/relationships/customXml" Target="../ink/ink22.xml"/><Relationship Id="rId9" Type="http://schemas.openxmlformats.org/officeDocument/2006/relationships/image" Target="../media/image150.png"/><Relationship Id="rId14" Type="http://schemas.openxmlformats.org/officeDocument/2006/relationships/customXml" Target="../ink/ink27.xml"/><Relationship Id="rId22" Type="http://schemas.openxmlformats.org/officeDocument/2006/relationships/customXml" Target="../ink/ink31.xml"/><Relationship Id="rId27" Type="http://schemas.openxmlformats.org/officeDocument/2006/relationships/image" Target="../media/image24.png"/><Relationship Id="rId30" Type="http://schemas.openxmlformats.org/officeDocument/2006/relationships/customXml" Target="../ink/ink35.xml"/><Relationship Id="rId35" Type="http://schemas.openxmlformats.org/officeDocument/2006/relationships/image" Target="../media/image28.png"/><Relationship Id="rId43" Type="http://schemas.openxmlformats.org/officeDocument/2006/relationships/image" Target="../media/image32.png"/><Relationship Id="rId48" Type="http://schemas.openxmlformats.org/officeDocument/2006/relationships/customXml" Target="../ink/ink44.xml"/><Relationship Id="rId56" Type="http://schemas.openxmlformats.org/officeDocument/2006/relationships/customXml" Target="../ink/ink48.xml"/><Relationship Id="rId8" Type="http://schemas.openxmlformats.org/officeDocument/2006/relationships/customXml" Target="../ink/ink24.xml"/><Relationship Id="rId51" Type="http://schemas.openxmlformats.org/officeDocument/2006/relationships/image" Target="../media/image36.png"/><Relationship Id="rId3" Type="http://schemas.openxmlformats.org/officeDocument/2006/relationships/image" Target="../media/image34.png"/><Relationship Id="rId12" Type="http://schemas.openxmlformats.org/officeDocument/2006/relationships/customXml" Target="../ink/ink26.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39.xml"/><Relationship Id="rId46" Type="http://schemas.openxmlformats.org/officeDocument/2006/relationships/customXml" Target="../ink/ink43.xml"/><Relationship Id="rId59" Type="http://schemas.openxmlformats.org/officeDocument/2006/relationships/image" Target="../media/image40.png"/><Relationship Id="rId20" Type="http://schemas.openxmlformats.org/officeDocument/2006/relationships/customXml" Target="../ink/ink30.xml"/><Relationship Id="rId41" Type="http://schemas.openxmlformats.org/officeDocument/2006/relationships/image" Target="../media/image31.png"/><Relationship Id="rId54"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23.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34.xml"/><Relationship Id="rId36" Type="http://schemas.openxmlformats.org/officeDocument/2006/relationships/customXml" Target="../ink/ink38.xml"/><Relationship Id="rId49" Type="http://schemas.openxmlformats.org/officeDocument/2006/relationships/image" Target="../media/image35.png"/><Relationship Id="rId57" Type="http://schemas.openxmlformats.org/officeDocument/2006/relationships/image" Target="../media/image39.png"/><Relationship Id="rId10" Type="http://schemas.openxmlformats.org/officeDocument/2006/relationships/customXml" Target="../ink/ink25.xml"/><Relationship Id="rId31" Type="http://schemas.openxmlformats.org/officeDocument/2006/relationships/image" Target="../media/image26.png"/><Relationship Id="rId44" Type="http://schemas.openxmlformats.org/officeDocument/2006/relationships/customXml" Target="../ink/ink42.xml"/><Relationship Id="rId52" Type="http://schemas.openxmlformats.org/officeDocument/2006/relationships/customXml" Target="../ink/ink46.xml"/></Relationships>
</file>

<file path=ppt/slides/_rels/slide28.xml.rels><?xml version="1.0" encoding="UTF-8" standalone="yes"?>
<Relationships xmlns="http://schemas.openxmlformats.org/package/2006/relationships"><Relationship Id="rId26" Type="http://schemas.openxmlformats.org/officeDocument/2006/relationships/customXml" Target="../ink/ink61.xml"/><Relationship Id="rId21" Type="http://schemas.openxmlformats.org/officeDocument/2006/relationships/image" Target="../media/image21.png"/><Relationship Id="rId42" Type="http://schemas.openxmlformats.org/officeDocument/2006/relationships/customXml" Target="../ink/ink69.xml"/><Relationship Id="rId47" Type="http://schemas.openxmlformats.org/officeDocument/2006/relationships/image" Target="../media/image340.png"/><Relationship Id="rId63" Type="http://schemas.openxmlformats.org/officeDocument/2006/relationships/image" Target="../media/image42.png"/><Relationship Id="rId68" Type="http://schemas.openxmlformats.org/officeDocument/2006/relationships/customXml" Target="../ink/ink82.xml"/><Relationship Id="rId84" Type="http://schemas.openxmlformats.org/officeDocument/2006/relationships/customXml" Target="../ink/ink90.xml"/><Relationship Id="rId89" Type="http://schemas.openxmlformats.org/officeDocument/2006/relationships/image" Target="../media/image55.png"/><Relationship Id="rId112" Type="http://schemas.openxmlformats.org/officeDocument/2006/relationships/customXml" Target="../ink/ink104.xml"/><Relationship Id="rId16" Type="http://schemas.openxmlformats.org/officeDocument/2006/relationships/customXml" Target="../ink/ink56.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64.xml"/><Relationship Id="rId37" Type="http://schemas.openxmlformats.org/officeDocument/2006/relationships/image" Target="../media/image29.png"/><Relationship Id="rId53" Type="http://schemas.openxmlformats.org/officeDocument/2006/relationships/image" Target="../media/image37.png"/><Relationship Id="rId58" Type="http://schemas.openxmlformats.org/officeDocument/2006/relationships/customXml" Target="../ink/ink77.xml"/><Relationship Id="rId74" Type="http://schemas.openxmlformats.org/officeDocument/2006/relationships/customXml" Target="../ink/ink85.xml"/><Relationship Id="rId79" Type="http://schemas.openxmlformats.org/officeDocument/2006/relationships/image" Target="../media/image50.png"/><Relationship Id="rId102" Type="http://schemas.openxmlformats.org/officeDocument/2006/relationships/customXml" Target="../ink/ink99.xml"/><Relationship Id="rId5" Type="http://schemas.openxmlformats.org/officeDocument/2006/relationships/image" Target="../media/image1310.png"/><Relationship Id="rId90" Type="http://schemas.openxmlformats.org/officeDocument/2006/relationships/customXml" Target="../ink/ink93.xml"/><Relationship Id="rId95" Type="http://schemas.openxmlformats.org/officeDocument/2006/relationships/image" Target="../media/image58.png"/><Relationship Id="rId22" Type="http://schemas.openxmlformats.org/officeDocument/2006/relationships/customXml" Target="../ink/ink59.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72.xml"/><Relationship Id="rId64" Type="http://schemas.openxmlformats.org/officeDocument/2006/relationships/customXml" Target="../ink/ink80.xml"/><Relationship Id="rId69" Type="http://schemas.openxmlformats.org/officeDocument/2006/relationships/image" Target="../media/image45.png"/><Relationship Id="rId113" Type="http://schemas.openxmlformats.org/officeDocument/2006/relationships/image" Target="../media/image67.png"/><Relationship Id="rId80" Type="http://schemas.openxmlformats.org/officeDocument/2006/relationships/customXml" Target="../ink/ink88.xml"/><Relationship Id="rId85" Type="http://schemas.openxmlformats.org/officeDocument/2006/relationships/image" Target="../media/image53.png"/><Relationship Id="rId12" Type="http://schemas.openxmlformats.org/officeDocument/2006/relationships/customXml" Target="../ink/ink54.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67.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02.xml"/><Relationship Id="rId54" Type="http://schemas.openxmlformats.org/officeDocument/2006/relationships/customXml" Target="../ink/ink75.xml"/><Relationship Id="rId70" Type="http://schemas.openxmlformats.org/officeDocument/2006/relationships/customXml" Target="../ink/ink83.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96.xml"/><Relationship Id="rId1" Type="http://schemas.openxmlformats.org/officeDocument/2006/relationships/slideLayout" Target="../slideLayouts/slideLayout2.xml"/><Relationship Id="rId6" Type="http://schemas.openxmlformats.org/officeDocument/2006/relationships/customXml" Target="../ink/ink51.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62.xml"/><Relationship Id="rId36" Type="http://schemas.openxmlformats.org/officeDocument/2006/relationships/customXml" Target="../ink/ink66.xml"/><Relationship Id="rId49" Type="http://schemas.openxmlformats.org/officeDocument/2006/relationships/image" Target="../media/image35.png"/><Relationship Id="rId57" Type="http://schemas.openxmlformats.org/officeDocument/2006/relationships/image" Target="../media/image39.png"/><Relationship Id="rId106" Type="http://schemas.openxmlformats.org/officeDocument/2006/relationships/customXml" Target="../ink/ink101.xml"/><Relationship Id="rId10" Type="http://schemas.openxmlformats.org/officeDocument/2006/relationships/customXml" Target="../ink/ink53.xml"/><Relationship Id="rId31" Type="http://schemas.openxmlformats.org/officeDocument/2006/relationships/image" Target="../media/image26.png"/><Relationship Id="rId44" Type="http://schemas.openxmlformats.org/officeDocument/2006/relationships/customXml" Target="../ink/ink70.xml"/><Relationship Id="rId52" Type="http://schemas.openxmlformats.org/officeDocument/2006/relationships/customXml" Target="../ink/ink74.xml"/><Relationship Id="rId60" Type="http://schemas.openxmlformats.org/officeDocument/2006/relationships/customXml" Target="../ink/ink78.xml"/><Relationship Id="rId65" Type="http://schemas.openxmlformats.org/officeDocument/2006/relationships/image" Target="../media/image43.png"/><Relationship Id="rId73" Type="http://schemas.openxmlformats.org/officeDocument/2006/relationships/image" Target="../media/image47.png"/><Relationship Id="rId78" Type="http://schemas.openxmlformats.org/officeDocument/2006/relationships/customXml" Target="../ink/ink87.xml"/><Relationship Id="rId81" Type="http://schemas.openxmlformats.org/officeDocument/2006/relationships/image" Target="../media/image51.png"/><Relationship Id="rId86" Type="http://schemas.openxmlformats.org/officeDocument/2006/relationships/customXml" Target="../ink/ink91.xml"/><Relationship Id="rId94" Type="http://schemas.openxmlformats.org/officeDocument/2006/relationships/customXml" Target="../ink/ink95.xml"/><Relationship Id="rId99" Type="http://schemas.openxmlformats.org/officeDocument/2006/relationships/image" Target="../media/image60.png"/><Relationship Id="rId101" Type="http://schemas.openxmlformats.org/officeDocument/2006/relationships/image" Target="../media/image61.png"/><Relationship Id="rId4" Type="http://schemas.openxmlformats.org/officeDocument/2006/relationships/customXml" Target="../ink/ink50.xml"/><Relationship Id="rId9" Type="http://schemas.openxmlformats.org/officeDocument/2006/relationships/image" Target="../media/image150.png"/><Relationship Id="rId13" Type="http://schemas.openxmlformats.org/officeDocument/2006/relationships/image" Target="../media/image17.png"/><Relationship Id="rId18" Type="http://schemas.openxmlformats.org/officeDocument/2006/relationships/customXml" Target="../ink/ink57.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65.xml"/><Relationship Id="rId50" Type="http://schemas.openxmlformats.org/officeDocument/2006/relationships/customXml" Target="../ink/ink73.xml"/><Relationship Id="rId55" Type="http://schemas.openxmlformats.org/officeDocument/2006/relationships/image" Target="../media/image38.png"/><Relationship Id="rId76" Type="http://schemas.openxmlformats.org/officeDocument/2006/relationships/customXml" Target="../ink/ink86.xml"/><Relationship Id="rId97" Type="http://schemas.openxmlformats.org/officeDocument/2006/relationships/image" Target="../media/image59.png"/><Relationship Id="rId104" Type="http://schemas.openxmlformats.org/officeDocument/2006/relationships/customXml" Target="../ink/ink100.xml"/><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94.xml"/><Relationship Id="rId2" Type="http://schemas.openxmlformats.org/officeDocument/2006/relationships/notesSlide" Target="../notesSlides/notesSlide26.xml"/><Relationship Id="rId29" Type="http://schemas.openxmlformats.org/officeDocument/2006/relationships/image" Target="../media/image25.png"/><Relationship Id="rId24" Type="http://schemas.openxmlformats.org/officeDocument/2006/relationships/customXml" Target="../ink/ink60.xml"/><Relationship Id="rId40" Type="http://schemas.openxmlformats.org/officeDocument/2006/relationships/customXml" Target="../ink/ink68.xml"/><Relationship Id="rId45" Type="http://schemas.openxmlformats.org/officeDocument/2006/relationships/image" Target="../media/image33.png"/><Relationship Id="rId66" Type="http://schemas.openxmlformats.org/officeDocument/2006/relationships/customXml" Target="../ink/ink81.xml"/><Relationship Id="rId87" Type="http://schemas.openxmlformats.org/officeDocument/2006/relationships/image" Target="../media/image54.png"/><Relationship Id="rId110" Type="http://schemas.openxmlformats.org/officeDocument/2006/relationships/customXml" Target="../ink/ink103.xml"/><Relationship Id="rId61" Type="http://schemas.openxmlformats.org/officeDocument/2006/relationships/image" Target="../media/image41.png"/><Relationship Id="rId82" Type="http://schemas.openxmlformats.org/officeDocument/2006/relationships/customXml" Target="../ink/ink89.xml"/><Relationship Id="rId19" Type="http://schemas.openxmlformats.org/officeDocument/2006/relationships/image" Target="../media/image20.png"/><Relationship Id="rId14" Type="http://schemas.openxmlformats.org/officeDocument/2006/relationships/customXml" Target="../ink/ink55.xml"/><Relationship Id="rId30" Type="http://schemas.openxmlformats.org/officeDocument/2006/relationships/customXml" Target="../ink/ink63.xml"/><Relationship Id="rId35" Type="http://schemas.openxmlformats.org/officeDocument/2006/relationships/image" Target="../media/image28.png"/><Relationship Id="rId56" Type="http://schemas.openxmlformats.org/officeDocument/2006/relationships/customXml" Target="../ink/ink76.xml"/><Relationship Id="rId77" Type="http://schemas.openxmlformats.org/officeDocument/2006/relationships/image" Target="../media/image49.png"/><Relationship Id="rId100" Type="http://schemas.openxmlformats.org/officeDocument/2006/relationships/customXml" Target="../ink/ink98.xml"/><Relationship Id="rId105" Type="http://schemas.openxmlformats.org/officeDocument/2006/relationships/image" Target="../media/image63.png"/><Relationship Id="rId8" Type="http://schemas.openxmlformats.org/officeDocument/2006/relationships/customXml" Target="../ink/ink52.xml"/><Relationship Id="rId51" Type="http://schemas.openxmlformats.org/officeDocument/2006/relationships/image" Target="../media/image36.png"/><Relationship Id="rId72" Type="http://schemas.openxmlformats.org/officeDocument/2006/relationships/customXml" Target="../ink/ink84.xml"/><Relationship Id="rId93" Type="http://schemas.openxmlformats.org/officeDocument/2006/relationships/image" Target="../media/image57.png"/><Relationship Id="rId98" Type="http://schemas.openxmlformats.org/officeDocument/2006/relationships/customXml" Target="../ink/ink97.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71.xml"/><Relationship Id="rId67" Type="http://schemas.openxmlformats.org/officeDocument/2006/relationships/image" Target="../media/image44.png"/><Relationship Id="rId20" Type="http://schemas.openxmlformats.org/officeDocument/2006/relationships/customXml" Target="../ink/ink58.xml"/><Relationship Id="rId41" Type="http://schemas.openxmlformats.org/officeDocument/2006/relationships/image" Target="../media/image31.png"/><Relationship Id="rId62" Type="http://schemas.openxmlformats.org/officeDocument/2006/relationships/customXml" Target="../ink/ink79.xml"/><Relationship Id="rId83" Type="http://schemas.openxmlformats.org/officeDocument/2006/relationships/image" Target="../media/image52.png"/><Relationship Id="rId88" Type="http://schemas.openxmlformats.org/officeDocument/2006/relationships/customXml" Target="../ink/ink92.xml"/><Relationship Id="rId111" Type="http://schemas.openxmlformats.org/officeDocument/2006/relationships/image" Target="../media/image66.png"/></Relationships>
</file>

<file path=ppt/slides/_rels/slide29.xml.rels><?xml version="1.0" encoding="UTF-8" standalone="yes"?>
<Relationships xmlns="http://schemas.openxmlformats.org/package/2006/relationships"><Relationship Id="rId117" Type="http://schemas.openxmlformats.org/officeDocument/2006/relationships/image" Target="../media/image69.png"/><Relationship Id="rId21" Type="http://schemas.openxmlformats.org/officeDocument/2006/relationships/image" Target="../media/image21.png"/><Relationship Id="rId42" Type="http://schemas.openxmlformats.org/officeDocument/2006/relationships/customXml" Target="../ink/ink124.xml"/><Relationship Id="rId63" Type="http://schemas.openxmlformats.org/officeDocument/2006/relationships/image" Target="../media/image42.png"/><Relationship Id="rId84" Type="http://schemas.openxmlformats.org/officeDocument/2006/relationships/customXml" Target="../ink/ink145.xml"/><Relationship Id="rId138" Type="http://schemas.openxmlformats.org/officeDocument/2006/relationships/customXml" Target="../ink/ink172.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119.xml"/><Relationship Id="rId53" Type="http://schemas.openxmlformats.org/officeDocument/2006/relationships/image" Target="../media/image37.png"/><Relationship Id="rId74" Type="http://schemas.openxmlformats.org/officeDocument/2006/relationships/customXml" Target="../ink/ink140.xml"/><Relationship Id="rId128" Type="http://schemas.openxmlformats.org/officeDocument/2006/relationships/customXml" Target="../ink/ink167.xml"/><Relationship Id="rId5" Type="http://schemas.openxmlformats.org/officeDocument/2006/relationships/image" Target="../media/image1310.png"/><Relationship Id="rId90" Type="http://schemas.openxmlformats.org/officeDocument/2006/relationships/customXml" Target="../ink/ink148.xml"/><Relationship Id="rId95" Type="http://schemas.openxmlformats.org/officeDocument/2006/relationships/image" Target="../media/image58.png"/><Relationship Id="rId22" Type="http://schemas.openxmlformats.org/officeDocument/2006/relationships/customXml" Target="../ink/ink114.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127.xml"/><Relationship Id="rId64" Type="http://schemas.openxmlformats.org/officeDocument/2006/relationships/customXml" Target="../ink/ink135.xml"/><Relationship Id="rId69" Type="http://schemas.openxmlformats.org/officeDocument/2006/relationships/image" Target="../media/image45.png"/><Relationship Id="rId113" Type="http://schemas.openxmlformats.org/officeDocument/2006/relationships/image" Target="../media/image67.png"/><Relationship Id="rId118" Type="http://schemas.openxmlformats.org/officeDocument/2006/relationships/customXml" Target="../ink/ink162.xml"/><Relationship Id="rId134" Type="http://schemas.openxmlformats.org/officeDocument/2006/relationships/customXml" Target="../ink/ink170.xml"/><Relationship Id="rId139" Type="http://schemas.openxmlformats.org/officeDocument/2006/relationships/image" Target="../media/image80.png"/><Relationship Id="rId80" Type="http://schemas.openxmlformats.org/officeDocument/2006/relationships/customXml" Target="../ink/ink143.xml"/><Relationship Id="rId85" Type="http://schemas.openxmlformats.org/officeDocument/2006/relationships/image" Target="../media/image53.png"/><Relationship Id="rId12" Type="http://schemas.openxmlformats.org/officeDocument/2006/relationships/customXml" Target="../ink/ink109.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122.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57.xml"/><Relationship Id="rId124" Type="http://schemas.openxmlformats.org/officeDocument/2006/relationships/customXml" Target="../ink/ink165.xml"/><Relationship Id="rId129" Type="http://schemas.openxmlformats.org/officeDocument/2006/relationships/image" Target="../media/image75.png"/><Relationship Id="rId54" Type="http://schemas.openxmlformats.org/officeDocument/2006/relationships/customXml" Target="../ink/ink130.xml"/><Relationship Id="rId70" Type="http://schemas.openxmlformats.org/officeDocument/2006/relationships/customXml" Target="../ink/ink138.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151.xml"/><Relationship Id="rId140" Type="http://schemas.openxmlformats.org/officeDocument/2006/relationships/customXml" Target="../ink/ink173.xml"/><Relationship Id="rId145"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customXml" Target="../ink/ink106.xml"/><Relationship Id="rId23" Type="http://schemas.openxmlformats.org/officeDocument/2006/relationships/image" Target="../media/image22.png"/><Relationship Id="rId28" Type="http://schemas.openxmlformats.org/officeDocument/2006/relationships/customXml" Target="../ink/ink117.xml"/><Relationship Id="rId49" Type="http://schemas.openxmlformats.org/officeDocument/2006/relationships/image" Target="../media/image35.png"/><Relationship Id="rId114" Type="http://schemas.openxmlformats.org/officeDocument/2006/relationships/customXml" Target="../ink/ink160.xml"/><Relationship Id="rId119" Type="http://schemas.openxmlformats.org/officeDocument/2006/relationships/image" Target="../media/image70.png"/><Relationship Id="rId44" Type="http://schemas.openxmlformats.org/officeDocument/2006/relationships/customXml" Target="../ink/ink125.xml"/><Relationship Id="rId60" Type="http://schemas.openxmlformats.org/officeDocument/2006/relationships/customXml" Target="../ink/ink133.xml"/><Relationship Id="rId65" Type="http://schemas.openxmlformats.org/officeDocument/2006/relationships/image" Target="../media/image43.png"/><Relationship Id="rId81" Type="http://schemas.openxmlformats.org/officeDocument/2006/relationships/image" Target="../media/image51.png"/><Relationship Id="rId86" Type="http://schemas.openxmlformats.org/officeDocument/2006/relationships/customXml" Target="../ink/ink146.xml"/><Relationship Id="rId130" Type="http://schemas.openxmlformats.org/officeDocument/2006/relationships/customXml" Target="../ink/ink168.xml"/><Relationship Id="rId135" Type="http://schemas.openxmlformats.org/officeDocument/2006/relationships/image" Target="../media/image78.png"/><Relationship Id="rId13" Type="http://schemas.openxmlformats.org/officeDocument/2006/relationships/image" Target="../media/image17.png"/><Relationship Id="rId18" Type="http://schemas.openxmlformats.org/officeDocument/2006/relationships/customXml" Target="../ink/ink112.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120.xml"/><Relationship Id="rId50" Type="http://schemas.openxmlformats.org/officeDocument/2006/relationships/customXml" Target="../ink/ink128.xml"/><Relationship Id="rId55" Type="http://schemas.openxmlformats.org/officeDocument/2006/relationships/image" Target="../media/image38.png"/><Relationship Id="rId76" Type="http://schemas.openxmlformats.org/officeDocument/2006/relationships/customXml" Target="../ink/ink141.xml"/><Relationship Id="rId97" Type="http://schemas.openxmlformats.org/officeDocument/2006/relationships/image" Target="../media/image59.png"/><Relationship Id="rId104" Type="http://schemas.openxmlformats.org/officeDocument/2006/relationships/customXml" Target="../ink/ink155.xml"/><Relationship Id="rId120" Type="http://schemas.openxmlformats.org/officeDocument/2006/relationships/customXml" Target="../ink/ink163.xml"/><Relationship Id="rId125" Type="http://schemas.openxmlformats.org/officeDocument/2006/relationships/image" Target="../media/image73.png"/><Relationship Id="rId141" Type="http://schemas.openxmlformats.org/officeDocument/2006/relationships/image" Target="../media/image81.png"/><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149.xml"/><Relationship Id="rId2" Type="http://schemas.openxmlformats.org/officeDocument/2006/relationships/notesSlide" Target="../notesSlides/notesSlide27.xml"/><Relationship Id="rId29" Type="http://schemas.openxmlformats.org/officeDocument/2006/relationships/image" Target="../media/image25.png"/><Relationship Id="rId24" Type="http://schemas.openxmlformats.org/officeDocument/2006/relationships/customXml" Target="../ink/ink115.xml"/><Relationship Id="rId40" Type="http://schemas.openxmlformats.org/officeDocument/2006/relationships/customXml" Target="../ink/ink123.xml"/><Relationship Id="rId45" Type="http://schemas.openxmlformats.org/officeDocument/2006/relationships/image" Target="../media/image33.png"/><Relationship Id="rId66" Type="http://schemas.openxmlformats.org/officeDocument/2006/relationships/customXml" Target="../ink/ink136.xml"/><Relationship Id="rId87" Type="http://schemas.openxmlformats.org/officeDocument/2006/relationships/image" Target="../media/image54.png"/><Relationship Id="rId110" Type="http://schemas.openxmlformats.org/officeDocument/2006/relationships/customXml" Target="../ink/ink158.xml"/><Relationship Id="rId115" Type="http://schemas.openxmlformats.org/officeDocument/2006/relationships/image" Target="../media/image68.png"/><Relationship Id="rId131" Type="http://schemas.openxmlformats.org/officeDocument/2006/relationships/image" Target="../media/image76.png"/><Relationship Id="rId136" Type="http://schemas.openxmlformats.org/officeDocument/2006/relationships/customXml" Target="../ink/ink171.xml"/><Relationship Id="rId61" Type="http://schemas.openxmlformats.org/officeDocument/2006/relationships/image" Target="../media/image41.png"/><Relationship Id="rId82" Type="http://schemas.openxmlformats.org/officeDocument/2006/relationships/customXml" Target="../ink/ink144.xml"/><Relationship Id="rId19" Type="http://schemas.openxmlformats.org/officeDocument/2006/relationships/image" Target="../media/image20.png"/><Relationship Id="rId14" Type="http://schemas.openxmlformats.org/officeDocument/2006/relationships/customXml" Target="../ink/ink110.xml"/><Relationship Id="rId30" Type="http://schemas.openxmlformats.org/officeDocument/2006/relationships/customXml" Target="../ink/ink118.xml"/><Relationship Id="rId35" Type="http://schemas.openxmlformats.org/officeDocument/2006/relationships/image" Target="../media/image28.png"/><Relationship Id="rId56" Type="http://schemas.openxmlformats.org/officeDocument/2006/relationships/customXml" Target="../ink/ink131.xml"/><Relationship Id="rId77" Type="http://schemas.openxmlformats.org/officeDocument/2006/relationships/image" Target="../media/image49.png"/><Relationship Id="rId100" Type="http://schemas.openxmlformats.org/officeDocument/2006/relationships/customXml" Target="../ink/ink153.xml"/><Relationship Id="rId105" Type="http://schemas.openxmlformats.org/officeDocument/2006/relationships/image" Target="../media/image63.png"/><Relationship Id="rId126" Type="http://schemas.openxmlformats.org/officeDocument/2006/relationships/customXml" Target="../ink/ink166.xml"/><Relationship Id="rId8" Type="http://schemas.openxmlformats.org/officeDocument/2006/relationships/customXml" Target="../ink/ink107.xml"/><Relationship Id="rId51" Type="http://schemas.openxmlformats.org/officeDocument/2006/relationships/image" Target="../media/image36.png"/><Relationship Id="rId72" Type="http://schemas.openxmlformats.org/officeDocument/2006/relationships/customXml" Target="../ink/ink139.xml"/><Relationship Id="rId93" Type="http://schemas.openxmlformats.org/officeDocument/2006/relationships/image" Target="../media/image57.png"/><Relationship Id="rId98" Type="http://schemas.openxmlformats.org/officeDocument/2006/relationships/customXml" Target="../ink/ink152.xml"/><Relationship Id="rId121" Type="http://schemas.openxmlformats.org/officeDocument/2006/relationships/image" Target="../media/image71.png"/><Relationship Id="rId142" Type="http://schemas.openxmlformats.org/officeDocument/2006/relationships/customXml" Target="../ink/ink174.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126.xml"/><Relationship Id="rId67" Type="http://schemas.openxmlformats.org/officeDocument/2006/relationships/image" Target="../media/image44.png"/><Relationship Id="rId116" Type="http://schemas.openxmlformats.org/officeDocument/2006/relationships/customXml" Target="../ink/ink161.xml"/><Relationship Id="rId137" Type="http://schemas.openxmlformats.org/officeDocument/2006/relationships/image" Target="../media/image79.png"/><Relationship Id="rId20" Type="http://schemas.openxmlformats.org/officeDocument/2006/relationships/customXml" Target="../ink/ink113.xml"/><Relationship Id="rId41" Type="http://schemas.openxmlformats.org/officeDocument/2006/relationships/image" Target="../media/image31.png"/><Relationship Id="rId62" Type="http://schemas.openxmlformats.org/officeDocument/2006/relationships/customXml" Target="../ink/ink134.xml"/><Relationship Id="rId83" Type="http://schemas.openxmlformats.org/officeDocument/2006/relationships/image" Target="../media/image52.png"/><Relationship Id="rId88" Type="http://schemas.openxmlformats.org/officeDocument/2006/relationships/customXml" Target="../ink/ink147.xml"/><Relationship Id="rId111" Type="http://schemas.openxmlformats.org/officeDocument/2006/relationships/image" Target="../media/image66.png"/><Relationship Id="rId132" Type="http://schemas.openxmlformats.org/officeDocument/2006/relationships/customXml" Target="../ink/ink169.xml"/><Relationship Id="rId15" Type="http://schemas.openxmlformats.org/officeDocument/2006/relationships/image" Target="../media/image18.png"/><Relationship Id="rId36" Type="http://schemas.openxmlformats.org/officeDocument/2006/relationships/customXml" Target="../ink/ink121.xml"/><Relationship Id="rId57" Type="http://schemas.openxmlformats.org/officeDocument/2006/relationships/image" Target="../media/image39.png"/><Relationship Id="rId106" Type="http://schemas.openxmlformats.org/officeDocument/2006/relationships/customXml" Target="../ink/ink156.xml"/><Relationship Id="rId127" Type="http://schemas.openxmlformats.org/officeDocument/2006/relationships/image" Target="../media/image74.png"/><Relationship Id="rId10" Type="http://schemas.openxmlformats.org/officeDocument/2006/relationships/customXml" Target="../ink/ink108.xml"/><Relationship Id="rId31" Type="http://schemas.openxmlformats.org/officeDocument/2006/relationships/image" Target="../media/image26.png"/><Relationship Id="rId52" Type="http://schemas.openxmlformats.org/officeDocument/2006/relationships/customXml" Target="../ink/ink129.xml"/><Relationship Id="rId73" Type="http://schemas.openxmlformats.org/officeDocument/2006/relationships/image" Target="../media/image47.png"/><Relationship Id="rId78" Type="http://schemas.openxmlformats.org/officeDocument/2006/relationships/customXml" Target="../ink/ink142.xml"/><Relationship Id="rId94" Type="http://schemas.openxmlformats.org/officeDocument/2006/relationships/customXml" Target="../ink/ink150.xml"/><Relationship Id="rId99" Type="http://schemas.openxmlformats.org/officeDocument/2006/relationships/image" Target="../media/image60.png"/><Relationship Id="rId101" Type="http://schemas.openxmlformats.org/officeDocument/2006/relationships/image" Target="../media/image61.png"/><Relationship Id="rId122" Type="http://schemas.openxmlformats.org/officeDocument/2006/relationships/customXml" Target="../ink/ink164.xml"/><Relationship Id="rId143" Type="http://schemas.openxmlformats.org/officeDocument/2006/relationships/image" Target="../media/image82.png"/><Relationship Id="rId4" Type="http://schemas.openxmlformats.org/officeDocument/2006/relationships/customXml" Target="../ink/ink105.xml"/><Relationship Id="rId9" Type="http://schemas.openxmlformats.org/officeDocument/2006/relationships/image" Target="../media/image150.png"/><Relationship Id="rId26" Type="http://schemas.openxmlformats.org/officeDocument/2006/relationships/customXml" Target="../ink/ink116.xml"/><Relationship Id="rId47" Type="http://schemas.openxmlformats.org/officeDocument/2006/relationships/image" Target="../media/image340.png"/><Relationship Id="rId68" Type="http://schemas.openxmlformats.org/officeDocument/2006/relationships/customXml" Target="../ink/ink137.xml"/><Relationship Id="rId89" Type="http://schemas.openxmlformats.org/officeDocument/2006/relationships/image" Target="../media/image55.png"/><Relationship Id="rId112" Type="http://schemas.openxmlformats.org/officeDocument/2006/relationships/customXml" Target="../ink/ink159.xml"/><Relationship Id="rId133" Type="http://schemas.openxmlformats.org/officeDocument/2006/relationships/image" Target="../media/image77.png"/><Relationship Id="rId16" Type="http://schemas.openxmlformats.org/officeDocument/2006/relationships/customXml" Target="../ink/ink111.xml"/><Relationship Id="rId37" Type="http://schemas.openxmlformats.org/officeDocument/2006/relationships/image" Target="../media/image29.png"/><Relationship Id="rId58" Type="http://schemas.openxmlformats.org/officeDocument/2006/relationships/customXml" Target="../ink/ink132.xml"/><Relationship Id="rId79" Type="http://schemas.openxmlformats.org/officeDocument/2006/relationships/image" Target="../media/image50.png"/><Relationship Id="rId102" Type="http://schemas.openxmlformats.org/officeDocument/2006/relationships/customXml" Target="../ink/ink154.xml"/><Relationship Id="rId123" Type="http://schemas.openxmlformats.org/officeDocument/2006/relationships/image" Target="../media/image72.png"/><Relationship Id="rId144" Type="http://schemas.openxmlformats.org/officeDocument/2006/relationships/customXml" Target="../ink/ink17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image" Target="../media/image88.png"/><Relationship Id="rId18" Type="http://schemas.openxmlformats.org/officeDocument/2006/relationships/customXml" Target="../ink/ink183.xml"/><Relationship Id="rId26" Type="http://schemas.openxmlformats.org/officeDocument/2006/relationships/customXml" Target="../ink/ink187.xml"/><Relationship Id="rId39" Type="http://schemas.openxmlformats.org/officeDocument/2006/relationships/image" Target="../media/image101.png"/><Relationship Id="rId21" Type="http://schemas.openxmlformats.org/officeDocument/2006/relationships/image" Target="../media/image92.png"/><Relationship Id="rId34" Type="http://schemas.openxmlformats.org/officeDocument/2006/relationships/customXml" Target="../ink/ink191.xml"/><Relationship Id="rId42" Type="http://schemas.openxmlformats.org/officeDocument/2006/relationships/customXml" Target="../ink/ink195.xml"/><Relationship Id="rId47" Type="http://schemas.openxmlformats.org/officeDocument/2006/relationships/image" Target="../media/image105.png"/><Relationship Id="rId50" Type="http://schemas.openxmlformats.org/officeDocument/2006/relationships/customXml" Target="../ink/ink199.xml"/><Relationship Id="rId7" Type="http://schemas.openxmlformats.org/officeDocument/2006/relationships/image" Target="../media/image85.png"/><Relationship Id="rId2" Type="http://schemas.openxmlformats.org/officeDocument/2006/relationships/notesSlide" Target="../notesSlides/notesSlide29.xml"/><Relationship Id="rId16" Type="http://schemas.openxmlformats.org/officeDocument/2006/relationships/customXml" Target="../ink/ink182.xml"/><Relationship Id="rId29" Type="http://schemas.openxmlformats.org/officeDocument/2006/relationships/image" Target="../media/image96.png"/><Relationship Id="rId11" Type="http://schemas.openxmlformats.org/officeDocument/2006/relationships/image" Target="../media/image87.png"/><Relationship Id="rId24" Type="http://schemas.openxmlformats.org/officeDocument/2006/relationships/customXml" Target="../ink/ink186.xml"/><Relationship Id="rId32" Type="http://schemas.openxmlformats.org/officeDocument/2006/relationships/customXml" Target="../ink/ink190.xml"/><Relationship Id="rId37" Type="http://schemas.openxmlformats.org/officeDocument/2006/relationships/image" Target="../media/image100.png"/><Relationship Id="rId40" Type="http://schemas.openxmlformats.org/officeDocument/2006/relationships/customXml" Target="../ink/ink194.xml"/><Relationship Id="rId45" Type="http://schemas.openxmlformats.org/officeDocument/2006/relationships/image" Target="../media/image104.png"/><Relationship Id="rId5" Type="http://schemas.openxmlformats.org/officeDocument/2006/relationships/image" Target="../media/image840.png"/><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188.xml"/><Relationship Id="rId36" Type="http://schemas.openxmlformats.org/officeDocument/2006/relationships/customXml" Target="../ink/ink192.xml"/><Relationship Id="rId49" Type="http://schemas.openxmlformats.org/officeDocument/2006/relationships/image" Target="../media/image106.png"/><Relationship Id="rId10" Type="http://schemas.openxmlformats.org/officeDocument/2006/relationships/customXml" Target="../ink/ink179.xml"/><Relationship Id="rId19" Type="http://schemas.openxmlformats.org/officeDocument/2006/relationships/image" Target="../media/image91.png"/><Relationship Id="rId31" Type="http://schemas.openxmlformats.org/officeDocument/2006/relationships/image" Target="../media/image97.png"/><Relationship Id="rId44" Type="http://schemas.openxmlformats.org/officeDocument/2006/relationships/customXml" Target="../ink/ink196.xml"/><Relationship Id="rId4" Type="http://schemas.openxmlformats.org/officeDocument/2006/relationships/customXml" Target="../ink/ink176.xml"/><Relationship Id="rId9" Type="http://schemas.openxmlformats.org/officeDocument/2006/relationships/image" Target="../media/image86.png"/><Relationship Id="rId14" Type="http://schemas.openxmlformats.org/officeDocument/2006/relationships/customXml" Target="../ink/ink181.xml"/><Relationship Id="rId22" Type="http://schemas.openxmlformats.org/officeDocument/2006/relationships/customXml" Target="../ink/ink185.xml"/><Relationship Id="rId27" Type="http://schemas.openxmlformats.org/officeDocument/2006/relationships/image" Target="../media/image95.png"/><Relationship Id="rId30" Type="http://schemas.openxmlformats.org/officeDocument/2006/relationships/customXml" Target="../ink/ink189.xml"/><Relationship Id="rId35" Type="http://schemas.openxmlformats.org/officeDocument/2006/relationships/image" Target="../media/image99.png"/><Relationship Id="rId43" Type="http://schemas.openxmlformats.org/officeDocument/2006/relationships/image" Target="../media/image103.png"/><Relationship Id="rId48" Type="http://schemas.openxmlformats.org/officeDocument/2006/relationships/customXml" Target="../ink/ink198.xml"/><Relationship Id="rId8" Type="http://schemas.openxmlformats.org/officeDocument/2006/relationships/customXml" Target="../ink/ink178.xml"/><Relationship Id="rId51" Type="http://schemas.openxmlformats.org/officeDocument/2006/relationships/image" Target="../media/image107.png"/><Relationship Id="rId3" Type="http://schemas.openxmlformats.org/officeDocument/2006/relationships/image" Target="../media/image139.png"/><Relationship Id="rId12" Type="http://schemas.openxmlformats.org/officeDocument/2006/relationships/customXml" Target="../ink/ink180.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193.xml"/><Relationship Id="rId46" Type="http://schemas.openxmlformats.org/officeDocument/2006/relationships/customXml" Target="../ink/ink197.xml"/><Relationship Id="rId20" Type="http://schemas.openxmlformats.org/officeDocument/2006/relationships/customXml" Target="../ink/ink184.xml"/><Relationship Id="rId41"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customXml" Target="../ink/ink177.xml"/></Relationships>
</file>

<file path=ppt/slides/_rels/slide32.xml.rels><?xml version="1.0" encoding="UTF-8" standalone="yes"?>
<Relationships xmlns="http://schemas.openxmlformats.org/package/2006/relationships"><Relationship Id="rId26" Type="http://schemas.openxmlformats.org/officeDocument/2006/relationships/customXml" Target="../ink/ink211.xml"/><Relationship Id="rId21" Type="http://schemas.openxmlformats.org/officeDocument/2006/relationships/image" Target="../media/image92.png"/><Relationship Id="rId42" Type="http://schemas.openxmlformats.org/officeDocument/2006/relationships/customXml" Target="../ink/ink219.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32.xml"/><Relationship Id="rId16" Type="http://schemas.openxmlformats.org/officeDocument/2006/relationships/customXml" Target="../ink/ink206.xml"/><Relationship Id="rId11" Type="http://schemas.openxmlformats.org/officeDocument/2006/relationships/image" Target="../media/image87.png"/><Relationship Id="rId24" Type="http://schemas.openxmlformats.org/officeDocument/2006/relationships/customXml" Target="../ink/ink210.xml"/><Relationship Id="rId32" Type="http://schemas.openxmlformats.org/officeDocument/2006/relationships/customXml" Target="../ink/ink214.xml"/><Relationship Id="rId37" Type="http://schemas.openxmlformats.org/officeDocument/2006/relationships/image" Target="../media/image100.png"/><Relationship Id="rId40" Type="http://schemas.openxmlformats.org/officeDocument/2006/relationships/customXml" Target="../ink/ink218.xml"/><Relationship Id="rId45" Type="http://schemas.openxmlformats.org/officeDocument/2006/relationships/image" Target="../media/image109.png"/><Relationship Id="rId53" Type="http://schemas.openxmlformats.org/officeDocument/2006/relationships/image" Target="../media/image113.png"/><Relationship Id="rId58" Type="http://schemas.openxmlformats.org/officeDocument/2006/relationships/customXml" Target="../ink/ink227.xml"/><Relationship Id="rId66" Type="http://schemas.openxmlformats.org/officeDocument/2006/relationships/customXml" Target="../ink/ink231.xml"/><Relationship Id="rId74" Type="http://schemas.openxmlformats.org/officeDocument/2006/relationships/customXml" Target="../ink/ink235.xml"/><Relationship Id="rId79" Type="http://schemas.openxmlformats.org/officeDocument/2006/relationships/image" Target="../media/image107.png"/><Relationship Id="rId5" Type="http://schemas.openxmlformats.org/officeDocument/2006/relationships/image" Target="../media/image840.png"/><Relationship Id="rId61" Type="http://schemas.openxmlformats.org/officeDocument/2006/relationships/image" Target="../media/image116.png"/><Relationship Id="rId19" Type="http://schemas.openxmlformats.org/officeDocument/2006/relationships/image" Target="../media/image91.png"/><Relationship Id="rId14" Type="http://schemas.openxmlformats.org/officeDocument/2006/relationships/customXml" Target="../ink/ink205.xml"/><Relationship Id="rId22" Type="http://schemas.openxmlformats.org/officeDocument/2006/relationships/customXml" Target="../ink/ink209.xml"/><Relationship Id="rId27" Type="http://schemas.openxmlformats.org/officeDocument/2006/relationships/image" Target="../media/image95.png"/><Relationship Id="rId30" Type="http://schemas.openxmlformats.org/officeDocument/2006/relationships/customXml" Target="../ink/ink213.xml"/><Relationship Id="rId35" Type="http://schemas.openxmlformats.org/officeDocument/2006/relationships/image" Target="../media/image99.png"/><Relationship Id="rId43" Type="http://schemas.openxmlformats.org/officeDocument/2006/relationships/image" Target="../media/image108.png"/><Relationship Id="rId48" Type="http://schemas.openxmlformats.org/officeDocument/2006/relationships/customXml" Target="../ink/ink222.xml"/><Relationship Id="rId56" Type="http://schemas.openxmlformats.org/officeDocument/2006/relationships/customXml" Target="../ink/ink226.xml"/><Relationship Id="rId64" Type="http://schemas.openxmlformats.org/officeDocument/2006/relationships/customXml" Target="../ink/ink230.xml"/><Relationship Id="rId69" Type="http://schemas.openxmlformats.org/officeDocument/2006/relationships/image" Target="../media/image120.png"/><Relationship Id="rId77" Type="http://schemas.openxmlformats.org/officeDocument/2006/relationships/image" Target="../media/image123.png"/><Relationship Id="rId8" Type="http://schemas.openxmlformats.org/officeDocument/2006/relationships/customXml" Target="../ink/ink202.xml"/><Relationship Id="rId51" Type="http://schemas.openxmlformats.org/officeDocument/2006/relationships/image" Target="../media/image112.png"/><Relationship Id="rId72" Type="http://schemas.openxmlformats.org/officeDocument/2006/relationships/customXml" Target="../ink/ink234.xml"/><Relationship Id="rId3" Type="http://schemas.openxmlformats.org/officeDocument/2006/relationships/image" Target="../media/image139.png"/><Relationship Id="rId12" Type="http://schemas.openxmlformats.org/officeDocument/2006/relationships/customXml" Target="../ink/ink204.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217.xml"/><Relationship Id="rId46" Type="http://schemas.openxmlformats.org/officeDocument/2006/relationships/customXml" Target="../ink/ink221.xml"/><Relationship Id="rId59" Type="http://schemas.openxmlformats.org/officeDocument/2006/relationships/image" Target="../media/image115.png"/><Relationship Id="rId67" Type="http://schemas.openxmlformats.org/officeDocument/2006/relationships/image" Target="../media/image119.png"/><Relationship Id="rId20" Type="http://schemas.openxmlformats.org/officeDocument/2006/relationships/customXml" Target="../ink/ink208.xml"/><Relationship Id="rId41" Type="http://schemas.openxmlformats.org/officeDocument/2006/relationships/image" Target="../media/image102.png"/><Relationship Id="rId54" Type="http://schemas.openxmlformats.org/officeDocument/2006/relationships/customXml" Target="../ink/ink225.xml"/><Relationship Id="rId62" Type="http://schemas.openxmlformats.org/officeDocument/2006/relationships/customXml" Target="../ink/ink229.xml"/><Relationship Id="rId70" Type="http://schemas.openxmlformats.org/officeDocument/2006/relationships/customXml" Target="../ink/ink233.xml"/><Relationship Id="rId75"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customXml" Target="../ink/ink201.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12.xml"/><Relationship Id="rId36" Type="http://schemas.openxmlformats.org/officeDocument/2006/relationships/customXml" Target="../ink/ink216.xml"/><Relationship Id="rId49" Type="http://schemas.openxmlformats.org/officeDocument/2006/relationships/image" Target="../media/image111.png"/><Relationship Id="rId57" Type="http://schemas.openxmlformats.org/officeDocument/2006/relationships/image" Target="../media/image103.png"/><Relationship Id="rId10" Type="http://schemas.openxmlformats.org/officeDocument/2006/relationships/customXml" Target="../ink/ink203.xml"/><Relationship Id="rId31" Type="http://schemas.openxmlformats.org/officeDocument/2006/relationships/image" Target="../media/image97.png"/><Relationship Id="rId44" Type="http://schemas.openxmlformats.org/officeDocument/2006/relationships/customXml" Target="../ink/ink220.xml"/><Relationship Id="rId52" Type="http://schemas.openxmlformats.org/officeDocument/2006/relationships/customXml" Target="../ink/ink224.xml"/><Relationship Id="rId60" Type="http://schemas.openxmlformats.org/officeDocument/2006/relationships/customXml" Target="../ink/ink228.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37.xml"/><Relationship Id="rId4" Type="http://schemas.openxmlformats.org/officeDocument/2006/relationships/customXml" Target="../ink/ink200.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07.xml"/><Relationship Id="rId39" Type="http://schemas.openxmlformats.org/officeDocument/2006/relationships/image" Target="../media/image101.png"/><Relationship Id="rId34" Type="http://schemas.openxmlformats.org/officeDocument/2006/relationships/customXml" Target="../ink/ink215.xml"/><Relationship Id="rId50" Type="http://schemas.openxmlformats.org/officeDocument/2006/relationships/customXml" Target="../ink/ink223.xml"/><Relationship Id="rId55" Type="http://schemas.openxmlformats.org/officeDocument/2006/relationships/image" Target="../media/image114.png"/><Relationship Id="rId76" Type="http://schemas.openxmlformats.org/officeDocument/2006/relationships/customXml" Target="../ink/ink236.xml"/><Relationship Id="rId7" Type="http://schemas.openxmlformats.org/officeDocument/2006/relationships/image" Target="../media/image85.png"/><Relationship Id="rId71" Type="http://schemas.openxmlformats.org/officeDocument/2006/relationships/image" Target="../media/image121.png"/><Relationship Id="rId2" Type="http://schemas.openxmlformats.org/officeDocument/2006/relationships/notesSlide" Target="../notesSlides/notesSlide30.xml"/><Relationship Id="rId29" Type="http://schemas.openxmlformats.org/officeDocument/2006/relationships/image" Target="../media/image96.png"/></Relationships>
</file>

<file path=ppt/slides/_rels/slide33.xml.rels><?xml version="1.0" encoding="UTF-8" standalone="yes"?>
<Relationships xmlns="http://schemas.openxmlformats.org/package/2006/relationships"><Relationship Id="rId26" Type="http://schemas.openxmlformats.org/officeDocument/2006/relationships/customXml" Target="../ink/ink249.xml"/><Relationship Id="rId21" Type="http://schemas.openxmlformats.org/officeDocument/2006/relationships/image" Target="../media/image92.png"/><Relationship Id="rId42" Type="http://schemas.openxmlformats.org/officeDocument/2006/relationships/customXml" Target="../ink/ink257.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70.xml"/><Relationship Id="rId84" Type="http://schemas.openxmlformats.org/officeDocument/2006/relationships/customXml" Target="../ink/ink278.xml"/><Relationship Id="rId89" Type="http://schemas.openxmlformats.org/officeDocument/2006/relationships/image" Target="../media/image128.png"/><Relationship Id="rId16" Type="http://schemas.openxmlformats.org/officeDocument/2006/relationships/customXml" Target="../ink/ink244.xml"/><Relationship Id="rId107" Type="http://schemas.openxmlformats.org/officeDocument/2006/relationships/image" Target="../media/image137.png"/><Relationship Id="rId11" Type="http://schemas.openxmlformats.org/officeDocument/2006/relationships/image" Target="../media/image87.png"/><Relationship Id="rId32" Type="http://schemas.openxmlformats.org/officeDocument/2006/relationships/customXml" Target="../ink/ink252.xml"/><Relationship Id="rId37" Type="http://schemas.openxmlformats.org/officeDocument/2006/relationships/image" Target="../media/image100.png"/><Relationship Id="rId53" Type="http://schemas.openxmlformats.org/officeDocument/2006/relationships/image" Target="../media/image113.png"/><Relationship Id="rId58" Type="http://schemas.openxmlformats.org/officeDocument/2006/relationships/customXml" Target="../ink/ink265.xml"/><Relationship Id="rId74" Type="http://schemas.openxmlformats.org/officeDocument/2006/relationships/customXml" Target="../ink/ink273.xml"/><Relationship Id="rId79" Type="http://schemas.openxmlformats.org/officeDocument/2006/relationships/image" Target="../media/image107.png"/><Relationship Id="rId102" Type="http://schemas.openxmlformats.org/officeDocument/2006/relationships/customXml" Target="../ink/ink287.xml"/><Relationship Id="rId5" Type="http://schemas.openxmlformats.org/officeDocument/2006/relationships/image" Target="../media/image840.png"/><Relationship Id="rId90" Type="http://schemas.openxmlformats.org/officeDocument/2006/relationships/customXml" Target="../ink/ink281.xml"/><Relationship Id="rId95" Type="http://schemas.openxmlformats.org/officeDocument/2006/relationships/image" Target="../media/image131.png"/><Relationship Id="rId22" Type="http://schemas.openxmlformats.org/officeDocument/2006/relationships/customXml" Target="../ink/ink247.xml"/><Relationship Id="rId27" Type="http://schemas.openxmlformats.org/officeDocument/2006/relationships/image" Target="../media/image95.png"/><Relationship Id="rId43" Type="http://schemas.openxmlformats.org/officeDocument/2006/relationships/image" Target="../media/image108.png"/><Relationship Id="rId48" Type="http://schemas.openxmlformats.org/officeDocument/2006/relationships/customXml" Target="../ink/ink260.xml"/><Relationship Id="rId64" Type="http://schemas.openxmlformats.org/officeDocument/2006/relationships/customXml" Target="../ink/ink268.xml"/><Relationship Id="rId69" Type="http://schemas.openxmlformats.org/officeDocument/2006/relationships/image" Target="../media/image120.png"/><Relationship Id="rId80" Type="http://schemas.openxmlformats.org/officeDocument/2006/relationships/customXml" Target="../ink/ink276.xml"/><Relationship Id="rId85" Type="http://schemas.openxmlformats.org/officeDocument/2006/relationships/image" Target="../media/image126.png"/><Relationship Id="rId12" Type="http://schemas.openxmlformats.org/officeDocument/2006/relationships/customXml" Target="../ink/ink242.xml"/><Relationship Id="rId17" Type="http://schemas.openxmlformats.org/officeDocument/2006/relationships/image" Target="../media/image90.png"/><Relationship Id="rId33" Type="http://schemas.openxmlformats.org/officeDocument/2006/relationships/image" Target="../media/image98.png"/><Relationship Id="rId38" Type="http://schemas.openxmlformats.org/officeDocument/2006/relationships/customXml" Target="../ink/ink255.xml"/><Relationship Id="rId59" Type="http://schemas.openxmlformats.org/officeDocument/2006/relationships/image" Target="../media/image115.png"/><Relationship Id="rId103" Type="http://schemas.openxmlformats.org/officeDocument/2006/relationships/image" Target="../media/image135.png"/><Relationship Id="rId108" Type="http://schemas.openxmlformats.org/officeDocument/2006/relationships/customXml" Target="../ink/ink290.xml"/><Relationship Id="rId54" Type="http://schemas.openxmlformats.org/officeDocument/2006/relationships/customXml" Target="../ink/ink263.xml"/><Relationship Id="rId70" Type="http://schemas.openxmlformats.org/officeDocument/2006/relationships/customXml" Target="../ink/ink271.xml"/><Relationship Id="rId75" Type="http://schemas.openxmlformats.org/officeDocument/2006/relationships/image" Target="../media/image122.png"/><Relationship Id="rId91" Type="http://schemas.openxmlformats.org/officeDocument/2006/relationships/image" Target="../media/image129.png"/><Relationship Id="rId96" Type="http://schemas.openxmlformats.org/officeDocument/2006/relationships/customXml" Target="../ink/ink284.xml"/><Relationship Id="rId1" Type="http://schemas.openxmlformats.org/officeDocument/2006/relationships/slideLayout" Target="../slideLayouts/slideLayout2.xml"/><Relationship Id="rId6" Type="http://schemas.openxmlformats.org/officeDocument/2006/relationships/customXml" Target="../ink/ink239.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50.xml"/><Relationship Id="rId36" Type="http://schemas.openxmlformats.org/officeDocument/2006/relationships/customXml" Target="../ink/ink254.xml"/><Relationship Id="rId49" Type="http://schemas.openxmlformats.org/officeDocument/2006/relationships/image" Target="../media/image111.png"/><Relationship Id="rId57" Type="http://schemas.openxmlformats.org/officeDocument/2006/relationships/image" Target="../media/image103.png"/><Relationship Id="rId106" Type="http://schemas.openxmlformats.org/officeDocument/2006/relationships/customXml" Target="../ink/ink289.xml"/><Relationship Id="rId10" Type="http://schemas.openxmlformats.org/officeDocument/2006/relationships/customXml" Target="../ink/ink241.xml"/><Relationship Id="rId31" Type="http://schemas.openxmlformats.org/officeDocument/2006/relationships/image" Target="../media/image97.png"/><Relationship Id="rId44" Type="http://schemas.openxmlformats.org/officeDocument/2006/relationships/customXml" Target="../ink/ink258.xml"/><Relationship Id="rId52" Type="http://schemas.openxmlformats.org/officeDocument/2006/relationships/customXml" Target="../ink/ink262.xml"/><Relationship Id="rId60" Type="http://schemas.openxmlformats.org/officeDocument/2006/relationships/customXml" Target="../ink/ink266.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75.xml"/><Relationship Id="rId81" Type="http://schemas.openxmlformats.org/officeDocument/2006/relationships/image" Target="../media/image124.png"/><Relationship Id="rId86" Type="http://schemas.openxmlformats.org/officeDocument/2006/relationships/customXml" Target="../ink/ink279.xml"/><Relationship Id="rId94" Type="http://schemas.openxmlformats.org/officeDocument/2006/relationships/customXml" Target="../ink/ink283.xml"/><Relationship Id="rId99" Type="http://schemas.openxmlformats.org/officeDocument/2006/relationships/image" Target="../media/image133.png"/><Relationship Id="rId101" Type="http://schemas.openxmlformats.org/officeDocument/2006/relationships/image" Target="../media/image134.png"/><Relationship Id="rId4" Type="http://schemas.openxmlformats.org/officeDocument/2006/relationships/customXml" Target="../ink/ink238.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45.xml"/><Relationship Id="rId39" Type="http://schemas.openxmlformats.org/officeDocument/2006/relationships/image" Target="../media/image101.png"/><Relationship Id="rId109" Type="http://schemas.openxmlformats.org/officeDocument/2006/relationships/image" Target="../media/image138.png"/><Relationship Id="rId34" Type="http://schemas.openxmlformats.org/officeDocument/2006/relationships/customXml" Target="../ink/ink253.xml"/><Relationship Id="rId50" Type="http://schemas.openxmlformats.org/officeDocument/2006/relationships/customXml" Target="../ink/ink261.xml"/><Relationship Id="rId55" Type="http://schemas.openxmlformats.org/officeDocument/2006/relationships/image" Target="../media/image114.png"/><Relationship Id="rId76" Type="http://schemas.openxmlformats.org/officeDocument/2006/relationships/customXml" Target="../ink/ink274.xml"/><Relationship Id="rId97" Type="http://schemas.openxmlformats.org/officeDocument/2006/relationships/image" Target="../media/image132.png"/><Relationship Id="rId104" Type="http://schemas.openxmlformats.org/officeDocument/2006/relationships/customXml" Target="../ink/ink288.xml"/><Relationship Id="rId7" Type="http://schemas.openxmlformats.org/officeDocument/2006/relationships/image" Target="../media/image85.png"/><Relationship Id="rId71" Type="http://schemas.openxmlformats.org/officeDocument/2006/relationships/image" Target="../media/image121.png"/><Relationship Id="rId92" Type="http://schemas.openxmlformats.org/officeDocument/2006/relationships/customXml" Target="../ink/ink282.xml"/><Relationship Id="rId2" Type="http://schemas.openxmlformats.org/officeDocument/2006/relationships/notesSlide" Target="../notesSlides/notesSlide31.xml"/><Relationship Id="rId29" Type="http://schemas.openxmlformats.org/officeDocument/2006/relationships/image" Target="../media/image96.png"/><Relationship Id="rId24" Type="http://schemas.openxmlformats.org/officeDocument/2006/relationships/customXml" Target="../ink/ink248.xml"/><Relationship Id="rId40" Type="http://schemas.openxmlformats.org/officeDocument/2006/relationships/customXml" Target="../ink/ink256.xml"/><Relationship Id="rId45" Type="http://schemas.openxmlformats.org/officeDocument/2006/relationships/image" Target="../media/image109.png"/><Relationship Id="rId66" Type="http://schemas.openxmlformats.org/officeDocument/2006/relationships/customXml" Target="../ink/ink269.xml"/><Relationship Id="rId87" Type="http://schemas.openxmlformats.org/officeDocument/2006/relationships/image" Target="../media/image127.png"/><Relationship Id="rId61" Type="http://schemas.openxmlformats.org/officeDocument/2006/relationships/image" Target="../media/image116.png"/><Relationship Id="rId82" Type="http://schemas.openxmlformats.org/officeDocument/2006/relationships/customXml" Target="../ink/ink277.xml"/><Relationship Id="rId19" Type="http://schemas.openxmlformats.org/officeDocument/2006/relationships/image" Target="../media/image91.png"/><Relationship Id="rId14" Type="http://schemas.openxmlformats.org/officeDocument/2006/relationships/customXml" Target="../ink/ink243.xml"/><Relationship Id="rId30" Type="http://schemas.openxmlformats.org/officeDocument/2006/relationships/customXml" Target="../ink/ink251.xml"/><Relationship Id="rId35" Type="http://schemas.openxmlformats.org/officeDocument/2006/relationships/image" Target="../media/image99.png"/><Relationship Id="rId56" Type="http://schemas.openxmlformats.org/officeDocument/2006/relationships/customXml" Target="../ink/ink264.xml"/><Relationship Id="rId77" Type="http://schemas.openxmlformats.org/officeDocument/2006/relationships/image" Target="../media/image123.png"/><Relationship Id="rId100" Type="http://schemas.openxmlformats.org/officeDocument/2006/relationships/customXml" Target="../ink/ink286.xml"/><Relationship Id="rId105" Type="http://schemas.openxmlformats.org/officeDocument/2006/relationships/image" Target="../media/image136.png"/><Relationship Id="rId8" Type="http://schemas.openxmlformats.org/officeDocument/2006/relationships/customXml" Target="../ink/ink240.xml"/><Relationship Id="rId51" Type="http://schemas.openxmlformats.org/officeDocument/2006/relationships/image" Target="../media/image112.png"/><Relationship Id="rId72" Type="http://schemas.openxmlformats.org/officeDocument/2006/relationships/customXml" Target="../ink/ink272.xml"/><Relationship Id="rId93" Type="http://schemas.openxmlformats.org/officeDocument/2006/relationships/image" Target="../media/image130.png"/><Relationship Id="rId98" Type="http://schemas.openxmlformats.org/officeDocument/2006/relationships/customXml" Target="../ink/ink285.xml"/><Relationship Id="rId3" Type="http://schemas.openxmlformats.org/officeDocument/2006/relationships/image" Target="../media/image139.png"/><Relationship Id="rId25" Type="http://schemas.openxmlformats.org/officeDocument/2006/relationships/image" Target="../media/image94.png"/><Relationship Id="rId46" Type="http://schemas.openxmlformats.org/officeDocument/2006/relationships/customXml" Target="../ink/ink259.xml"/><Relationship Id="rId67" Type="http://schemas.openxmlformats.org/officeDocument/2006/relationships/image" Target="../media/image119.png"/><Relationship Id="rId20" Type="http://schemas.openxmlformats.org/officeDocument/2006/relationships/customXml" Target="../ink/ink246.xml"/><Relationship Id="rId41" Type="http://schemas.openxmlformats.org/officeDocument/2006/relationships/image" Target="../media/image102.png"/><Relationship Id="rId62" Type="http://schemas.openxmlformats.org/officeDocument/2006/relationships/customXml" Target="../ink/ink267.xml"/><Relationship Id="rId83" Type="http://schemas.openxmlformats.org/officeDocument/2006/relationships/image" Target="../media/image125.png"/><Relationship Id="rId88" Type="http://schemas.openxmlformats.org/officeDocument/2006/relationships/customXml" Target="../ink/ink280.xml"/></Relationships>
</file>

<file path=ppt/slides/_rels/slide3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files.kff.org/attachment/Report-Employer-Health-Benefits-2021-Annual-Survey.pdf"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nber.org/system/files/working_papers/w28430/w28430.pdf"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8.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2: Moral Hazard in Health Care</a:t>
            </a:r>
          </a:p>
          <a:p>
            <a:r>
              <a:rPr lang="en-US" sz="2400"/>
              <a:t>January 18, </a:t>
            </a:r>
            <a:r>
              <a:rPr lang="en-US" sz="2400" dirty="0"/>
              <a:t>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endParaRPr lang="en-US" sz="2200" dirty="0">
              <a:cs typeface="Times New Roman" panose="02020603050405020304" pitchFamily="18" charset="0"/>
            </a:endParaRPr>
          </a:p>
        </p:txBody>
      </p:sp>
    </p:spTree>
    <p:extLst>
      <p:ext uri="{BB962C8B-B14F-4D97-AF65-F5344CB8AC3E}">
        <p14:creationId xmlns:p14="http://schemas.microsoft.com/office/powerpoint/2010/main" val="81730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366278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170269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a:t>
                </a:r>
                <a:r>
                  <a:rPr lang="en-US" sz="2200" b="1" dirty="0">
                    <a:cs typeface="Times New Roman" panose="02020603050405020304" pitchFamily="18" charset="0"/>
                  </a:rPr>
                  <a:t>main implication of the model </a:t>
                </a:r>
                <a:r>
                  <a:rPr lang="en-US" sz="2200" dirty="0">
                    <a:cs typeface="Times New Roman" panose="02020603050405020304" pitchFamily="18" charset="0"/>
                  </a:rPr>
                  <a:t>is in the second condition: </a:t>
                </a: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oMath>
                  </m:oMathPara>
                </a14:m>
                <a:endParaRPr lang="en-CA" sz="2200" b="0" dirty="0">
                  <a:cs typeface="Times New Roman" panose="02020603050405020304" pitchFamily="18" charset="0"/>
                </a:endParaRPr>
              </a:p>
              <a:p>
                <a:pPr marL="274320" lvl="1" indent="0">
                  <a:buNone/>
                </a:pPr>
                <a:r>
                  <a:rPr lang="en-US" sz="2200" dirty="0">
                    <a:cs typeface="Times New Roman" panose="02020603050405020304" pitchFamily="18" charset="0"/>
                  </a:rPr>
                  <a:t>But there is a </a:t>
                </a:r>
                <a:r>
                  <a:rPr lang="en-US" sz="2200" b="1" dirty="0">
                    <a:cs typeface="Times New Roman" panose="02020603050405020304" pitchFamily="18" charset="0"/>
                  </a:rPr>
                  <a:t>tradeoff </a:t>
                </a:r>
                <a:r>
                  <a:rPr lang="en-US" sz="2200" dirty="0">
                    <a:cs typeface="Times New Roman" panose="02020603050405020304" pitchFamily="18" charset="0"/>
                  </a:rPr>
                  <a:t>between the agent’s incentives and their </a:t>
                </a:r>
                <a:r>
                  <a:rPr lang="en-US" sz="2200" b="1" dirty="0">
                    <a:cs typeface="Times New Roman" panose="02020603050405020304" pitchFamily="18" charset="0"/>
                  </a:rPr>
                  <a:t>risk aversion: </a:t>
                </a:r>
              </a:p>
              <a:p>
                <a:pPr marL="274320" lvl="1" indent="0">
                  <a:buNone/>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&gt;0, </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&lt;0⇒</m:t>
                      </m:r>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𝜌</m:t>
                      </m:r>
                    </m:oMath>
                  </m:oMathPara>
                </a14:m>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r>
                        <a:rPr lang="en-CA" sz="22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200" b="1" i="1" smtClean="0">
                          <a:solidFill>
                            <a:schemeClr val="accent2">
                              <a:lumMod val="75000"/>
                            </a:schemeClr>
                          </a:solidFill>
                          <a:latin typeface="Cambria Math" panose="02040503050406030204" pitchFamily="18" charset="0"/>
                          <a:cs typeface="Times New Roman" panose="02020603050405020304" pitchFamily="18" charset="0"/>
                        </a:rPr>
                        <m:t>𝝆</m:t>
                      </m:r>
                    </m:oMath>
                  </m:oMathPara>
                </a14:m>
                <a:endParaRPr lang="en-US" sz="22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46035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2"/>
            <a:r>
              <a:rPr lang="en-US" sz="2200" dirty="0">
                <a:cs typeface="Times New Roman" panose="02020603050405020304" pitchFamily="18" charset="0"/>
              </a:rPr>
              <a:t>“Effort” decreases with insurance (example: locking your car)</a:t>
            </a:r>
          </a:p>
          <a:p>
            <a:pPr lvl="1"/>
            <a:r>
              <a:rPr lang="en-US" sz="2200" dirty="0">
                <a:cs typeface="Times New Roman" panose="02020603050405020304" pitchFamily="18" charset="0"/>
              </a:rPr>
              <a:t>What kinds of private information exist in health care? </a:t>
            </a:r>
          </a:p>
        </p:txBody>
      </p:sp>
    </p:spTree>
    <p:extLst>
      <p:ext uri="{BB962C8B-B14F-4D97-AF65-F5344CB8AC3E}">
        <p14:creationId xmlns:p14="http://schemas.microsoft.com/office/powerpoint/2010/main" val="402991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p:txBody>
      </p:sp>
      <p:pic>
        <p:nvPicPr>
          <p:cNvPr id="4" name="Screen Recording 3">
            <a:hlinkClick r:id="" action="ppaction://media"/>
            <a:extLst>
              <a:ext uri="{FF2B5EF4-FFF2-40B4-BE49-F238E27FC236}">
                <a16:creationId xmlns:a16="http://schemas.microsoft.com/office/drawing/2014/main" id="{A4300B54-6C48-D758-B525-90F0C0B3DEA8}"/>
              </a:ext>
            </a:extLst>
          </p:cNvPr>
          <p:cNvPicPr>
            <a:picLocks noChangeAspect="1"/>
          </p:cNvPicPr>
          <p:nvPr>
            <a:videoFile r:link="rId1"/>
            <p:extLst>
              <p:ext uri="{DAA4B4D4-6D71-4841-9C94-3DE7FCFB9230}">
                <p14:media xmlns:p14="http://schemas.microsoft.com/office/powerpoint/2010/main" r:embed="rId2">
                  <p14:trim end="441.9"/>
                </p14:media>
              </p:ext>
            </p:extLst>
          </p:nvPr>
        </p:nvPicPr>
        <p:blipFill>
          <a:blip r:embed="rId5"/>
          <a:stretch>
            <a:fillRect/>
          </a:stretch>
        </p:blipFill>
        <p:spPr>
          <a:xfrm>
            <a:off x="1219200" y="1905000"/>
            <a:ext cx="4781550" cy="3581400"/>
          </a:xfrm>
          <a:prstGeom prst="rect">
            <a:avLst/>
          </a:prstGeom>
        </p:spPr>
      </p:pic>
    </p:spTree>
    <p:extLst>
      <p:ext uri="{BB962C8B-B14F-4D97-AF65-F5344CB8AC3E}">
        <p14:creationId xmlns:p14="http://schemas.microsoft.com/office/powerpoint/2010/main" val="13544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See Ehrlich and Becker (1972) for a model</a:t>
            </a:r>
          </a:p>
        </p:txBody>
      </p:sp>
    </p:spTree>
    <p:extLst>
      <p:ext uri="{BB962C8B-B14F-4D97-AF65-F5344CB8AC3E}">
        <p14:creationId xmlns:p14="http://schemas.microsoft.com/office/powerpoint/2010/main" val="65667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More about </a:t>
            </a:r>
            <a:r>
              <a:rPr lang="en-US" sz="2200" b="1" dirty="0">
                <a:cs typeface="Times New Roman" panose="02020603050405020304" pitchFamily="18" charset="0"/>
              </a:rPr>
              <a:t>price responsiveness </a:t>
            </a:r>
            <a:r>
              <a:rPr lang="en-US" sz="2200" dirty="0">
                <a:cs typeface="Times New Roman" panose="02020603050405020304" pitchFamily="18" charset="0"/>
              </a:rPr>
              <a:t>arising from insurance</a:t>
            </a:r>
          </a:p>
          <a:p>
            <a:pPr lvl="2"/>
            <a:r>
              <a:rPr lang="en-US" sz="2200" dirty="0">
                <a:cs typeface="Times New Roman" panose="02020603050405020304" pitchFamily="18" charset="0"/>
              </a:rPr>
              <a:t>Dates back to Arrow (1963): “The Welfare Economics of Medical Care”</a:t>
            </a:r>
          </a:p>
          <a:p>
            <a:pPr lvl="2"/>
            <a:r>
              <a:rPr lang="en-US" sz="2200" dirty="0">
                <a:cs typeface="Times New Roman" panose="02020603050405020304" pitchFamily="18" charset="0"/>
              </a:rPr>
              <a:t>Most recently, refers to </a:t>
            </a:r>
            <a:r>
              <a:rPr lang="en-US" sz="2200" u="sng" dirty="0">
                <a:cs typeface="Times New Roman" panose="02020603050405020304" pitchFamily="18" charset="0"/>
              </a:rPr>
              <a:t>the price elasticity of demand for health care</a:t>
            </a:r>
            <a:r>
              <a:rPr lang="en-US" sz="2200" dirty="0">
                <a:cs typeface="Times New Roman" panose="02020603050405020304" pitchFamily="18" charset="0"/>
              </a:rPr>
              <a:t>, </a:t>
            </a:r>
            <a:r>
              <a:rPr lang="en-US" sz="2200" i="1" dirty="0">
                <a:cs typeface="Times New Roman" panose="02020603050405020304" pitchFamily="18" charset="0"/>
              </a:rPr>
              <a:t>conditional </a:t>
            </a:r>
            <a:r>
              <a:rPr lang="en-US" sz="2200" dirty="0">
                <a:cs typeface="Times New Roman" panose="02020603050405020304" pitchFamily="18" charset="0"/>
              </a:rPr>
              <a:t>on underlying health status</a:t>
            </a:r>
          </a:p>
          <a:p>
            <a:pPr lvl="2"/>
            <a:r>
              <a:rPr lang="en-US" sz="2200" dirty="0">
                <a:cs typeface="Times New Roman" panose="02020603050405020304" pitchFamily="18" charset="0"/>
              </a:rPr>
              <a:t>This affects </a:t>
            </a:r>
            <a:r>
              <a:rPr lang="en-US" sz="2200" u="sng" dirty="0">
                <a:cs typeface="Times New Roman" panose="02020603050405020304" pitchFamily="18" charset="0"/>
              </a:rPr>
              <a:t>price of services</a:t>
            </a:r>
            <a:r>
              <a:rPr lang="en-US" sz="2200" dirty="0">
                <a:cs typeface="Times New Roman" panose="02020603050405020304" pitchFamily="18" charset="0"/>
              </a:rPr>
              <a:t>, </a:t>
            </a:r>
            <a:r>
              <a:rPr lang="en-US" sz="2200" u="sng" dirty="0">
                <a:cs typeface="Times New Roman" panose="02020603050405020304" pitchFamily="18" charset="0"/>
              </a:rPr>
              <a:t>optimal contract design</a:t>
            </a:r>
            <a:r>
              <a:rPr lang="en-US" sz="2200" dirty="0">
                <a:cs typeface="Times New Roman" panose="02020603050405020304" pitchFamily="18" charset="0"/>
              </a:rPr>
              <a:t>, and </a:t>
            </a:r>
            <a:r>
              <a:rPr lang="en-US" sz="2200" u="sng" dirty="0">
                <a:cs typeface="Times New Roman" panose="02020603050405020304" pitchFamily="18" charset="0"/>
              </a:rPr>
              <a:t>level of utilization</a:t>
            </a:r>
            <a:endParaRPr lang="en-US" sz="2200" dirty="0">
              <a:cs typeface="Times New Roman" panose="02020603050405020304" pitchFamily="18" charset="0"/>
            </a:endParaRPr>
          </a:p>
        </p:txBody>
      </p:sp>
    </p:spTree>
    <p:extLst>
      <p:ext uri="{BB962C8B-B14F-4D97-AF65-F5344CB8AC3E}">
        <p14:creationId xmlns:p14="http://schemas.microsoft.com/office/powerpoint/2010/main" val="1695879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endParaRPr lang="en-US" sz="2400" dirty="0">
              <a:cs typeface="Times New Roman" panose="02020603050405020304" pitchFamily="18" charset="0"/>
            </a:endParaRPr>
          </a:p>
        </p:txBody>
      </p:sp>
      <p:pic>
        <p:nvPicPr>
          <p:cNvPr id="3074" name="Picture 2">
            <a:extLst>
              <a:ext uri="{FF2B5EF4-FFF2-40B4-BE49-F238E27FC236}">
                <a16:creationId xmlns:a16="http://schemas.microsoft.com/office/drawing/2014/main" id="{8EC8C9ED-6CF8-2AFD-A1ED-42DD4D4FB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75201"/>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9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r>
              <a:rPr lang="en-US" sz="2400" b="1" i="1" dirty="0">
                <a:cs typeface="Times New Roman" panose="02020603050405020304" pitchFamily="18" charset="0"/>
              </a:rPr>
              <a:t>Ex-post moral hazard: </a:t>
            </a:r>
            <a:r>
              <a:rPr lang="en-US" sz="2400" dirty="0">
                <a:cs typeface="Times New Roman" panose="02020603050405020304" pitchFamily="18" charset="0"/>
              </a:rPr>
              <a:t>behavior changes after an event happens</a:t>
            </a:r>
          </a:p>
          <a:p>
            <a:pPr lvl="1"/>
            <a:endParaRPr lang="en-US" sz="2400" dirty="0">
              <a:cs typeface="Times New Roman" panose="02020603050405020304" pitchFamily="18" charset="0"/>
            </a:endParaRPr>
          </a:p>
        </p:txBody>
      </p:sp>
      <p:pic>
        <p:nvPicPr>
          <p:cNvPr id="4098" name="Picture 2">
            <a:extLst>
              <a:ext uri="{FF2B5EF4-FFF2-40B4-BE49-F238E27FC236}">
                <a16:creationId xmlns:a16="http://schemas.microsoft.com/office/drawing/2014/main" id="{1E444C0C-D604-735C-1FFF-FFEE6EBB4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84138"/>
            <a:ext cx="7315200" cy="410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06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Why is Moral Hazard Bad?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799"/>
            <a:ext cx="10287000" cy="4572000"/>
          </a:xfrm>
        </p:spPr>
        <p:txBody>
          <a:bodyPr>
            <a:normAutofit/>
          </a:bodyPr>
          <a:lstStyle/>
          <a:p>
            <a:pPr lvl="1"/>
            <a:r>
              <a:rPr lang="en-US" sz="2400" dirty="0">
                <a:cs typeface="Times New Roman" panose="02020603050405020304" pitchFamily="18" charset="0"/>
              </a:rPr>
              <a:t>Moral hazard creates a </a:t>
            </a:r>
            <a:r>
              <a:rPr lang="en-US" sz="2400" b="1" dirty="0">
                <a:cs typeface="Times New Roman" panose="02020603050405020304" pitchFamily="18" charset="0"/>
              </a:rPr>
              <a:t>tradeoff </a:t>
            </a:r>
            <a:r>
              <a:rPr lang="en-US" sz="2400" dirty="0">
                <a:cs typeface="Times New Roman" panose="02020603050405020304" pitchFamily="18" charset="0"/>
              </a:rPr>
              <a:t>between protecting against risk (which is good for risk averse people!) and optimal health behaviors (also good!) </a:t>
            </a:r>
          </a:p>
          <a:p>
            <a:pPr lvl="1"/>
            <a:r>
              <a:rPr lang="en-US" sz="2400" dirty="0">
                <a:cs typeface="Times New Roman" panose="02020603050405020304" pitchFamily="18" charset="0"/>
              </a:rPr>
              <a:t>In short, moral hazard moves us away from a </a:t>
            </a:r>
            <a:r>
              <a:rPr lang="en-US" sz="2400" b="1" dirty="0">
                <a:solidFill>
                  <a:schemeClr val="accent2">
                    <a:lumMod val="75000"/>
                  </a:schemeClr>
                </a:solidFill>
                <a:cs typeface="Times New Roman" panose="02020603050405020304" pitchFamily="18" charset="0"/>
              </a:rPr>
              <a:t>first best equilibrium </a:t>
            </a:r>
            <a:endParaRPr lang="en-US" sz="2400" dirty="0">
              <a:solidFill>
                <a:schemeClr val="accent2">
                  <a:lumMod val="75000"/>
                </a:schemeClr>
              </a:solidFill>
              <a:cs typeface="Times New Roman" panose="02020603050405020304" pitchFamily="18" charset="0"/>
            </a:endParaRPr>
          </a:p>
          <a:p>
            <a:pPr lvl="1"/>
            <a:endParaRPr lang="en-US" sz="2400" dirty="0">
              <a:cs typeface="Times New Roman" panose="02020603050405020304" pitchFamily="18" charset="0"/>
            </a:endParaRPr>
          </a:p>
        </p:txBody>
      </p:sp>
      <p:pic>
        <p:nvPicPr>
          <p:cNvPr id="5122" name="Picture 2" descr="yeah... if you could just do your job That'd be great - That Would Be Great  (Office Space Bill Lumbergh) | Make a Meme">
            <a:extLst>
              <a:ext uri="{FF2B5EF4-FFF2-40B4-BE49-F238E27FC236}">
                <a16:creationId xmlns:a16="http://schemas.microsoft.com/office/drawing/2014/main" id="{29E2D637-4126-6295-5E0A-134461615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209800"/>
            <a:ext cx="626268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8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1298448"/>
          </a:xfrm>
        </p:spPr>
        <p:txBody>
          <a:bodyPr/>
          <a:lstStyle/>
          <a:p>
            <a:r>
              <a:rPr lang="en-US" dirty="0" err="1"/>
              <a:t>Zeckhauser</a:t>
            </a:r>
            <a:r>
              <a:rPr lang="en-US" dirty="0"/>
              <a:t> (1970)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a:xfrm>
            <a:off x="1266537" y="4595888"/>
            <a:ext cx="9418320" cy="1691640"/>
          </a:xfrm>
        </p:spPr>
        <p:txBody>
          <a:bodyPr/>
          <a:lstStyle/>
          <a:p>
            <a:r>
              <a:rPr lang="en-US" dirty="0"/>
              <a:t>“Health Insurance, Moral Hazard, and Managed Care.” </a:t>
            </a:r>
            <a:r>
              <a:rPr lang="en-US" i="1" dirty="0"/>
              <a:t>Journal of Economics and Management Strategy</a:t>
            </a:r>
            <a:endParaRPr lang="en-US" dirty="0"/>
          </a:p>
        </p:txBody>
      </p:sp>
      <p:sp>
        <p:nvSpPr>
          <p:cNvPr id="6" name="Title 3">
            <a:extLst>
              <a:ext uri="{FF2B5EF4-FFF2-40B4-BE49-F238E27FC236}">
                <a16:creationId xmlns:a16="http://schemas.microsoft.com/office/drawing/2014/main" id="{65C21660-AC44-3EE6-2DF7-06760B4CDC4C}"/>
              </a:ext>
            </a:extLst>
          </p:cNvPr>
          <p:cNvSpPr txBox="1">
            <a:spLocks/>
          </p:cNvSpPr>
          <p:nvPr/>
        </p:nvSpPr>
        <p:spPr>
          <a:xfrm>
            <a:off x="1261872" y="3428534"/>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dirty="0"/>
              <a:t>Ma &amp; Riordan (2002)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60317" y="197715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“Medical Insurance: A Case Study of the Tradeoff between Risk Spreading and Appropriate Incentives” </a:t>
            </a:r>
            <a:r>
              <a:rPr lang="en-US" i="1" dirty="0"/>
              <a:t>Journal of Economic Theory</a:t>
            </a:r>
            <a:endParaRPr lang="en-US" dirty="0"/>
          </a:p>
        </p:txBody>
      </p:sp>
    </p:spTree>
    <p:extLst>
      <p:ext uri="{BB962C8B-B14F-4D97-AF65-F5344CB8AC3E}">
        <p14:creationId xmlns:p14="http://schemas.microsoft.com/office/powerpoint/2010/main" val="405752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 (what would happen if it wasn’t?)</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649558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 (what would happen if it wasn’t?)</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CA" sz="2400" dirty="0">
                  <a:cs typeface="Times New Roman" panose="02020603050405020304" pitchFamily="18" charset="0"/>
                </a:endParaRPr>
              </a:p>
              <a:p>
                <a:pPr lvl="1"/>
                <a:r>
                  <a:rPr lang="en-CA" sz="2400" b="0" dirty="0">
                    <a:cs typeface="Times New Roman" panose="02020603050405020304" pitchFamily="18" charset="0"/>
                  </a:rPr>
                  <a:t>Now suppose you can select a treatment that costs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b="0" dirty="0">
                    <a:cs typeface="Times New Roman" panose="02020603050405020304" pitchFamily="18" charset="0"/>
                  </a:rPr>
                  <a:t> and gives you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oMath>
                </a14:m>
                <a:r>
                  <a:rPr lang="en-CA" sz="2400" b="0" dirty="0">
                    <a:cs typeface="Times New Roman" panose="02020603050405020304" pitchFamily="18" charset="0"/>
                  </a:rPr>
                  <a:t> units of health “back”</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1072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Autofit/>
              </a:bodyPr>
              <a:lstStyle/>
              <a:p>
                <a:pPr lvl="1"/>
                <a:r>
                  <a:rPr lang="en-US" sz="2400" dirty="0">
                    <a:cs typeface="Times New Roman" panose="02020603050405020304" pitchFamily="18" charset="0"/>
                  </a:rPr>
                  <a:t>Under insurance, consumers pay premium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receive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oMath>
                </a14:m>
                <a:r>
                  <a:rPr lang="en-US" sz="2400" dirty="0">
                    <a:cs typeface="Times New Roman" panose="02020603050405020304" pitchFamily="18" charset="0"/>
                  </a:rPr>
                  <a:t> when they fall ill: </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What is the optimal insurance (that is, relationship between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36675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Now suppose states of the world aren’t known (e.g., lower back pain)</a:t>
                </a:r>
              </a:p>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91390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4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588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p:spTree>
    <p:extLst>
      <p:ext uri="{BB962C8B-B14F-4D97-AF65-F5344CB8AC3E}">
        <p14:creationId xmlns:p14="http://schemas.microsoft.com/office/powerpoint/2010/main" val="237090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p:spTree>
    <p:extLst>
      <p:ext uri="{BB962C8B-B14F-4D97-AF65-F5344CB8AC3E}">
        <p14:creationId xmlns:p14="http://schemas.microsoft.com/office/powerpoint/2010/main" val="4218298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spTree>
    <p:extLst>
      <p:ext uri="{BB962C8B-B14F-4D97-AF65-F5344CB8AC3E}">
        <p14:creationId xmlns:p14="http://schemas.microsoft.com/office/powerpoint/2010/main" val="3968931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grpSp>
        <p:nvGrpSpPr>
          <p:cNvPr id="75" name="Group 74">
            <a:extLst>
              <a:ext uri="{FF2B5EF4-FFF2-40B4-BE49-F238E27FC236}">
                <a16:creationId xmlns:a16="http://schemas.microsoft.com/office/drawing/2014/main" id="{43A6172A-9B6C-198E-F7DA-8EE77BE1B6F8}"/>
              </a:ext>
            </a:extLst>
          </p:cNvPr>
          <p:cNvGrpSpPr/>
          <p:nvPr/>
        </p:nvGrpSpPr>
        <p:grpSpPr>
          <a:xfrm>
            <a:off x="5772257" y="4797960"/>
            <a:ext cx="3421800" cy="812520"/>
            <a:chOff x="5772257" y="4797960"/>
            <a:chExt cx="3421800" cy="812520"/>
          </a:xfrm>
        </p:grpSpPr>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399C3A99-82B2-8F6B-F1B0-6B88E37B25D8}"/>
                    </a:ext>
                  </a:extLst>
                </p14:cNvPr>
                <p14:cNvContentPartPr/>
                <p14:nvPr/>
              </p14:nvContentPartPr>
              <p14:xfrm>
                <a:off x="5772257" y="4797960"/>
                <a:ext cx="732600" cy="812520"/>
              </p14:xfrm>
            </p:contentPart>
          </mc:Choice>
          <mc:Fallback xmlns="">
            <p:pic>
              <p:nvPicPr>
                <p:cNvPr id="68" name="Ink 67">
                  <a:extLst>
                    <a:ext uri="{FF2B5EF4-FFF2-40B4-BE49-F238E27FC236}">
                      <a16:creationId xmlns:a16="http://schemas.microsoft.com/office/drawing/2014/main" id="{399C3A99-82B2-8F6B-F1B0-6B88E37B25D8}"/>
                    </a:ext>
                  </a:extLst>
                </p:cNvPr>
                <p:cNvPicPr/>
                <p:nvPr/>
              </p:nvPicPr>
              <p:blipFill>
                <a:blip r:embed="rId115"/>
                <a:stretch>
                  <a:fillRect/>
                </a:stretch>
              </p:blipFill>
              <p:spPr>
                <a:xfrm>
                  <a:off x="5763257" y="4789320"/>
                  <a:ext cx="750240" cy="830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F25F6581-4FBB-EF1B-A401-FCD0DEAB4A60}"/>
                    </a:ext>
                  </a:extLst>
                </p14:cNvPr>
                <p14:cNvContentPartPr/>
                <p14:nvPr/>
              </p14:nvContentPartPr>
              <p14:xfrm>
                <a:off x="6657497" y="5241840"/>
                <a:ext cx="276480" cy="330120"/>
              </p14:xfrm>
            </p:contentPart>
          </mc:Choice>
          <mc:Fallback xmlns="">
            <p:pic>
              <p:nvPicPr>
                <p:cNvPr id="69" name="Ink 68">
                  <a:extLst>
                    <a:ext uri="{FF2B5EF4-FFF2-40B4-BE49-F238E27FC236}">
                      <a16:creationId xmlns:a16="http://schemas.microsoft.com/office/drawing/2014/main" id="{F25F6581-4FBB-EF1B-A401-FCD0DEAB4A60}"/>
                    </a:ext>
                  </a:extLst>
                </p:cNvPr>
                <p:cNvPicPr/>
                <p:nvPr/>
              </p:nvPicPr>
              <p:blipFill>
                <a:blip r:embed="rId117"/>
                <a:stretch>
                  <a:fillRect/>
                </a:stretch>
              </p:blipFill>
              <p:spPr>
                <a:xfrm>
                  <a:off x="6648857" y="5233200"/>
                  <a:ext cx="2941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E6327E13-F833-40E6-C04F-3BE037249DBD}"/>
                    </a:ext>
                  </a:extLst>
                </p14:cNvPr>
                <p14:cNvContentPartPr/>
                <p14:nvPr/>
              </p14:nvContentPartPr>
              <p14:xfrm>
                <a:off x="6952697" y="5292960"/>
                <a:ext cx="186840" cy="272520"/>
              </p14:xfrm>
            </p:contentPart>
          </mc:Choice>
          <mc:Fallback xmlns="">
            <p:pic>
              <p:nvPicPr>
                <p:cNvPr id="70" name="Ink 69">
                  <a:extLst>
                    <a:ext uri="{FF2B5EF4-FFF2-40B4-BE49-F238E27FC236}">
                      <a16:creationId xmlns:a16="http://schemas.microsoft.com/office/drawing/2014/main" id="{E6327E13-F833-40E6-C04F-3BE037249DBD}"/>
                    </a:ext>
                  </a:extLst>
                </p:cNvPr>
                <p:cNvPicPr/>
                <p:nvPr/>
              </p:nvPicPr>
              <p:blipFill>
                <a:blip r:embed="rId119"/>
                <a:stretch>
                  <a:fillRect/>
                </a:stretch>
              </p:blipFill>
              <p:spPr>
                <a:xfrm>
                  <a:off x="6944057" y="5284320"/>
                  <a:ext cx="2044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Ink 70">
                  <a:extLst>
                    <a:ext uri="{FF2B5EF4-FFF2-40B4-BE49-F238E27FC236}">
                      <a16:creationId xmlns:a16="http://schemas.microsoft.com/office/drawing/2014/main" id="{D1ADE82F-6F58-7329-B2DB-528806669F53}"/>
                    </a:ext>
                  </a:extLst>
                </p14:cNvPr>
                <p14:cNvContentPartPr/>
                <p14:nvPr/>
              </p14:nvContentPartPr>
              <p14:xfrm>
                <a:off x="7505657" y="5113320"/>
                <a:ext cx="300240" cy="472320"/>
              </p14:xfrm>
            </p:contentPart>
          </mc:Choice>
          <mc:Fallback xmlns="">
            <p:pic>
              <p:nvPicPr>
                <p:cNvPr id="71" name="Ink 70">
                  <a:extLst>
                    <a:ext uri="{FF2B5EF4-FFF2-40B4-BE49-F238E27FC236}">
                      <a16:creationId xmlns:a16="http://schemas.microsoft.com/office/drawing/2014/main" id="{D1ADE82F-6F58-7329-B2DB-528806669F53}"/>
                    </a:ext>
                  </a:extLst>
                </p:cNvPr>
                <p:cNvPicPr/>
                <p:nvPr/>
              </p:nvPicPr>
              <p:blipFill>
                <a:blip r:embed="rId121"/>
                <a:stretch>
                  <a:fillRect/>
                </a:stretch>
              </p:blipFill>
              <p:spPr>
                <a:xfrm>
                  <a:off x="7496657" y="5104680"/>
                  <a:ext cx="31788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Ink 71">
                  <a:extLst>
                    <a:ext uri="{FF2B5EF4-FFF2-40B4-BE49-F238E27FC236}">
                      <a16:creationId xmlns:a16="http://schemas.microsoft.com/office/drawing/2014/main" id="{D61E8A2D-81E6-D93C-2363-42105A35F399}"/>
                    </a:ext>
                  </a:extLst>
                </p14:cNvPr>
                <p14:cNvContentPartPr/>
                <p14:nvPr/>
              </p14:nvContentPartPr>
              <p14:xfrm>
                <a:off x="7518617" y="5306280"/>
                <a:ext cx="167760" cy="36720"/>
              </p14:xfrm>
            </p:contentPart>
          </mc:Choice>
          <mc:Fallback xmlns="">
            <p:pic>
              <p:nvPicPr>
                <p:cNvPr id="72" name="Ink 71">
                  <a:extLst>
                    <a:ext uri="{FF2B5EF4-FFF2-40B4-BE49-F238E27FC236}">
                      <a16:creationId xmlns:a16="http://schemas.microsoft.com/office/drawing/2014/main" id="{D61E8A2D-81E6-D93C-2363-42105A35F399}"/>
                    </a:ext>
                  </a:extLst>
                </p:cNvPr>
                <p:cNvPicPr/>
                <p:nvPr/>
              </p:nvPicPr>
              <p:blipFill>
                <a:blip r:embed="rId123"/>
                <a:stretch>
                  <a:fillRect/>
                </a:stretch>
              </p:blipFill>
              <p:spPr>
                <a:xfrm>
                  <a:off x="7509977" y="5297640"/>
                  <a:ext cx="1854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3" name="Ink 72">
                  <a:extLst>
                    <a:ext uri="{FF2B5EF4-FFF2-40B4-BE49-F238E27FC236}">
                      <a16:creationId xmlns:a16="http://schemas.microsoft.com/office/drawing/2014/main" id="{BEA4DB99-EEAD-2042-B445-EF1DF5DD03A0}"/>
                    </a:ext>
                  </a:extLst>
                </p14:cNvPr>
                <p14:cNvContentPartPr/>
                <p14:nvPr/>
              </p14:nvContentPartPr>
              <p14:xfrm>
                <a:off x="7921097" y="5239320"/>
                <a:ext cx="698400" cy="278280"/>
              </p14:xfrm>
            </p:contentPart>
          </mc:Choice>
          <mc:Fallback xmlns="">
            <p:pic>
              <p:nvPicPr>
                <p:cNvPr id="73" name="Ink 72">
                  <a:extLst>
                    <a:ext uri="{FF2B5EF4-FFF2-40B4-BE49-F238E27FC236}">
                      <a16:creationId xmlns:a16="http://schemas.microsoft.com/office/drawing/2014/main" id="{BEA4DB99-EEAD-2042-B445-EF1DF5DD03A0}"/>
                    </a:ext>
                  </a:extLst>
                </p:cNvPr>
                <p:cNvPicPr/>
                <p:nvPr/>
              </p:nvPicPr>
              <p:blipFill>
                <a:blip r:embed="rId125"/>
                <a:stretch>
                  <a:fillRect/>
                </a:stretch>
              </p:blipFill>
              <p:spPr>
                <a:xfrm>
                  <a:off x="7912457" y="5230320"/>
                  <a:ext cx="7160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4" name="Ink 73">
                  <a:extLst>
                    <a:ext uri="{FF2B5EF4-FFF2-40B4-BE49-F238E27FC236}">
                      <a16:creationId xmlns:a16="http://schemas.microsoft.com/office/drawing/2014/main" id="{203D35D5-0DCF-E0C3-692C-69FA95ED5D3A}"/>
                    </a:ext>
                  </a:extLst>
                </p14:cNvPr>
                <p14:cNvContentPartPr/>
                <p14:nvPr/>
              </p14:nvContentPartPr>
              <p14:xfrm>
                <a:off x="8845217" y="5151840"/>
                <a:ext cx="348840" cy="425880"/>
              </p14:xfrm>
            </p:contentPart>
          </mc:Choice>
          <mc:Fallback xmlns="">
            <p:pic>
              <p:nvPicPr>
                <p:cNvPr id="74" name="Ink 73">
                  <a:extLst>
                    <a:ext uri="{FF2B5EF4-FFF2-40B4-BE49-F238E27FC236}">
                      <a16:creationId xmlns:a16="http://schemas.microsoft.com/office/drawing/2014/main" id="{203D35D5-0DCF-E0C3-692C-69FA95ED5D3A}"/>
                    </a:ext>
                  </a:extLst>
                </p:cNvPr>
                <p:cNvPicPr/>
                <p:nvPr/>
              </p:nvPicPr>
              <p:blipFill>
                <a:blip r:embed="rId127"/>
                <a:stretch>
                  <a:fillRect/>
                </a:stretch>
              </p:blipFill>
              <p:spPr>
                <a:xfrm>
                  <a:off x="8836577" y="5143200"/>
                  <a:ext cx="366480" cy="44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76" name="Ink 75">
                <a:extLst>
                  <a:ext uri="{FF2B5EF4-FFF2-40B4-BE49-F238E27FC236}">
                    <a16:creationId xmlns:a16="http://schemas.microsoft.com/office/drawing/2014/main" id="{8F92A57D-257C-EBC9-26E2-3F79CE77FC7C}"/>
                  </a:ext>
                </a:extLst>
              </p14:cNvPr>
              <p14:cNvContentPartPr/>
              <p14:nvPr/>
            </p14:nvContentPartPr>
            <p14:xfrm>
              <a:off x="3992417" y="3636240"/>
              <a:ext cx="1631880" cy="193680"/>
            </p14:xfrm>
          </p:contentPart>
        </mc:Choice>
        <mc:Fallback xmlns="">
          <p:pic>
            <p:nvPicPr>
              <p:cNvPr id="76" name="Ink 75">
                <a:extLst>
                  <a:ext uri="{FF2B5EF4-FFF2-40B4-BE49-F238E27FC236}">
                    <a16:creationId xmlns:a16="http://schemas.microsoft.com/office/drawing/2014/main" id="{8F92A57D-257C-EBC9-26E2-3F79CE77FC7C}"/>
                  </a:ext>
                </a:extLst>
              </p:cNvPr>
              <p:cNvPicPr/>
              <p:nvPr/>
            </p:nvPicPr>
            <p:blipFill>
              <a:blip r:embed="rId129"/>
              <a:stretch>
                <a:fillRect/>
              </a:stretch>
            </p:blipFill>
            <p:spPr>
              <a:xfrm>
                <a:off x="3983417" y="3627600"/>
                <a:ext cx="1649520" cy="211320"/>
              </a:xfrm>
              <a:prstGeom prst="rect">
                <a:avLst/>
              </a:prstGeom>
            </p:spPr>
          </p:pic>
        </mc:Fallback>
      </mc:AlternateContent>
      <p:grpSp>
        <p:nvGrpSpPr>
          <p:cNvPr id="85" name="Group 84">
            <a:extLst>
              <a:ext uri="{FF2B5EF4-FFF2-40B4-BE49-F238E27FC236}">
                <a16:creationId xmlns:a16="http://schemas.microsoft.com/office/drawing/2014/main" id="{04501E64-C735-BADF-8BB3-31EBD6060DE7}"/>
              </a:ext>
            </a:extLst>
          </p:cNvPr>
          <p:cNvGrpSpPr/>
          <p:nvPr/>
        </p:nvGrpSpPr>
        <p:grpSpPr>
          <a:xfrm>
            <a:off x="4479497" y="6075600"/>
            <a:ext cx="2449080" cy="580320"/>
            <a:chOff x="4479497" y="6075600"/>
            <a:chExt cx="2449080" cy="580320"/>
          </a:xfrm>
        </p:grpSpPr>
        <mc:AlternateContent xmlns:mc="http://schemas.openxmlformats.org/markup-compatibility/2006" xmlns:p14="http://schemas.microsoft.com/office/powerpoint/2010/main">
          <mc:Choice Requires="p14">
            <p:contentPart p14:bwMode="auto" r:id="rId130">
              <p14:nvContentPartPr>
                <p14:cNvPr id="77" name="Ink 76">
                  <a:extLst>
                    <a:ext uri="{FF2B5EF4-FFF2-40B4-BE49-F238E27FC236}">
                      <a16:creationId xmlns:a16="http://schemas.microsoft.com/office/drawing/2014/main" id="{4C2D0ABD-DC9E-F4DA-53B1-C2EC669CF634}"/>
                    </a:ext>
                  </a:extLst>
                </p14:cNvPr>
                <p14:cNvContentPartPr/>
                <p14:nvPr/>
              </p14:nvContentPartPr>
              <p14:xfrm>
                <a:off x="4479497" y="6130320"/>
                <a:ext cx="1124280" cy="261360"/>
              </p14:xfrm>
            </p:contentPart>
          </mc:Choice>
          <mc:Fallback xmlns="">
            <p:pic>
              <p:nvPicPr>
                <p:cNvPr id="77" name="Ink 76">
                  <a:extLst>
                    <a:ext uri="{FF2B5EF4-FFF2-40B4-BE49-F238E27FC236}">
                      <a16:creationId xmlns:a16="http://schemas.microsoft.com/office/drawing/2014/main" id="{4C2D0ABD-DC9E-F4DA-53B1-C2EC669CF634}"/>
                    </a:ext>
                  </a:extLst>
                </p:cNvPr>
                <p:cNvPicPr/>
                <p:nvPr/>
              </p:nvPicPr>
              <p:blipFill>
                <a:blip r:embed="rId131"/>
                <a:stretch>
                  <a:fillRect/>
                </a:stretch>
              </p:blipFill>
              <p:spPr>
                <a:xfrm>
                  <a:off x="4470857" y="6121320"/>
                  <a:ext cx="11419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8" name="Ink 77">
                  <a:extLst>
                    <a:ext uri="{FF2B5EF4-FFF2-40B4-BE49-F238E27FC236}">
                      <a16:creationId xmlns:a16="http://schemas.microsoft.com/office/drawing/2014/main" id="{A4DAE4A3-5B58-EABC-B040-6F25ECF65AEF}"/>
                    </a:ext>
                  </a:extLst>
                </p14:cNvPr>
                <p14:cNvContentPartPr/>
                <p14:nvPr/>
              </p14:nvContentPartPr>
              <p14:xfrm>
                <a:off x="5769017" y="6087840"/>
                <a:ext cx="187200" cy="519840"/>
              </p14:xfrm>
            </p:contentPart>
          </mc:Choice>
          <mc:Fallback xmlns="">
            <p:pic>
              <p:nvPicPr>
                <p:cNvPr id="78" name="Ink 77">
                  <a:extLst>
                    <a:ext uri="{FF2B5EF4-FFF2-40B4-BE49-F238E27FC236}">
                      <a16:creationId xmlns:a16="http://schemas.microsoft.com/office/drawing/2014/main" id="{A4DAE4A3-5B58-EABC-B040-6F25ECF65AEF}"/>
                    </a:ext>
                  </a:extLst>
                </p:cNvPr>
                <p:cNvPicPr/>
                <p:nvPr/>
              </p:nvPicPr>
              <p:blipFill>
                <a:blip r:embed="rId133"/>
                <a:stretch>
                  <a:fillRect/>
                </a:stretch>
              </p:blipFill>
              <p:spPr>
                <a:xfrm>
                  <a:off x="5760377" y="6079200"/>
                  <a:ext cx="20484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9" name="Ink 78">
                  <a:extLst>
                    <a:ext uri="{FF2B5EF4-FFF2-40B4-BE49-F238E27FC236}">
                      <a16:creationId xmlns:a16="http://schemas.microsoft.com/office/drawing/2014/main" id="{40158F33-DD5F-E7DF-701B-6BF3020CE139}"/>
                    </a:ext>
                  </a:extLst>
                </p14:cNvPr>
                <p14:cNvContentPartPr/>
                <p14:nvPr/>
              </p14:nvContentPartPr>
              <p14:xfrm>
                <a:off x="6078977" y="6075600"/>
                <a:ext cx="62640" cy="287640"/>
              </p14:xfrm>
            </p:contentPart>
          </mc:Choice>
          <mc:Fallback xmlns="">
            <p:pic>
              <p:nvPicPr>
                <p:cNvPr id="79" name="Ink 78">
                  <a:extLst>
                    <a:ext uri="{FF2B5EF4-FFF2-40B4-BE49-F238E27FC236}">
                      <a16:creationId xmlns:a16="http://schemas.microsoft.com/office/drawing/2014/main" id="{40158F33-DD5F-E7DF-701B-6BF3020CE139}"/>
                    </a:ext>
                  </a:extLst>
                </p:cNvPr>
                <p:cNvPicPr/>
                <p:nvPr/>
              </p:nvPicPr>
              <p:blipFill>
                <a:blip r:embed="rId135"/>
                <a:stretch>
                  <a:fillRect/>
                </a:stretch>
              </p:blipFill>
              <p:spPr>
                <a:xfrm>
                  <a:off x="6070337" y="6066960"/>
                  <a:ext cx="802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0" name="Ink 79">
                  <a:extLst>
                    <a:ext uri="{FF2B5EF4-FFF2-40B4-BE49-F238E27FC236}">
                      <a16:creationId xmlns:a16="http://schemas.microsoft.com/office/drawing/2014/main" id="{3DF46701-B85C-CCEA-1EF6-11FBF84A3D5D}"/>
                    </a:ext>
                  </a:extLst>
                </p14:cNvPr>
                <p14:cNvContentPartPr/>
                <p14:nvPr/>
              </p14:nvContentPartPr>
              <p14:xfrm>
                <a:off x="6020297" y="6179280"/>
                <a:ext cx="116640" cy="12600"/>
              </p14:xfrm>
            </p:contentPart>
          </mc:Choice>
          <mc:Fallback xmlns="">
            <p:pic>
              <p:nvPicPr>
                <p:cNvPr id="80" name="Ink 79">
                  <a:extLst>
                    <a:ext uri="{FF2B5EF4-FFF2-40B4-BE49-F238E27FC236}">
                      <a16:creationId xmlns:a16="http://schemas.microsoft.com/office/drawing/2014/main" id="{3DF46701-B85C-CCEA-1EF6-11FBF84A3D5D}"/>
                    </a:ext>
                  </a:extLst>
                </p:cNvPr>
                <p:cNvPicPr/>
                <p:nvPr/>
              </p:nvPicPr>
              <p:blipFill>
                <a:blip r:embed="rId137"/>
                <a:stretch>
                  <a:fillRect/>
                </a:stretch>
              </p:blipFill>
              <p:spPr>
                <a:xfrm>
                  <a:off x="6011297" y="6170280"/>
                  <a:ext cx="1342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8BDF8056-D3F1-A838-0BDD-C3157E035FA7}"/>
                    </a:ext>
                  </a:extLst>
                </p14:cNvPr>
                <p14:cNvContentPartPr/>
                <p14:nvPr/>
              </p14:nvContentPartPr>
              <p14:xfrm>
                <a:off x="6045857" y="6131760"/>
                <a:ext cx="180000" cy="138960"/>
              </p14:xfrm>
            </p:contentPart>
          </mc:Choice>
          <mc:Fallback xmlns="">
            <p:pic>
              <p:nvPicPr>
                <p:cNvPr id="81" name="Ink 80">
                  <a:extLst>
                    <a:ext uri="{FF2B5EF4-FFF2-40B4-BE49-F238E27FC236}">
                      <a16:creationId xmlns:a16="http://schemas.microsoft.com/office/drawing/2014/main" id="{8BDF8056-D3F1-A838-0BDD-C3157E035FA7}"/>
                    </a:ext>
                  </a:extLst>
                </p:cNvPr>
                <p:cNvPicPr/>
                <p:nvPr/>
              </p:nvPicPr>
              <p:blipFill>
                <a:blip r:embed="rId139"/>
                <a:stretch>
                  <a:fillRect/>
                </a:stretch>
              </p:blipFill>
              <p:spPr>
                <a:xfrm>
                  <a:off x="6037217" y="6123120"/>
                  <a:ext cx="1976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1000FE14-F2B7-4420-87C8-E2477DDFF986}"/>
                    </a:ext>
                  </a:extLst>
                </p14:cNvPr>
                <p14:cNvContentPartPr/>
                <p14:nvPr/>
              </p14:nvContentPartPr>
              <p14:xfrm>
                <a:off x="6293897" y="6104040"/>
                <a:ext cx="192960" cy="478440"/>
              </p14:xfrm>
            </p:contentPart>
          </mc:Choice>
          <mc:Fallback xmlns="">
            <p:pic>
              <p:nvPicPr>
                <p:cNvPr id="82" name="Ink 81">
                  <a:extLst>
                    <a:ext uri="{FF2B5EF4-FFF2-40B4-BE49-F238E27FC236}">
                      <a16:creationId xmlns:a16="http://schemas.microsoft.com/office/drawing/2014/main" id="{1000FE14-F2B7-4420-87C8-E2477DDFF986}"/>
                    </a:ext>
                  </a:extLst>
                </p:cNvPr>
                <p:cNvPicPr/>
                <p:nvPr/>
              </p:nvPicPr>
              <p:blipFill>
                <a:blip r:embed="rId141"/>
                <a:stretch>
                  <a:fillRect/>
                </a:stretch>
              </p:blipFill>
              <p:spPr>
                <a:xfrm>
                  <a:off x="6284897" y="6095400"/>
                  <a:ext cx="2106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014AA918-C1BF-4A97-12D7-9C437E2084C4}"/>
                    </a:ext>
                  </a:extLst>
                </p14:cNvPr>
                <p14:cNvContentPartPr/>
                <p14:nvPr/>
              </p14:nvContentPartPr>
              <p14:xfrm>
                <a:off x="6509897" y="6178200"/>
                <a:ext cx="211320" cy="348120"/>
              </p14:xfrm>
            </p:contentPart>
          </mc:Choice>
          <mc:Fallback xmlns="">
            <p:pic>
              <p:nvPicPr>
                <p:cNvPr id="83" name="Ink 82">
                  <a:extLst>
                    <a:ext uri="{FF2B5EF4-FFF2-40B4-BE49-F238E27FC236}">
                      <a16:creationId xmlns:a16="http://schemas.microsoft.com/office/drawing/2014/main" id="{014AA918-C1BF-4A97-12D7-9C437E2084C4}"/>
                    </a:ext>
                  </a:extLst>
                </p:cNvPr>
                <p:cNvPicPr/>
                <p:nvPr/>
              </p:nvPicPr>
              <p:blipFill>
                <a:blip r:embed="rId143"/>
                <a:stretch>
                  <a:fillRect/>
                </a:stretch>
              </p:blipFill>
              <p:spPr>
                <a:xfrm>
                  <a:off x="6501257" y="6169560"/>
                  <a:ext cx="2289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176172F4-E45E-859D-5E98-4837D481EF57}"/>
                    </a:ext>
                  </a:extLst>
                </p14:cNvPr>
                <p14:cNvContentPartPr/>
                <p14:nvPr/>
              </p14:nvContentPartPr>
              <p14:xfrm>
                <a:off x="6739937" y="6099720"/>
                <a:ext cx="188640" cy="556200"/>
              </p14:xfrm>
            </p:contentPart>
          </mc:Choice>
          <mc:Fallback xmlns="">
            <p:pic>
              <p:nvPicPr>
                <p:cNvPr id="84" name="Ink 83">
                  <a:extLst>
                    <a:ext uri="{FF2B5EF4-FFF2-40B4-BE49-F238E27FC236}">
                      <a16:creationId xmlns:a16="http://schemas.microsoft.com/office/drawing/2014/main" id="{176172F4-E45E-859D-5E98-4837D481EF57}"/>
                    </a:ext>
                  </a:extLst>
                </p:cNvPr>
                <p:cNvPicPr/>
                <p:nvPr/>
              </p:nvPicPr>
              <p:blipFill>
                <a:blip r:embed="rId145"/>
                <a:stretch>
                  <a:fillRect/>
                </a:stretch>
              </p:blipFill>
              <p:spPr>
                <a:xfrm>
                  <a:off x="6730937" y="6090720"/>
                  <a:ext cx="206280" cy="573840"/>
                </a:xfrm>
                <a:prstGeom prst="rect">
                  <a:avLst/>
                </a:prstGeom>
              </p:spPr>
            </p:pic>
          </mc:Fallback>
        </mc:AlternateContent>
      </p:grpSp>
    </p:spTree>
    <p:extLst>
      <p:ext uri="{BB962C8B-B14F-4D97-AF65-F5344CB8AC3E}">
        <p14:creationId xmlns:p14="http://schemas.microsoft.com/office/powerpoint/2010/main" val="273716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457200" y="403860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a:t>
            </a: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383813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400" dirty="0">
                    <a:cs typeface="Times New Roman" panose="02020603050405020304" pitchFamily="18" charset="0"/>
                  </a:rPr>
                  <a:t>Now the insurer is choosing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𝜃</m:t>
                    </m:r>
                  </m:oMath>
                </a14:m>
                <a:r>
                  <a:rPr lang="en-US" sz="24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lim>
                      </m:limLow>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 </m:t>
                      </m:r>
                    </m:oMath>
                  </m:oMathPara>
                </a14:m>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 </m:t>
                      </m:r>
                    </m:oMath>
                  </m:oMathPara>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748642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43"/>
              <a:stretch>
                <a:fillRect/>
              </a:stretch>
            </p:blipFill>
            <p:spPr>
              <a:xfrm>
                <a:off x="4701617" y="4264440"/>
                <a:ext cx="36360" cy="5184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47160" cy="614520"/>
            <a:chOff x="4726457" y="3636240"/>
            <a:chExt cx="47160" cy="614520"/>
          </a:xfrm>
        </p:grpSpPr>
        <mc:AlternateContent xmlns:mc="http://schemas.openxmlformats.org/markup-compatibility/2006" xmlns:p14="http://schemas.microsoft.com/office/powerpoint/2010/main">
          <mc:Choice Requires="p14">
            <p:contentPart p14:bwMode="auto" r:id="rId44">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45"/>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64977" y="4083720"/>
                <a:ext cx="8640" cy="4572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47"/>
                <a:stretch>
                  <a:fillRect/>
                </a:stretch>
              </p:blipFill>
              <p:spPr>
                <a:xfrm>
                  <a:off x="4756337" y="4074720"/>
                  <a:ext cx="262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9720" cy="900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49"/>
                <a:stretch>
                  <a:fillRect/>
                </a:stretch>
              </p:blipFill>
              <p:spPr>
                <a:xfrm>
                  <a:off x="4749497" y="3627600"/>
                  <a:ext cx="27360" cy="2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51"/>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826474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755250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grpSp>
        <p:nvGrpSpPr>
          <p:cNvPr id="66" name="Group 65">
            <a:extLst>
              <a:ext uri="{FF2B5EF4-FFF2-40B4-BE49-F238E27FC236}">
                <a16:creationId xmlns:a16="http://schemas.microsoft.com/office/drawing/2014/main" id="{77DF856B-8498-8FD1-279D-444CEE2EF8B9}"/>
              </a:ext>
            </a:extLst>
          </p:cNvPr>
          <p:cNvGrpSpPr/>
          <p:nvPr/>
        </p:nvGrpSpPr>
        <p:grpSpPr>
          <a:xfrm>
            <a:off x="3845537" y="3589080"/>
            <a:ext cx="921960" cy="539280"/>
            <a:chOff x="3845537" y="3589080"/>
            <a:chExt cx="921960" cy="539280"/>
          </a:xfrm>
        </p:grpSpPr>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8DC89AB6-2752-38A8-13B2-D19FD7C96E8E}"/>
                    </a:ext>
                  </a:extLst>
                </p14:cNvPr>
                <p14:cNvContentPartPr/>
                <p14:nvPr/>
              </p14:nvContentPartPr>
              <p14:xfrm>
                <a:off x="4704137" y="3780240"/>
                <a:ext cx="3240" cy="5040"/>
              </p14:xfrm>
            </p:contentPart>
          </mc:Choice>
          <mc:Fallback xmlns="">
            <p:pic>
              <p:nvPicPr>
                <p:cNvPr id="56" name="Ink 55">
                  <a:extLst>
                    <a:ext uri="{FF2B5EF4-FFF2-40B4-BE49-F238E27FC236}">
                      <a16:creationId xmlns:a16="http://schemas.microsoft.com/office/drawing/2014/main" id="{8DC89AB6-2752-38A8-13B2-D19FD7C96E8E}"/>
                    </a:ext>
                  </a:extLst>
                </p:cNvPr>
                <p:cNvPicPr/>
                <p:nvPr/>
              </p:nvPicPr>
              <p:blipFill>
                <a:blip r:embed="rId81"/>
                <a:stretch>
                  <a:fillRect/>
                </a:stretch>
              </p:blipFill>
              <p:spPr>
                <a:xfrm>
                  <a:off x="4695497" y="3771600"/>
                  <a:ext cx="20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62E63759-7C64-B10E-3E47-CD254D8F95BD}"/>
                    </a:ext>
                  </a:extLst>
                </p14:cNvPr>
                <p14:cNvContentPartPr/>
                <p14:nvPr/>
              </p14:nvContentPartPr>
              <p14:xfrm>
                <a:off x="4508657" y="3663960"/>
                <a:ext cx="218880" cy="84960"/>
              </p14:xfrm>
            </p:contentPart>
          </mc:Choice>
          <mc:Fallback xmlns="">
            <p:pic>
              <p:nvPicPr>
                <p:cNvPr id="57" name="Ink 56">
                  <a:extLst>
                    <a:ext uri="{FF2B5EF4-FFF2-40B4-BE49-F238E27FC236}">
                      <a16:creationId xmlns:a16="http://schemas.microsoft.com/office/drawing/2014/main" id="{62E63759-7C64-B10E-3E47-CD254D8F95BD}"/>
                    </a:ext>
                  </a:extLst>
                </p:cNvPr>
                <p:cNvPicPr/>
                <p:nvPr/>
              </p:nvPicPr>
              <p:blipFill>
                <a:blip r:embed="rId83"/>
                <a:stretch>
                  <a:fillRect/>
                </a:stretch>
              </p:blipFill>
              <p:spPr>
                <a:xfrm>
                  <a:off x="4499657" y="3655320"/>
                  <a:ext cx="2365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Ink 57">
                  <a:extLst>
                    <a:ext uri="{FF2B5EF4-FFF2-40B4-BE49-F238E27FC236}">
                      <a16:creationId xmlns:a16="http://schemas.microsoft.com/office/drawing/2014/main" id="{3190595D-626E-5519-E0BD-B7D34306B244}"/>
                    </a:ext>
                  </a:extLst>
                </p14:cNvPr>
                <p14:cNvContentPartPr/>
                <p14:nvPr/>
              </p14:nvContentPartPr>
              <p14:xfrm>
                <a:off x="4265657" y="3648480"/>
                <a:ext cx="469800" cy="180000"/>
              </p14:xfrm>
            </p:contentPart>
          </mc:Choice>
          <mc:Fallback xmlns="">
            <p:pic>
              <p:nvPicPr>
                <p:cNvPr id="58" name="Ink 57">
                  <a:extLst>
                    <a:ext uri="{FF2B5EF4-FFF2-40B4-BE49-F238E27FC236}">
                      <a16:creationId xmlns:a16="http://schemas.microsoft.com/office/drawing/2014/main" id="{3190595D-626E-5519-E0BD-B7D34306B244}"/>
                    </a:ext>
                  </a:extLst>
                </p:cNvPr>
                <p:cNvPicPr/>
                <p:nvPr/>
              </p:nvPicPr>
              <p:blipFill>
                <a:blip r:embed="rId85"/>
                <a:stretch>
                  <a:fillRect/>
                </a:stretch>
              </p:blipFill>
              <p:spPr>
                <a:xfrm>
                  <a:off x="4257017" y="3639840"/>
                  <a:ext cx="4874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Ink 58">
                  <a:extLst>
                    <a:ext uri="{FF2B5EF4-FFF2-40B4-BE49-F238E27FC236}">
                      <a16:creationId xmlns:a16="http://schemas.microsoft.com/office/drawing/2014/main" id="{7565F39C-7DC9-16A7-302B-20FDA1C79054}"/>
                    </a:ext>
                  </a:extLst>
                </p14:cNvPr>
                <p14:cNvContentPartPr/>
                <p14:nvPr/>
              </p14:nvContentPartPr>
              <p14:xfrm>
                <a:off x="4181417" y="3658560"/>
                <a:ext cx="503640" cy="210960"/>
              </p14:xfrm>
            </p:contentPart>
          </mc:Choice>
          <mc:Fallback xmlns="">
            <p:pic>
              <p:nvPicPr>
                <p:cNvPr id="59" name="Ink 58">
                  <a:extLst>
                    <a:ext uri="{FF2B5EF4-FFF2-40B4-BE49-F238E27FC236}">
                      <a16:creationId xmlns:a16="http://schemas.microsoft.com/office/drawing/2014/main" id="{7565F39C-7DC9-16A7-302B-20FDA1C79054}"/>
                    </a:ext>
                  </a:extLst>
                </p:cNvPr>
                <p:cNvPicPr/>
                <p:nvPr/>
              </p:nvPicPr>
              <p:blipFill>
                <a:blip r:embed="rId87"/>
                <a:stretch>
                  <a:fillRect/>
                </a:stretch>
              </p:blipFill>
              <p:spPr>
                <a:xfrm>
                  <a:off x="4172417" y="3649920"/>
                  <a:ext cx="5212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Ink 59">
                  <a:extLst>
                    <a:ext uri="{FF2B5EF4-FFF2-40B4-BE49-F238E27FC236}">
                      <a16:creationId xmlns:a16="http://schemas.microsoft.com/office/drawing/2014/main" id="{1E727321-7869-B90D-202D-D09609156315}"/>
                    </a:ext>
                  </a:extLst>
                </p14:cNvPr>
                <p14:cNvContentPartPr/>
                <p14:nvPr/>
              </p14:nvContentPartPr>
              <p14:xfrm>
                <a:off x="3845537" y="3589080"/>
                <a:ext cx="921960" cy="355680"/>
              </p14:xfrm>
            </p:contentPart>
          </mc:Choice>
          <mc:Fallback xmlns="">
            <p:pic>
              <p:nvPicPr>
                <p:cNvPr id="60" name="Ink 59">
                  <a:extLst>
                    <a:ext uri="{FF2B5EF4-FFF2-40B4-BE49-F238E27FC236}">
                      <a16:creationId xmlns:a16="http://schemas.microsoft.com/office/drawing/2014/main" id="{1E727321-7869-B90D-202D-D09609156315}"/>
                    </a:ext>
                  </a:extLst>
                </p:cNvPr>
                <p:cNvPicPr/>
                <p:nvPr/>
              </p:nvPicPr>
              <p:blipFill>
                <a:blip r:embed="rId89"/>
                <a:stretch>
                  <a:fillRect/>
                </a:stretch>
              </p:blipFill>
              <p:spPr>
                <a:xfrm>
                  <a:off x="3836897" y="3580440"/>
                  <a:ext cx="93960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Ink 60">
                  <a:extLst>
                    <a:ext uri="{FF2B5EF4-FFF2-40B4-BE49-F238E27FC236}">
                      <a16:creationId xmlns:a16="http://schemas.microsoft.com/office/drawing/2014/main" id="{D47EFB3A-A87F-50D4-2BA0-5C52FCD2579A}"/>
                    </a:ext>
                  </a:extLst>
                </p14:cNvPr>
                <p14:cNvContentPartPr/>
                <p14:nvPr/>
              </p14:nvContentPartPr>
              <p14:xfrm>
                <a:off x="3897017" y="3638400"/>
                <a:ext cx="699480" cy="288000"/>
              </p14:xfrm>
            </p:contentPart>
          </mc:Choice>
          <mc:Fallback xmlns="">
            <p:pic>
              <p:nvPicPr>
                <p:cNvPr id="61" name="Ink 60">
                  <a:extLst>
                    <a:ext uri="{FF2B5EF4-FFF2-40B4-BE49-F238E27FC236}">
                      <a16:creationId xmlns:a16="http://schemas.microsoft.com/office/drawing/2014/main" id="{D47EFB3A-A87F-50D4-2BA0-5C52FCD2579A}"/>
                    </a:ext>
                  </a:extLst>
                </p:cNvPr>
                <p:cNvPicPr/>
                <p:nvPr/>
              </p:nvPicPr>
              <p:blipFill>
                <a:blip r:embed="rId91"/>
                <a:stretch>
                  <a:fillRect/>
                </a:stretch>
              </p:blipFill>
              <p:spPr>
                <a:xfrm>
                  <a:off x="3888017" y="3629400"/>
                  <a:ext cx="71712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4B1B0B52-CD9B-0D37-DE50-74619B66C1E0}"/>
                    </a:ext>
                  </a:extLst>
                </p14:cNvPr>
                <p14:cNvContentPartPr/>
                <p14:nvPr/>
              </p14:nvContentPartPr>
              <p14:xfrm>
                <a:off x="3949577" y="3679080"/>
                <a:ext cx="666360" cy="300960"/>
              </p14:xfrm>
            </p:contentPart>
          </mc:Choice>
          <mc:Fallback xmlns="">
            <p:pic>
              <p:nvPicPr>
                <p:cNvPr id="62" name="Ink 61">
                  <a:extLst>
                    <a:ext uri="{FF2B5EF4-FFF2-40B4-BE49-F238E27FC236}">
                      <a16:creationId xmlns:a16="http://schemas.microsoft.com/office/drawing/2014/main" id="{4B1B0B52-CD9B-0D37-DE50-74619B66C1E0}"/>
                    </a:ext>
                  </a:extLst>
                </p:cNvPr>
                <p:cNvPicPr/>
                <p:nvPr/>
              </p:nvPicPr>
              <p:blipFill>
                <a:blip r:embed="rId93"/>
                <a:stretch>
                  <a:fillRect/>
                </a:stretch>
              </p:blipFill>
              <p:spPr>
                <a:xfrm>
                  <a:off x="3940937" y="3670080"/>
                  <a:ext cx="68400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EDD4D85D-6AC0-B587-CA6F-BC354C099E49}"/>
                    </a:ext>
                  </a:extLst>
                </p14:cNvPr>
                <p14:cNvContentPartPr/>
                <p14:nvPr/>
              </p14:nvContentPartPr>
              <p14:xfrm>
                <a:off x="3893417" y="3690240"/>
                <a:ext cx="844920" cy="419040"/>
              </p14:xfrm>
            </p:contentPart>
          </mc:Choice>
          <mc:Fallback xmlns="">
            <p:pic>
              <p:nvPicPr>
                <p:cNvPr id="63" name="Ink 62">
                  <a:extLst>
                    <a:ext uri="{FF2B5EF4-FFF2-40B4-BE49-F238E27FC236}">
                      <a16:creationId xmlns:a16="http://schemas.microsoft.com/office/drawing/2014/main" id="{EDD4D85D-6AC0-B587-CA6F-BC354C099E49}"/>
                    </a:ext>
                  </a:extLst>
                </p:cNvPr>
                <p:cNvPicPr/>
                <p:nvPr/>
              </p:nvPicPr>
              <p:blipFill>
                <a:blip r:embed="rId95"/>
                <a:stretch>
                  <a:fillRect/>
                </a:stretch>
              </p:blipFill>
              <p:spPr>
                <a:xfrm>
                  <a:off x="3884777" y="3681600"/>
                  <a:ext cx="8625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Ink 63">
                  <a:extLst>
                    <a:ext uri="{FF2B5EF4-FFF2-40B4-BE49-F238E27FC236}">
                      <a16:creationId xmlns:a16="http://schemas.microsoft.com/office/drawing/2014/main" id="{C8E2A042-C0EC-BA8C-0568-81A4D2CF052B}"/>
                    </a:ext>
                  </a:extLst>
                </p14:cNvPr>
                <p14:cNvContentPartPr/>
                <p14:nvPr/>
              </p14:nvContentPartPr>
              <p14:xfrm>
                <a:off x="4022657" y="3861240"/>
                <a:ext cx="581400" cy="244080"/>
              </p14:xfrm>
            </p:contentPart>
          </mc:Choice>
          <mc:Fallback xmlns="">
            <p:pic>
              <p:nvPicPr>
                <p:cNvPr id="64" name="Ink 63">
                  <a:extLst>
                    <a:ext uri="{FF2B5EF4-FFF2-40B4-BE49-F238E27FC236}">
                      <a16:creationId xmlns:a16="http://schemas.microsoft.com/office/drawing/2014/main" id="{C8E2A042-C0EC-BA8C-0568-81A4D2CF052B}"/>
                    </a:ext>
                  </a:extLst>
                </p:cNvPr>
                <p:cNvPicPr/>
                <p:nvPr/>
              </p:nvPicPr>
              <p:blipFill>
                <a:blip r:embed="rId97"/>
                <a:stretch>
                  <a:fillRect/>
                </a:stretch>
              </p:blipFill>
              <p:spPr>
                <a:xfrm>
                  <a:off x="4013657" y="3852600"/>
                  <a:ext cx="5990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C5A06169-4408-CAFF-8AF0-6814AA9C6B7F}"/>
                    </a:ext>
                  </a:extLst>
                </p14:cNvPr>
                <p14:cNvContentPartPr/>
                <p14:nvPr/>
              </p14:nvContentPartPr>
              <p14:xfrm>
                <a:off x="4199057" y="3947640"/>
                <a:ext cx="387360" cy="180720"/>
              </p14:xfrm>
            </p:contentPart>
          </mc:Choice>
          <mc:Fallback xmlns="">
            <p:pic>
              <p:nvPicPr>
                <p:cNvPr id="65" name="Ink 64">
                  <a:extLst>
                    <a:ext uri="{FF2B5EF4-FFF2-40B4-BE49-F238E27FC236}">
                      <a16:creationId xmlns:a16="http://schemas.microsoft.com/office/drawing/2014/main" id="{C5A06169-4408-CAFF-8AF0-6814AA9C6B7F}"/>
                    </a:ext>
                  </a:extLst>
                </p:cNvPr>
                <p:cNvPicPr/>
                <p:nvPr/>
              </p:nvPicPr>
              <p:blipFill>
                <a:blip r:embed="rId99"/>
                <a:stretch>
                  <a:fillRect/>
                </a:stretch>
              </p:blipFill>
              <p:spPr>
                <a:xfrm>
                  <a:off x="4190057" y="3939000"/>
                  <a:ext cx="405000" cy="19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7" name="Ink 66">
                <a:extLst>
                  <a:ext uri="{FF2B5EF4-FFF2-40B4-BE49-F238E27FC236}">
                    <a16:creationId xmlns:a16="http://schemas.microsoft.com/office/drawing/2014/main" id="{5C514DC2-7F39-D0C2-D242-6CE6016759EA}"/>
                  </a:ext>
                </a:extLst>
              </p14:cNvPr>
              <p14:cNvContentPartPr/>
              <p14:nvPr/>
            </p14:nvContentPartPr>
            <p14:xfrm>
              <a:off x="3643577" y="3235920"/>
              <a:ext cx="1143360" cy="246600"/>
            </p14:xfrm>
          </p:contentPart>
        </mc:Choice>
        <mc:Fallback xmlns="">
          <p:pic>
            <p:nvPicPr>
              <p:cNvPr id="67" name="Ink 66">
                <a:extLst>
                  <a:ext uri="{FF2B5EF4-FFF2-40B4-BE49-F238E27FC236}">
                    <a16:creationId xmlns:a16="http://schemas.microsoft.com/office/drawing/2014/main" id="{5C514DC2-7F39-D0C2-D242-6CE6016759EA}"/>
                  </a:ext>
                </a:extLst>
              </p:cNvPr>
              <p:cNvPicPr/>
              <p:nvPr/>
            </p:nvPicPr>
            <p:blipFill>
              <a:blip r:embed="rId101"/>
              <a:stretch>
                <a:fillRect/>
              </a:stretch>
            </p:blipFill>
            <p:spPr>
              <a:xfrm>
                <a:off x="3634937" y="3226920"/>
                <a:ext cx="1161000" cy="264240"/>
              </a:xfrm>
              <a:prstGeom prst="rect">
                <a:avLst/>
              </a:prstGeom>
            </p:spPr>
          </p:pic>
        </mc:Fallback>
      </mc:AlternateContent>
      <p:grpSp>
        <p:nvGrpSpPr>
          <p:cNvPr id="72" name="Group 71">
            <a:extLst>
              <a:ext uri="{FF2B5EF4-FFF2-40B4-BE49-F238E27FC236}">
                <a16:creationId xmlns:a16="http://schemas.microsoft.com/office/drawing/2014/main" id="{9F972BB4-37E6-8D3F-FDAD-0BE7AA484280}"/>
              </a:ext>
            </a:extLst>
          </p:cNvPr>
          <p:cNvGrpSpPr/>
          <p:nvPr/>
        </p:nvGrpSpPr>
        <p:grpSpPr>
          <a:xfrm>
            <a:off x="3959657" y="2773680"/>
            <a:ext cx="1094040" cy="236520"/>
            <a:chOff x="3959657" y="2773680"/>
            <a:chExt cx="1094040" cy="236520"/>
          </a:xfrm>
        </p:grpSpPr>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4A7085FE-BFB8-8B93-5DE0-FA1F49C578EE}"/>
                    </a:ext>
                  </a:extLst>
                </p14:cNvPr>
                <p14:cNvContentPartPr/>
                <p14:nvPr/>
              </p14:nvContentPartPr>
              <p14:xfrm>
                <a:off x="4051097" y="2816880"/>
                <a:ext cx="27360" cy="148320"/>
              </p14:xfrm>
            </p:contentPart>
          </mc:Choice>
          <mc:Fallback xmlns="">
            <p:pic>
              <p:nvPicPr>
                <p:cNvPr id="68" name="Ink 67">
                  <a:extLst>
                    <a:ext uri="{FF2B5EF4-FFF2-40B4-BE49-F238E27FC236}">
                      <a16:creationId xmlns:a16="http://schemas.microsoft.com/office/drawing/2014/main" id="{4A7085FE-BFB8-8B93-5DE0-FA1F49C578EE}"/>
                    </a:ext>
                  </a:extLst>
                </p:cNvPr>
                <p:cNvPicPr/>
                <p:nvPr/>
              </p:nvPicPr>
              <p:blipFill>
                <a:blip r:embed="rId103"/>
                <a:stretch>
                  <a:fillRect/>
                </a:stretch>
              </p:blipFill>
              <p:spPr>
                <a:xfrm>
                  <a:off x="4042097" y="2808240"/>
                  <a:ext cx="45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9" name="Ink 68">
                  <a:extLst>
                    <a:ext uri="{FF2B5EF4-FFF2-40B4-BE49-F238E27FC236}">
                      <a16:creationId xmlns:a16="http://schemas.microsoft.com/office/drawing/2014/main" id="{FFADEC08-F5BC-1982-0BBB-98DD987F4CC9}"/>
                    </a:ext>
                  </a:extLst>
                </p14:cNvPr>
                <p14:cNvContentPartPr/>
                <p14:nvPr/>
              </p14:nvContentPartPr>
              <p14:xfrm>
                <a:off x="3959657" y="2814000"/>
                <a:ext cx="349560" cy="189720"/>
              </p14:xfrm>
            </p:contentPart>
          </mc:Choice>
          <mc:Fallback xmlns="">
            <p:pic>
              <p:nvPicPr>
                <p:cNvPr id="69" name="Ink 68">
                  <a:extLst>
                    <a:ext uri="{FF2B5EF4-FFF2-40B4-BE49-F238E27FC236}">
                      <a16:creationId xmlns:a16="http://schemas.microsoft.com/office/drawing/2014/main" id="{FFADEC08-F5BC-1982-0BBB-98DD987F4CC9}"/>
                    </a:ext>
                  </a:extLst>
                </p:cNvPr>
                <p:cNvPicPr/>
                <p:nvPr/>
              </p:nvPicPr>
              <p:blipFill>
                <a:blip r:embed="rId105"/>
                <a:stretch>
                  <a:fillRect/>
                </a:stretch>
              </p:blipFill>
              <p:spPr>
                <a:xfrm>
                  <a:off x="3951017" y="2805000"/>
                  <a:ext cx="3672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B2D678A7-6EB4-13F1-667E-03A8EFE8230C}"/>
                    </a:ext>
                  </a:extLst>
                </p14:cNvPr>
                <p14:cNvContentPartPr/>
                <p14:nvPr/>
              </p14:nvContentPartPr>
              <p14:xfrm>
                <a:off x="4382657" y="2773680"/>
                <a:ext cx="299880" cy="236520"/>
              </p14:xfrm>
            </p:contentPart>
          </mc:Choice>
          <mc:Fallback xmlns="">
            <p:pic>
              <p:nvPicPr>
                <p:cNvPr id="70" name="Ink 69">
                  <a:extLst>
                    <a:ext uri="{FF2B5EF4-FFF2-40B4-BE49-F238E27FC236}">
                      <a16:creationId xmlns:a16="http://schemas.microsoft.com/office/drawing/2014/main" id="{B2D678A7-6EB4-13F1-667E-03A8EFE8230C}"/>
                    </a:ext>
                  </a:extLst>
                </p:cNvPr>
                <p:cNvPicPr/>
                <p:nvPr/>
              </p:nvPicPr>
              <p:blipFill>
                <a:blip r:embed="rId107"/>
                <a:stretch>
                  <a:fillRect/>
                </a:stretch>
              </p:blipFill>
              <p:spPr>
                <a:xfrm>
                  <a:off x="4374017" y="2765040"/>
                  <a:ext cx="3175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Ink 70">
                  <a:extLst>
                    <a:ext uri="{FF2B5EF4-FFF2-40B4-BE49-F238E27FC236}">
                      <a16:creationId xmlns:a16="http://schemas.microsoft.com/office/drawing/2014/main" id="{D0BD95F4-84C8-7848-9F13-594CD64078A9}"/>
                    </a:ext>
                  </a:extLst>
                </p14:cNvPr>
                <p14:cNvContentPartPr/>
                <p14:nvPr/>
              </p14:nvContentPartPr>
              <p14:xfrm>
                <a:off x="4726817" y="2807520"/>
                <a:ext cx="326880" cy="189720"/>
              </p14:xfrm>
            </p:contentPart>
          </mc:Choice>
          <mc:Fallback xmlns="">
            <p:pic>
              <p:nvPicPr>
                <p:cNvPr id="71" name="Ink 70">
                  <a:extLst>
                    <a:ext uri="{FF2B5EF4-FFF2-40B4-BE49-F238E27FC236}">
                      <a16:creationId xmlns:a16="http://schemas.microsoft.com/office/drawing/2014/main" id="{D0BD95F4-84C8-7848-9F13-594CD64078A9}"/>
                    </a:ext>
                  </a:extLst>
                </p:cNvPr>
                <p:cNvPicPr/>
                <p:nvPr/>
              </p:nvPicPr>
              <p:blipFill>
                <a:blip r:embed="rId109"/>
                <a:stretch>
                  <a:fillRect/>
                </a:stretch>
              </p:blipFill>
              <p:spPr>
                <a:xfrm>
                  <a:off x="4718177" y="2798520"/>
                  <a:ext cx="344520" cy="207360"/>
                </a:xfrm>
                <a:prstGeom prst="rect">
                  <a:avLst/>
                </a:prstGeom>
              </p:spPr>
            </p:pic>
          </mc:Fallback>
        </mc:AlternateContent>
      </p:grpSp>
    </p:spTree>
    <p:extLst>
      <p:ext uri="{BB962C8B-B14F-4D97-AF65-F5344CB8AC3E}">
        <p14:creationId xmlns:p14="http://schemas.microsoft.com/office/powerpoint/2010/main" val="3300890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Key Takeaways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marL="274320" lvl="1" indent="0">
                  <a:buNone/>
                </a:pPr>
                <a:r>
                  <a:rPr lang="en-US" sz="2000" dirty="0">
                    <a:cs typeface="Times New Roman" panose="02020603050405020304" pitchFamily="18" charset="0"/>
                  </a:rPr>
                  <a:t>There is a </a:t>
                </a:r>
                <a:r>
                  <a:rPr lang="en-US" sz="2000" b="1" dirty="0">
                    <a:cs typeface="Times New Roman" panose="02020603050405020304" pitchFamily="18" charset="0"/>
                  </a:rPr>
                  <a:t>tradeoff </a:t>
                </a:r>
                <a:r>
                  <a:rPr lang="en-US" sz="2000" dirty="0">
                    <a:cs typeface="Times New Roman" panose="02020603050405020304" pitchFamily="18" charset="0"/>
                  </a:rPr>
                  <a:t>between risk and inefficiency – the optimal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0,1</m:t>
                        </m:r>
                      </m:e>
                    </m:d>
                  </m:oMath>
                </a14:m>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0AF00FF5-731F-6CB1-6923-E49E84E5F9B4}"/>
              </a:ext>
            </a:extLst>
          </p:cNvPr>
          <p:cNvSpPr txBox="1"/>
          <p:nvPr/>
        </p:nvSpPr>
        <p:spPr>
          <a:xfrm>
            <a:off x="5181600" y="1981200"/>
            <a:ext cx="1093569" cy="369332"/>
          </a:xfrm>
          <a:prstGeom prst="rect">
            <a:avLst/>
          </a:prstGeom>
          <a:solidFill>
            <a:schemeClr val="accent2"/>
          </a:solidFill>
          <a:ln>
            <a:solidFill>
              <a:srgbClr val="0070C0"/>
            </a:solidFill>
          </a:ln>
        </p:spPr>
        <p:txBody>
          <a:bodyPr wrap="none" rtlCol="0">
            <a:spAutoFit/>
          </a:bodyPr>
          <a:lstStyle/>
          <a:p>
            <a:r>
              <a:rPr lang="en-CA" b="1" dirty="0"/>
              <a:t>Insurer</a:t>
            </a:r>
          </a:p>
        </p:txBody>
      </p:sp>
      <p:sp>
        <p:nvSpPr>
          <p:cNvPr id="5" name="TextBox 4">
            <a:extLst>
              <a:ext uri="{FF2B5EF4-FFF2-40B4-BE49-F238E27FC236}">
                <a16:creationId xmlns:a16="http://schemas.microsoft.com/office/drawing/2014/main" id="{7F7FB196-C9DB-4009-A754-50E97B23F64F}"/>
              </a:ext>
            </a:extLst>
          </p:cNvPr>
          <p:cNvSpPr txBox="1"/>
          <p:nvPr/>
        </p:nvSpPr>
        <p:spPr>
          <a:xfrm>
            <a:off x="2666515" y="3668094"/>
            <a:ext cx="1253869" cy="369332"/>
          </a:xfrm>
          <a:prstGeom prst="rect">
            <a:avLst/>
          </a:prstGeom>
          <a:solidFill>
            <a:schemeClr val="accent2"/>
          </a:solidFill>
          <a:ln>
            <a:solidFill>
              <a:srgbClr val="0070C0"/>
            </a:solidFill>
          </a:ln>
        </p:spPr>
        <p:txBody>
          <a:bodyPr wrap="none" rtlCol="0">
            <a:spAutoFit/>
          </a:bodyPr>
          <a:lstStyle/>
          <a:p>
            <a:r>
              <a:rPr lang="en-CA" b="1" dirty="0"/>
              <a:t>Provider</a:t>
            </a:r>
          </a:p>
        </p:txBody>
      </p:sp>
      <p:sp>
        <p:nvSpPr>
          <p:cNvPr id="6" name="TextBox 5">
            <a:extLst>
              <a:ext uri="{FF2B5EF4-FFF2-40B4-BE49-F238E27FC236}">
                <a16:creationId xmlns:a16="http://schemas.microsoft.com/office/drawing/2014/main" id="{5A5657CC-71DB-0B28-CD7A-BEB594D38B33}"/>
              </a:ext>
            </a:extLst>
          </p:cNvPr>
          <p:cNvSpPr txBox="1"/>
          <p:nvPr/>
        </p:nvSpPr>
        <p:spPr>
          <a:xfrm>
            <a:off x="7628950" y="3668094"/>
            <a:ext cx="1414170" cy="369332"/>
          </a:xfrm>
          <a:prstGeom prst="rect">
            <a:avLst/>
          </a:prstGeom>
          <a:solidFill>
            <a:schemeClr val="accent2"/>
          </a:solidFill>
          <a:ln>
            <a:solidFill>
              <a:srgbClr val="0070C0"/>
            </a:solidFill>
          </a:ln>
        </p:spPr>
        <p:txBody>
          <a:bodyPr wrap="none" rtlCol="0">
            <a:spAutoFit/>
          </a:bodyPr>
          <a:lstStyle/>
          <a:p>
            <a:r>
              <a:rPr lang="en-CA" b="1" dirty="0"/>
              <a:t>Consumer</a:t>
            </a:r>
          </a:p>
        </p:txBody>
      </p:sp>
      <p:cxnSp>
        <p:nvCxnSpPr>
          <p:cNvPr id="19" name="Straight Arrow Connector 18">
            <a:extLst>
              <a:ext uri="{FF2B5EF4-FFF2-40B4-BE49-F238E27FC236}">
                <a16:creationId xmlns:a16="http://schemas.microsoft.com/office/drawing/2014/main" id="{36A05F18-72CA-3313-FEFD-B09CAE513E9D}"/>
              </a:ext>
            </a:extLst>
          </p:cNvPr>
          <p:cNvCxnSpPr>
            <a:stCxn id="4" idx="2"/>
            <a:endCxn id="5" idx="0"/>
          </p:cNvCxnSpPr>
          <p:nvPr/>
        </p:nvCxnSpPr>
        <p:spPr>
          <a:xfrm flipH="1">
            <a:off x="3293450" y="2350532"/>
            <a:ext cx="2434935"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A066CF-3826-FC8D-F943-CD8C765E2D8B}"/>
              </a:ext>
            </a:extLst>
          </p:cNvPr>
          <p:cNvCxnSpPr>
            <a:cxnSpLocks/>
            <a:stCxn id="6" idx="1"/>
            <a:endCxn id="5" idx="3"/>
          </p:cNvCxnSpPr>
          <p:nvPr/>
        </p:nvCxnSpPr>
        <p:spPr>
          <a:xfrm flipH="1">
            <a:off x="3920384" y="3852760"/>
            <a:ext cx="3708566"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E656B-99DA-ACF7-28F9-904855ACA9CD}"/>
              </a:ext>
            </a:extLst>
          </p:cNvPr>
          <p:cNvCxnSpPr>
            <a:cxnSpLocks/>
            <a:stCxn id="4" idx="2"/>
            <a:endCxn id="6" idx="0"/>
          </p:cNvCxnSpPr>
          <p:nvPr/>
        </p:nvCxnSpPr>
        <p:spPr>
          <a:xfrm>
            <a:off x="5728385" y="2350532"/>
            <a:ext cx="2607650"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929E4AF-3216-BCB7-0825-8E46602D8EF2}"/>
              </a:ext>
            </a:extLst>
          </p:cNvPr>
          <p:cNvSpPr txBox="1"/>
          <p:nvPr/>
        </p:nvSpPr>
        <p:spPr>
          <a:xfrm>
            <a:off x="6781800" y="2514600"/>
            <a:ext cx="1867819" cy="369332"/>
          </a:xfrm>
          <a:prstGeom prst="rect">
            <a:avLst/>
          </a:prstGeom>
          <a:solidFill>
            <a:schemeClr val="accent3">
              <a:lumMod val="20000"/>
              <a:lumOff val="80000"/>
            </a:schemeClr>
          </a:solidFill>
          <a:ln>
            <a:solidFill>
              <a:schemeClr val="accent3">
                <a:lumMod val="75000"/>
              </a:schemeClr>
            </a:solidFill>
          </a:ln>
        </p:spPr>
        <p:txBody>
          <a:bodyPr wrap="none" rtlCol="0">
            <a:spAutoFit/>
          </a:bodyPr>
          <a:lstStyle/>
          <a:p>
            <a:r>
              <a:rPr lang="en-CA" b="1" dirty="0"/>
              <a:t>Moral hazard!</a:t>
            </a:r>
          </a:p>
        </p:txBody>
      </p:sp>
    </p:spTree>
    <p:extLst>
      <p:ext uri="{BB962C8B-B14F-4D97-AF65-F5344CB8AC3E}">
        <p14:creationId xmlns:p14="http://schemas.microsoft.com/office/powerpoint/2010/main" val="1300004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4268305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896181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a:p>
                <a:pPr lvl="1"/>
                <a:r>
                  <a:rPr lang="en-US" sz="2400" dirty="0">
                    <a:solidFill>
                      <a:schemeClr val="tx1"/>
                    </a:solidFill>
                    <a:cs typeface="Times New Roman" panose="02020603050405020304" pitchFamily="18" charset="0"/>
                  </a:rPr>
                  <a:t>Hence, any kind of coinsurance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oMath>
                </a14:m>
                <a:r>
                  <a:rPr lang="en-US" sz="2400" dirty="0">
                    <a:solidFill>
                      <a:schemeClr val="tx1"/>
                    </a:solidFill>
                    <a:cs typeface="Times New Roman" panose="02020603050405020304" pitchFamily="18" charset="0"/>
                  </a:rPr>
                  <a:t> reduces expected utility, so can simply assign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𝑚</m:t>
                        </m:r>
                      </m:e>
                      <m:sup>
                        <m:r>
                          <a:rPr lang="en-US" sz="2400" b="0" i="1" smtClean="0">
                            <a:solidFill>
                              <a:schemeClr val="tx1"/>
                            </a:solidFill>
                            <a:latin typeface="Cambria Math" panose="02040503050406030204" pitchFamily="18" charset="0"/>
                            <a:cs typeface="Times New Roman" panose="02020603050405020304" pitchFamily="18" charset="0"/>
                          </a:rPr>
                          <m:t>∗</m:t>
                        </m:r>
                      </m:sup>
                    </m:sSup>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oMath>
                </a14:m>
                <a:r>
                  <a:rPr lang="en-US" sz="2400" dirty="0">
                    <a:solidFill>
                      <a:schemeClr val="tx1"/>
                    </a:solidFill>
                    <a:cs typeface="Times New Roman" panose="02020603050405020304" pitchFamily="18" charset="0"/>
                  </a:rPr>
                  <a:t> to fully reimburse optimal spending in each state (full insurance)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213130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First order condition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𝔼</m:t>
                      </m:r>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𝑦</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𝜋</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𝑐</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𝑚</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𝑠</m:t>
                                  </m:r>
                                </m:e>
                              </m:d>
                            </m:e>
                          </m:d>
                        </m:sub>
                      </m:sSub>
                      <m:r>
                        <a:rPr lang="en-US" sz="2400" i="1">
                          <a:solidFill>
                            <a:schemeClr val="tx1"/>
                          </a:solidFill>
                          <a:latin typeface="Cambria Math" panose="02040503050406030204" pitchFamily="18" charset="0"/>
                          <a:cs typeface="Times New Roman" panose="02020603050405020304" pitchFamily="18" charset="0"/>
                        </a:rPr>
                        <m:t>]</m:t>
                      </m:r>
                    </m:oMath>
                  </m:oMathPara>
                </a14:m>
                <a:endParaRPr lang="en-US" sz="2400" b="0" dirty="0">
                  <a:solidFill>
                    <a:schemeClr val="accent3">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Case 2: Now illness is unverifiable, so FOC is:</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sSup>
                        <m:sSup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e>
                        <m:sup>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e>
                      </m:d>
                      <m:sSub>
                        <m:sSub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𝑈</m:t>
                          </m:r>
                        </m:e>
                        <m:sub>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𝑦</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𝜋</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e>
                          </m:d>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b>
                      </m:sSub>
                      <m:r>
                        <a:rPr lang="en-US" sz="2400" b="0" i="1" smtClean="0">
                          <a:solidFill>
                            <a:schemeClr val="accent2">
                              <a:lumMod val="75000"/>
                            </a:schemeClr>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𝑓𝑜𝑟</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𝑒𝑎𝑐h</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𝑠</m:t>
                      </m:r>
                    </m:oMath>
                  </m:oMathPara>
                </a14:m>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Now marginal cost of care directly affects equilibrium </a:t>
                </a:r>
              </a:p>
              <a:p>
                <a:pPr lvl="1"/>
                <a:r>
                  <a:rPr lang="en-US" sz="2400" dirty="0">
                    <a:solidFill>
                      <a:schemeClr val="tx1"/>
                    </a:solidFill>
                    <a:cs typeface="Times New Roman" panose="02020603050405020304" pitchFamily="18" charset="0"/>
                  </a:rPr>
                  <a:t>Any insurance (where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𝑐</m:t>
                        </m:r>
                      </m:e>
                      <m:sup>
                        <m:r>
                          <a:rPr lang="en-US" sz="2400" b="0" i="1" smtClean="0">
                            <a:solidFill>
                              <a:schemeClr val="tx1"/>
                            </a:solidFill>
                            <a:latin typeface="Cambria Math" panose="02040503050406030204" pitchFamily="18" charset="0"/>
                            <a:cs typeface="Times New Roman" panose="02020603050405020304" pitchFamily="18" charset="0"/>
                          </a:rPr>
                          <m:t>′</m:t>
                        </m:r>
                      </m:sup>
                    </m:sSup>
                    <m:r>
                      <a:rPr lang="en-US" sz="2400" b="0" i="1" smtClean="0">
                        <a:solidFill>
                          <a:schemeClr val="tx1"/>
                        </a:solidFill>
                        <a:latin typeface="Cambria Math" panose="02040503050406030204" pitchFamily="18" charset="0"/>
                        <a:cs typeface="Times New Roman" panose="02020603050405020304" pitchFamily="18" charset="0"/>
                      </a:rPr>
                      <m:t>&lt;1)</m:t>
                    </m:r>
                  </m:oMath>
                </a14:m>
                <a:r>
                  <a:rPr lang="en-US" sz="2400" dirty="0">
                    <a:solidFill>
                      <a:schemeClr val="tx1"/>
                    </a:solidFill>
                    <a:cs typeface="Times New Roman" panose="02020603050405020304" pitchFamily="18" charset="0"/>
                  </a:rPr>
                  <a:t> increases consumption!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87063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Social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Talk about difference between first and second best? </a:t>
            </a:r>
          </a:p>
          <a:p>
            <a:pPr lvl="1"/>
            <a:r>
              <a:rPr lang="en-US" sz="2000" dirty="0">
                <a:cs typeface="Times New Roman" panose="02020603050405020304" pitchFamily="18" charset="0"/>
              </a:rPr>
              <a:t>Deadweight loss</a:t>
            </a:r>
          </a:p>
          <a:p>
            <a:pPr lvl="1"/>
            <a:r>
              <a:rPr lang="en-US" sz="2000" dirty="0">
                <a:cs typeface="Times New Roman" panose="02020603050405020304" pitchFamily="18" charset="0"/>
              </a:rPr>
              <a:t>Over-treatment </a:t>
            </a:r>
          </a:p>
          <a:p>
            <a:pPr lvl="1"/>
            <a:r>
              <a:rPr lang="en-US" sz="2000" dirty="0">
                <a:cs typeface="Times New Roman" panose="02020603050405020304" pitchFamily="18" charset="0"/>
              </a:rPr>
              <a:t>Role of Managed care</a:t>
            </a:r>
          </a:p>
        </p:txBody>
      </p:sp>
    </p:spTree>
    <p:extLst>
      <p:ext uri="{BB962C8B-B14F-4D97-AF65-F5344CB8AC3E}">
        <p14:creationId xmlns:p14="http://schemas.microsoft.com/office/powerpoint/2010/main" val="409063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r>
              <a:rPr lang="en-US" sz="2400">
                <a:latin typeface="Times New Roman" panose="02020603050405020304" pitchFamily="18" charset="0"/>
                <a:cs typeface="Times New Roman" panose="02020603050405020304" pitchFamily="18" charset="0"/>
              </a:rPr>
              <a:t>In economics, moral hazard </a:t>
            </a:r>
            <a:r>
              <a:rPr lang="en-US" sz="2400">
                <a:cs typeface="Times New Roman" panose="02020603050405020304" pitchFamily="18" charset="0"/>
              </a:rPr>
              <a:t>derives from </a:t>
            </a:r>
            <a:r>
              <a:rPr lang="en-US" sz="2400" b="1">
                <a:cs typeface="Times New Roman" panose="02020603050405020304" pitchFamily="18" charset="0"/>
              </a:rPr>
              <a:t>principal-agent problem</a:t>
            </a:r>
          </a:p>
          <a:p>
            <a:r>
              <a:rPr lang="en-US" sz="2400">
                <a:latin typeface="Times New Roman" panose="02020603050405020304" pitchFamily="18" charset="0"/>
                <a:cs typeface="Times New Roman" panose="02020603050405020304" pitchFamily="18" charset="0"/>
              </a:rPr>
              <a:t>Incentives are misaligned, and </a:t>
            </a:r>
            <a:r>
              <a:rPr lang="en-US" sz="2400" i="1">
                <a:cs typeface="Times New Roman" panose="02020603050405020304" pitchFamily="18" charset="0"/>
              </a:rPr>
              <a:t>information asymmetry </a:t>
            </a:r>
            <a:r>
              <a:rPr lang="en-US" sz="2400">
                <a:cs typeface="Times New Roman" panose="02020603050405020304" pitchFamily="18" charset="0"/>
              </a:rPr>
              <a:t>leads to deviations from optimal behavior</a:t>
            </a:r>
          </a:p>
          <a:p>
            <a:r>
              <a:rPr lang="en-US" sz="2400">
                <a:latin typeface="Times New Roman" panose="02020603050405020304" pitchFamily="18" charset="0"/>
                <a:cs typeface="Times New Roman" panose="02020603050405020304" pitchFamily="18" charset="0"/>
              </a:rPr>
              <a:t>Example: store manager versus employee</a:t>
            </a:r>
          </a:p>
          <a:p>
            <a:pPr lvl="1"/>
            <a:endParaRPr lang="en-US" sz="2200" dirty="0">
              <a:cs typeface="Times New Roman" panose="02020603050405020304" pitchFamily="18" charset="0"/>
            </a:endParaRPr>
          </a:p>
        </p:txBody>
      </p:sp>
      <p:pic>
        <p:nvPicPr>
          <p:cNvPr id="1026" name="Picture 2">
            <a:extLst>
              <a:ext uri="{FF2B5EF4-FFF2-40B4-BE49-F238E27FC236}">
                <a16:creationId xmlns:a16="http://schemas.microsoft.com/office/drawing/2014/main" id="{38965795-6562-1C3A-99C0-307855FBD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2110325"/>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065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(Some) Empirical Evidence</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28051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1239105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Ways to Combat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Managed care</a:t>
            </a:r>
          </a:p>
          <a:p>
            <a:pPr lvl="1"/>
            <a:r>
              <a:rPr lang="en-US" sz="2400" b="1" dirty="0">
                <a:cs typeface="Times New Roman" panose="02020603050405020304" pitchFamily="18" charset="0"/>
              </a:rPr>
              <a:t>Adjusted insurance contracts</a:t>
            </a:r>
          </a:p>
        </p:txBody>
      </p:sp>
      <p:pic>
        <p:nvPicPr>
          <p:cNvPr id="5" name="Picture 4">
            <a:extLst>
              <a:ext uri="{FF2B5EF4-FFF2-40B4-BE49-F238E27FC236}">
                <a16:creationId xmlns:a16="http://schemas.microsoft.com/office/drawing/2014/main" id="{7C38B665-227F-0EF0-B354-021293A59557}"/>
              </a:ext>
            </a:extLst>
          </p:cNvPr>
          <p:cNvPicPr>
            <a:picLocks noChangeAspect="1"/>
          </p:cNvPicPr>
          <p:nvPr/>
        </p:nvPicPr>
        <p:blipFill>
          <a:blip r:embed="rId3"/>
          <a:stretch>
            <a:fillRect/>
          </a:stretch>
        </p:blipFill>
        <p:spPr>
          <a:xfrm>
            <a:off x="1142999" y="1975387"/>
            <a:ext cx="7143805" cy="4545220"/>
          </a:xfrm>
          <a:prstGeom prst="rect">
            <a:avLst/>
          </a:prstGeom>
        </p:spPr>
      </p:pic>
    </p:spTree>
    <p:extLst>
      <p:ext uri="{BB962C8B-B14F-4D97-AF65-F5344CB8AC3E}">
        <p14:creationId xmlns:p14="http://schemas.microsoft.com/office/powerpoint/2010/main" val="442529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78675" y="228600"/>
            <a:ext cx="3075836" cy="1366141"/>
          </a:xfrm>
        </p:spPr>
        <p:txBody>
          <a:bodyPr>
            <a:normAutofit/>
          </a:bodyPr>
          <a:lstStyle/>
          <a:p>
            <a:r>
              <a:rPr lang="en-US" sz="3200" dirty="0">
                <a:cs typeface="Times New Roman" panose="02020603050405020304" pitchFamily="18" charset="0"/>
              </a:rPr>
              <a:t>Cost-Sharing in Practice </a:t>
            </a:r>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B76ABE3-A2D7-0A35-387E-8521C77CA5D7}"/>
              </a:ext>
            </a:extLst>
          </p:cNvPr>
          <p:cNvPicPr>
            <a:picLocks noChangeAspect="1"/>
          </p:cNvPicPr>
          <p:nvPr/>
        </p:nvPicPr>
        <p:blipFill>
          <a:blip r:embed="rId3"/>
          <a:stretch>
            <a:fillRect/>
          </a:stretch>
        </p:blipFill>
        <p:spPr>
          <a:xfrm>
            <a:off x="633998" y="801868"/>
            <a:ext cx="6927007" cy="5264524"/>
          </a:xfrm>
          <a:prstGeom prst="rect">
            <a:avLst/>
          </a:prstGeom>
        </p:spPr>
      </p:pic>
      <p:sp>
        <p:nvSpPr>
          <p:cNvPr id="3" name="Content Placeholder 2"/>
          <p:cNvSpPr>
            <a:spLocks noGrp="1"/>
          </p:cNvSpPr>
          <p:nvPr>
            <p:ph idx="1"/>
          </p:nvPr>
        </p:nvSpPr>
        <p:spPr>
          <a:xfrm>
            <a:off x="7878675" y="1594741"/>
            <a:ext cx="3075836" cy="4585395"/>
          </a:xfrm>
        </p:spPr>
        <p:txBody>
          <a:bodyPr>
            <a:noAutofit/>
          </a:bodyPr>
          <a:lstStyle/>
          <a:p>
            <a:pPr lvl="1"/>
            <a:r>
              <a:rPr lang="en-US" sz="2200" dirty="0">
                <a:cs typeface="Times New Roman" panose="02020603050405020304" pitchFamily="18" charset="0"/>
              </a:rPr>
              <a:t>It’s complicated</a:t>
            </a:r>
          </a:p>
          <a:p>
            <a:pPr lvl="1"/>
            <a:r>
              <a:rPr lang="en-US" sz="2200" dirty="0">
                <a:cs typeface="Times New Roman" panose="02020603050405020304" pitchFamily="18" charset="0"/>
              </a:rPr>
              <a:t>Canada: “first-dollar” coverage is prohibited </a:t>
            </a:r>
            <a:r>
              <a:rPr lang="en-US" sz="2200" b="1" dirty="0">
                <a:cs typeface="Times New Roman" panose="02020603050405020304" pitchFamily="18" charset="0"/>
              </a:rPr>
              <a:t>by law </a:t>
            </a:r>
            <a:r>
              <a:rPr lang="en-US" sz="2200" dirty="0">
                <a:cs typeface="Times New Roman" panose="02020603050405020304" pitchFamily="18" charset="0"/>
              </a:rPr>
              <a:t>for most services</a:t>
            </a:r>
          </a:p>
          <a:p>
            <a:pPr lvl="1"/>
            <a:r>
              <a:rPr lang="en-US" sz="2200" dirty="0">
                <a:cs typeface="Times New Roman" panose="02020603050405020304" pitchFamily="18" charset="0"/>
              </a:rPr>
              <a:t>US: cost-sharing is on the rise</a:t>
            </a:r>
          </a:p>
          <a:p>
            <a:pPr lvl="1"/>
            <a:r>
              <a:rPr lang="en-US" sz="2200" dirty="0">
                <a:cs typeface="Times New Roman" panose="02020603050405020304" pitchFamily="18" charset="0"/>
              </a:rPr>
              <a:t>What’s the tradeoff?</a:t>
            </a:r>
          </a:p>
        </p:txBody>
      </p:sp>
      <p:sp>
        <p:nvSpPr>
          <p:cNvPr id="7" name="TextBox 6">
            <a:extLst>
              <a:ext uri="{FF2B5EF4-FFF2-40B4-BE49-F238E27FC236}">
                <a16:creationId xmlns:a16="http://schemas.microsoft.com/office/drawing/2014/main" id="{3B96F789-706D-3E12-7B93-41F5A948A947}"/>
              </a:ext>
            </a:extLst>
          </p:cNvPr>
          <p:cNvSpPr txBox="1"/>
          <p:nvPr/>
        </p:nvSpPr>
        <p:spPr>
          <a:xfrm>
            <a:off x="152400" y="6056132"/>
            <a:ext cx="10084812" cy="338554"/>
          </a:xfrm>
          <a:prstGeom prst="rect">
            <a:avLst/>
          </a:prstGeom>
          <a:noFill/>
        </p:spPr>
        <p:txBody>
          <a:bodyPr wrap="none" rtlCol="0">
            <a:spAutoFit/>
          </a:bodyPr>
          <a:lstStyle/>
          <a:p>
            <a:pPr lvl="1"/>
            <a:r>
              <a:rPr lang="en-US" sz="1600" dirty="0">
                <a:cs typeface="Times New Roman" panose="02020603050405020304" pitchFamily="18" charset="0"/>
              </a:rPr>
              <a:t>Source: </a:t>
            </a:r>
            <a:r>
              <a:rPr lang="en-US" sz="1600" dirty="0">
                <a:cs typeface="Times New Roman" panose="02020603050405020304" pitchFamily="18" charset="0"/>
                <a:hlinkClick r:id="rId4"/>
              </a:rPr>
              <a:t>https://files.kff.org/attachment/Report-Employer-Health-Benefits-2021-Annual-Survey.pdf</a:t>
            </a:r>
            <a:r>
              <a:rPr lang="en-US" sz="1600" dirty="0">
                <a:cs typeface="Times New Roman" panose="02020603050405020304" pitchFamily="18" charset="0"/>
              </a:rPr>
              <a:t> </a:t>
            </a:r>
          </a:p>
        </p:txBody>
      </p:sp>
    </p:spTree>
    <p:extLst>
      <p:ext uri="{BB962C8B-B14F-4D97-AF65-F5344CB8AC3E}">
        <p14:creationId xmlns:p14="http://schemas.microsoft.com/office/powerpoint/2010/main" val="3062762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a:p>
            <a:pPr lvl="1"/>
            <a:r>
              <a:rPr lang="en-US" sz="2400" dirty="0">
                <a:cs typeface="Times New Roman" panose="02020603050405020304" pitchFamily="18" charset="0"/>
              </a:rPr>
              <a:t>For a summary of empirical work, see </a:t>
            </a:r>
            <a:r>
              <a:rPr lang="en-US" sz="2400" b="1" dirty="0" err="1">
                <a:cs typeface="Times New Roman" panose="02020603050405020304" pitchFamily="18" charset="0"/>
              </a:rPr>
              <a:t>Einav</a:t>
            </a:r>
            <a:r>
              <a:rPr lang="en-US" sz="2400" b="1" dirty="0">
                <a:cs typeface="Times New Roman" panose="02020603050405020304" pitchFamily="18" charset="0"/>
              </a:rPr>
              <a:t> and Finkelstein (2014)</a:t>
            </a:r>
          </a:p>
          <a:p>
            <a:pPr lvl="2"/>
            <a:r>
              <a:rPr lang="en-US" sz="2200" dirty="0">
                <a:cs typeface="Times New Roman" panose="02020603050405020304" pitchFamily="18" charset="0"/>
              </a:rPr>
              <a:t>Demand for health care is elastic </a:t>
            </a:r>
          </a:p>
          <a:p>
            <a:pPr lvl="2"/>
            <a:r>
              <a:rPr lang="en-US" sz="2200" dirty="0">
                <a:cs typeface="Times New Roman" panose="02020603050405020304" pitchFamily="18" charset="0"/>
              </a:rPr>
              <a:t>Individuals are overly-sensitive to current prices</a:t>
            </a:r>
          </a:p>
          <a:p>
            <a:pPr lvl="2"/>
            <a:r>
              <a:rPr lang="en-US" sz="2200" dirty="0">
                <a:cs typeface="Times New Roman" panose="02020603050405020304" pitchFamily="18" charset="0"/>
              </a:rPr>
              <a:t>Deductibles and other cost-sharing incentives don’t do much!</a:t>
            </a:r>
          </a:p>
          <a:p>
            <a:pPr lvl="2"/>
            <a:r>
              <a:rPr lang="en-US" sz="2200" dirty="0">
                <a:cs typeface="Times New Roman" panose="02020603050405020304" pitchFamily="18" charset="0"/>
              </a:rPr>
              <a:t>Behavioral responses may complicate this! (e.g., if patients don’t know prices)</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913970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 – best summary is</a:t>
            </a:r>
            <a:r>
              <a:rPr lang="en-US" sz="2000" dirty="0">
                <a:cs typeface="Times New Roman" panose="02020603050405020304" pitchFamily="18" charset="0"/>
                <a:hlinkClick r:id="rId3"/>
              </a:rPr>
              <a:t> (Hong and </a:t>
            </a:r>
            <a:r>
              <a:rPr lang="en-US" sz="2000" dirty="0" err="1">
                <a:cs typeface="Times New Roman" panose="02020603050405020304" pitchFamily="18" charset="0"/>
                <a:hlinkClick r:id="rId3"/>
              </a:rPr>
              <a:t>Mommaerts</a:t>
            </a:r>
            <a:r>
              <a:rPr lang="en-US" sz="2000" dirty="0">
                <a:cs typeface="Times New Roman" panose="02020603050405020304" pitchFamily="18" charset="0"/>
                <a:hlinkClick r:id="rId3"/>
              </a:rPr>
              <a:t>, 2022)</a:t>
            </a:r>
            <a:r>
              <a:rPr lang="en-US" sz="2000" dirty="0">
                <a:cs typeface="Times New Roman" panose="02020603050405020304" pitchFamily="18" charset="0"/>
              </a:rPr>
              <a:t> </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3098802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285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F42F7F-0692-8BB4-0849-E076E18E1ED4}"/>
              </a:ext>
            </a:extLst>
          </p:cNvPr>
          <p:cNvSpPr txBox="1"/>
          <p:nvPr/>
        </p:nvSpPr>
        <p:spPr>
          <a:xfrm>
            <a:off x="457200" y="3124201"/>
            <a:ext cx="3200400" cy="1200329"/>
          </a:xfrm>
          <a:prstGeom prst="rect">
            <a:avLst/>
          </a:prstGeom>
          <a:solidFill>
            <a:schemeClr val="accent2">
              <a:lumMod val="75000"/>
            </a:schemeClr>
          </a:solidFill>
          <a:ln>
            <a:solidFill>
              <a:schemeClr val="accent2">
                <a:lumMod val="50000"/>
              </a:schemeClr>
            </a:solidFill>
          </a:ln>
        </p:spPr>
        <p:txBody>
          <a:bodyPr wrap="square" rtlCol="0">
            <a:spAutoFit/>
          </a:bodyPr>
          <a:lstStyle/>
          <a:p>
            <a:r>
              <a:rPr lang="en-US" sz="1800" dirty="0">
                <a:solidFill>
                  <a:schemeClr val="bg1"/>
                </a:solidFill>
                <a:cs typeface="Times New Roman" panose="02020603050405020304" pitchFamily="18" charset="0"/>
              </a:rPr>
              <a:t>Symptomatic of larger question: how is the model useful, and where is it not? </a:t>
            </a:r>
          </a:p>
          <a:p>
            <a:endParaRPr lang="en-CA" dirty="0">
              <a:solidFill>
                <a:schemeClr val="bg1"/>
              </a:solidFill>
            </a:endParaRPr>
          </a:p>
        </p:txBody>
      </p:sp>
    </p:spTree>
    <p:extLst>
      <p:ext uri="{BB962C8B-B14F-4D97-AF65-F5344CB8AC3E}">
        <p14:creationId xmlns:p14="http://schemas.microsoft.com/office/powerpoint/2010/main" val="701787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6338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Additional work: talk about some of your own work. </a:t>
            </a:r>
          </a:p>
          <a:p>
            <a:pPr marL="0" indent="0">
              <a:buNone/>
            </a:pPr>
            <a:r>
              <a:rPr lang="en-US" sz="2400" b="1" dirty="0">
                <a:solidFill>
                  <a:srgbClr val="0070C0"/>
                </a:solidFill>
                <a:cs typeface="Times New Roman" panose="02020603050405020304" pitchFamily="18" charset="0"/>
              </a:rPr>
              <a:t>Next time: adverse selection</a:t>
            </a: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203878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10800" cy="5453807"/>
              </a:xfrm>
            </p:spPr>
            <p:txBody>
              <a:bodyPr>
                <a:normAutofit/>
              </a:bodyPr>
              <a:lstStyle/>
              <a:p>
                <a:r>
                  <a:rPr lang="en-US" sz="2400" dirty="0">
                    <a:latin typeface="Times New Roman" panose="02020603050405020304" pitchFamily="18" charset="0"/>
                    <a:cs typeface="Times New Roman" panose="02020603050405020304" pitchFamily="18" charset="0"/>
                  </a:rPr>
                  <a:t>In economics, moral hazard </a:t>
                </a:r>
                <a:r>
                  <a:rPr lang="en-US" sz="2400" dirty="0">
                    <a:cs typeface="Times New Roman" panose="02020603050405020304" pitchFamily="18" charset="0"/>
                  </a:rPr>
                  <a:t>derives from </a:t>
                </a:r>
                <a:r>
                  <a:rPr lang="en-US" sz="2400" b="1" dirty="0">
                    <a:cs typeface="Times New Roman" panose="02020603050405020304" pitchFamily="18" charset="0"/>
                  </a:rPr>
                  <a:t>principal-agent problem</a:t>
                </a:r>
              </a:p>
              <a:p>
                <a:r>
                  <a:rPr lang="en-US" sz="2400" dirty="0">
                    <a:latin typeface="Times New Roman" panose="02020603050405020304" pitchFamily="18" charset="0"/>
                    <a:cs typeface="Times New Roman" panose="02020603050405020304" pitchFamily="18" charset="0"/>
                  </a:rPr>
                  <a:t>Incentives are misaligned, and </a:t>
                </a:r>
                <a:r>
                  <a:rPr lang="en-US" sz="2400" i="1" dirty="0">
                    <a:cs typeface="Times New Roman" panose="02020603050405020304" pitchFamily="18" charset="0"/>
                  </a:rPr>
                  <a:t>information asymmetry </a:t>
                </a:r>
                <a:r>
                  <a:rPr lang="en-US" sz="2400" dirty="0">
                    <a:cs typeface="Times New Roman" panose="02020603050405020304" pitchFamily="18" charset="0"/>
                  </a:rPr>
                  <a:t>leads to deviations from optimal behavior</a:t>
                </a:r>
              </a:p>
              <a:p>
                <a:r>
                  <a:rPr lang="en-US" sz="2400" dirty="0">
                    <a:latin typeface="Times New Roman" panose="02020603050405020304" pitchFamily="18" charset="0"/>
                    <a:cs typeface="Times New Roman" panose="02020603050405020304" pitchFamily="18" charset="0"/>
                  </a:rPr>
                  <a:t>Example: store manager versus employee</a:t>
                </a:r>
              </a:p>
              <a:p>
                <a:r>
                  <a:rPr lang="en-US" sz="2400" dirty="0">
                    <a:cs typeface="Times New Roman" panose="02020603050405020304" pitchFamily="18" charset="0"/>
                  </a:rPr>
                  <a:t>Simple model: </a:t>
                </a:r>
              </a:p>
              <a:p>
                <a:pPr lvl="1"/>
                <a:r>
                  <a:rPr lang="en-US" sz="2200" dirty="0">
                    <a:cs typeface="Times New Roman" panose="02020603050405020304" pitchFamily="18" charset="0"/>
                  </a:rPr>
                  <a:t>Principal is risk neutral, and profit maximizing (e.g., manager)</a:t>
                </a:r>
              </a:p>
              <a:p>
                <a:pPr lvl="1"/>
                <a:r>
                  <a:rPr lang="en-US" sz="2200" dirty="0">
                    <a:cs typeface="Times New Roman" panose="02020603050405020304" pitchFamily="18" charset="0"/>
                  </a:rPr>
                  <a:t>Agent is risk averse and utility-maximizing </a:t>
                </a:r>
              </a:p>
              <a:p>
                <a:pPr lvl="1"/>
                <a:r>
                  <a:rPr lang="en-US" sz="2200" dirty="0">
                    <a:cs typeface="Times New Roman" panose="02020603050405020304" pitchFamily="18" charset="0"/>
                  </a:rPr>
                  <a:t>Agent chooses some effort that influences profits and utilities: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r>
                      <m:rPr>
                        <m:lit/>
                      </m:rP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r>
                      <a:rPr lang="en-CA" sz="2200" b="0" i="1" smtClean="0">
                        <a:latin typeface="Cambria Math" panose="02040503050406030204" pitchFamily="18" charset="0"/>
                        <a:cs typeface="Times New Roman" panose="02020603050405020304" pitchFamily="18" charset="0"/>
                      </a:rPr>
                      <m:t>, </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Effort is </a:t>
                </a:r>
                <a:r>
                  <a:rPr lang="en-US" sz="2200" b="1" dirty="0">
                    <a:cs typeface="Times New Roman" panose="02020603050405020304" pitchFamily="18" charset="0"/>
                  </a:rPr>
                  <a:t>unknown </a:t>
                </a:r>
                <a:r>
                  <a:rPr lang="en-US" sz="2200" dirty="0">
                    <a:cs typeface="Times New Roman" panose="02020603050405020304" pitchFamily="18" charset="0"/>
                  </a:rPr>
                  <a:t>to principal but costly for the agent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where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oMath>
                </a14:m>
                <a:endParaRPr lang="en-US" sz="2200" dirty="0">
                  <a:cs typeface="Times New Roman" panose="02020603050405020304" pitchFamily="18" charset="0"/>
                </a:endParaRPr>
              </a:p>
              <a:p>
                <a:pPr lvl="1"/>
                <a:r>
                  <a:rPr lang="en-US" sz="2200" b="1" dirty="0">
                    <a:cs typeface="Times New Roman" panose="02020603050405020304" pitchFamily="18" charset="0"/>
                  </a:rPr>
                  <a:t>Main questions: </a:t>
                </a:r>
                <a:r>
                  <a:rPr lang="en-US" sz="2200" dirty="0">
                    <a:cs typeface="Times New Roman" panose="02020603050405020304" pitchFamily="18" charset="0"/>
                  </a:rPr>
                  <a:t>What is the optimal effort for the agent? Can the principal ensure that the “right” effort is chosen?</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10800" cy="5453807"/>
              </a:xfrm>
              <a:blipFill>
                <a:blip r:embed="rId3"/>
                <a:stretch>
                  <a:fillRect l="-418" t="-1229"/>
                </a:stretch>
              </a:blipFill>
            </p:spPr>
            <p:txBody>
              <a:bodyPr/>
              <a:lstStyle/>
              <a:p>
                <a:r>
                  <a:rPr lang="en-CA">
                    <a:noFill/>
                  </a:rPr>
                  <a:t> </a:t>
                </a:r>
              </a:p>
            </p:txBody>
          </p:sp>
        </mc:Fallback>
      </mc:AlternateContent>
    </p:spTree>
    <p:extLst>
      <p:ext uri="{BB962C8B-B14F-4D97-AF65-F5344CB8AC3E}">
        <p14:creationId xmlns:p14="http://schemas.microsoft.com/office/powerpoint/2010/main" val="114145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Risk Aversion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799"/>
            <a:ext cx="10210800" cy="6400800"/>
          </a:xfrm>
        </p:spPr>
        <p:txBody>
          <a:bodyPr>
            <a:normAutofit/>
          </a:bodyPr>
          <a:lstStyle/>
          <a:p>
            <a:r>
              <a:rPr lang="en-US" sz="2400" dirty="0">
                <a:latin typeface="Times New Roman" panose="02020603050405020304" pitchFamily="18" charset="0"/>
                <a:cs typeface="Times New Roman" panose="02020603050405020304" pitchFamily="18" charset="0"/>
              </a:rPr>
              <a:t>How do we model someone being </a:t>
            </a:r>
            <a:r>
              <a:rPr lang="en-US" sz="2400" b="1" dirty="0">
                <a:latin typeface="Times New Roman" panose="02020603050405020304" pitchFamily="18" charset="0"/>
                <a:cs typeface="Times New Roman" panose="02020603050405020304" pitchFamily="18" charset="0"/>
              </a:rPr>
              <a:t>risk averse? </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p:pic>
        <p:nvPicPr>
          <p:cNvPr id="2050" name="Picture 2" descr="Risk aversion - Wikipedia">
            <a:extLst>
              <a:ext uri="{FF2B5EF4-FFF2-40B4-BE49-F238E27FC236}">
                <a16:creationId xmlns:a16="http://schemas.microsoft.com/office/drawing/2014/main" id="{6A9A26B5-F7C4-DB6C-C983-2DAA6C1CD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1524000"/>
            <a:ext cx="566815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68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370591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215378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3CA829B-50A1-E400-72C6-A22A34C30858}"/>
              </a:ext>
            </a:extLst>
          </p:cNvPr>
          <p:cNvCxnSpPr/>
          <p:nvPr/>
        </p:nvCxnSpPr>
        <p:spPr>
          <a:xfrm flipV="1">
            <a:off x="8915400" y="1905000"/>
            <a:ext cx="762000" cy="9906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083BA3E-FA3C-35DC-F69B-BF9FB913F2B8}"/>
              </a:ext>
            </a:extLst>
          </p:cNvPr>
          <p:cNvCxnSpPr>
            <a:cxnSpLocks/>
          </p:cNvCxnSpPr>
          <p:nvPr/>
        </p:nvCxnSpPr>
        <p:spPr>
          <a:xfrm>
            <a:off x="5867400" y="3886200"/>
            <a:ext cx="1635654" cy="45008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5798149-026E-3221-C1AF-F78BCD88AF2B}"/>
              </a:ext>
            </a:extLst>
          </p:cNvPr>
          <p:cNvSpPr txBox="1"/>
          <p:nvPr/>
        </p:nvSpPr>
        <p:spPr>
          <a:xfrm>
            <a:off x="9448800" y="1204240"/>
            <a:ext cx="1649811" cy="646331"/>
          </a:xfrm>
          <a:prstGeom prst="rect">
            <a:avLst/>
          </a:prstGeom>
          <a:solidFill>
            <a:schemeClr val="accent2"/>
          </a:solidFill>
          <a:ln>
            <a:solidFill>
              <a:srgbClr val="0070C0"/>
            </a:solidFill>
          </a:ln>
        </p:spPr>
        <p:txBody>
          <a:bodyPr wrap="none" rtlCol="0">
            <a:spAutoFit/>
          </a:bodyPr>
          <a:lstStyle/>
          <a:p>
            <a:r>
              <a:rPr lang="en-CA" dirty="0"/>
              <a:t>Participation </a:t>
            </a:r>
          </a:p>
          <a:p>
            <a:r>
              <a:rPr lang="en-CA" dirty="0"/>
              <a:t>constraint</a:t>
            </a:r>
          </a:p>
        </p:txBody>
      </p:sp>
      <p:sp>
        <p:nvSpPr>
          <p:cNvPr id="9" name="TextBox 8">
            <a:extLst>
              <a:ext uri="{FF2B5EF4-FFF2-40B4-BE49-F238E27FC236}">
                <a16:creationId xmlns:a16="http://schemas.microsoft.com/office/drawing/2014/main" id="{450BBB34-BD82-E8E4-3E18-561E0C727F39}"/>
              </a:ext>
            </a:extLst>
          </p:cNvPr>
          <p:cNvSpPr txBox="1"/>
          <p:nvPr/>
        </p:nvSpPr>
        <p:spPr>
          <a:xfrm>
            <a:off x="7531046" y="4013121"/>
            <a:ext cx="2768707" cy="646331"/>
          </a:xfrm>
          <a:prstGeom prst="rect">
            <a:avLst/>
          </a:prstGeom>
          <a:solidFill>
            <a:schemeClr val="accent2"/>
          </a:solidFill>
          <a:ln>
            <a:solidFill>
              <a:srgbClr val="0070C0"/>
            </a:solidFill>
          </a:ln>
        </p:spPr>
        <p:txBody>
          <a:bodyPr wrap="none" rtlCol="0">
            <a:spAutoFit/>
          </a:bodyPr>
          <a:lstStyle/>
          <a:p>
            <a:r>
              <a:rPr lang="en-CA" dirty="0"/>
              <a:t>Incentive compatibility </a:t>
            </a:r>
          </a:p>
          <a:p>
            <a:r>
              <a:rPr lang="en-CA" dirty="0"/>
              <a:t>constraint</a:t>
            </a:r>
          </a:p>
        </p:txBody>
      </p:sp>
    </p:spTree>
    <p:extLst>
      <p:ext uri="{BB962C8B-B14F-4D97-AF65-F5344CB8AC3E}">
        <p14:creationId xmlns:p14="http://schemas.microsoft.com/office/powerpoint/2010/main" val="391025014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1754</TotalTime>
  <Words>3391</Words>
  <Application>Microsoft Office PowerPoint</Application>
  <PresentationFormat>Widescreen</PresentationFormat>
  <Paragraphs>344</Paragraphs>
  <Slides>49</Slides>
  <Notes>46</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Cambria Math</vt:lpstr>
      <vt:lpstr>Century Schoolbook</vt:lpstr>
      <vt:lpstr>Georgia</vt:lpstr>
      <vt:lpstr>Times New Roman</vt:lpstr>
      <vt:lpstr>Times-Roman</vt:lpstr>
      <vt:lpstr>Wingdings 2</vt:lpstr>
      <vt:lpstr>View</vt:lpstr>
      <vt:lpstr>Advanced Health Economics</vt:lpstr>
      <vt:lpstr>Last time:</vt:lpstr>
      <vt:lpstr>Last time:</vt:lpstr>
      <vt:lpstr>What do we mean by “moral hazard”?</vt:lpstr>
      <vt:lpstr>What do we mean by “moral hazard”?</vt:lpstr>
      <vt:lpstr>Risk Aversion</vt:lpstr>
      <vt:lpstr>Simple Model of Effort</vt:lpstr>
      <vt:lpstr>Simple Model of Effort</vt:lpstr>
      <vt:lpstr>Simple Model of Effort</vt:lpstr>
      <vt:lpstr>Simple Model of Effort</vt:lpstr>
      <vt:lpstr>Simple Model of Effort</vt:lpstr>
      <vt:lpstr>Simple Model of Effort</vt:lpstr>
      <vt:lpstr>Simple Model of Effort</vt:lpstr>
      <vt:lpstr>Moral Hazard in Health Care</vt:lpstr>
      <vt:lpstr>Moral Hazard in Health Care</vt:lpstr>
      <vt:lpstr>Moral Hazard in Health Care</vt:lpstr>
      <vt:lpstr>Moral Hazard in Health Care</vt:lpstr>
      <vt:lpstr>Moral Hazard in Health Care</vt:lpstr>
      <vt:lpstr>Moral Hazard in Health Care</vt:lpstr>
      <vt:lpstr>Why is Moral Hazard Bad?</vt:lpstr>
      <vt:lpstr>Zeckhauser (1970)</vt:lpstr>
      <vt:lpstr>Model Setup </vt:lpstr>
      <vt:lpstr>Model Setup </vt:lpstr>
      <vt:lpstr>Model Setup </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Key Takeaways </vt:lpstr>
      <vt:lpstr>Loss from Moral Hazard: Individual </vt:lpstr>
      <vt:lpstr>Loss from Moral Hazard: Individual </vt:lpstr>
      <vt:lpstr>Loss from Moral Hazard: Individual </vt:lpstr>
      <vt:lpstr>Loss from Moral Hazard: Individual </vt:lpstr>
      <vt:lpstr>Loss from Moral Hazard: Social </vt:lpstr>
      <vt:lpstr>(Some) Empirical Evidence</vt:lpstr>
      <vt:lpstr>Other Key Takeaways </vt:lpstr>
      <vt:lpstr>Ways to Combat Moral Hazard</vt:lpstr>
      <vt:lpstr>Cost-Sharing in Practice </vt:lpstr>
      <vt:lpstr>Other Key Takeaways </vt:lpstr>
      <vt:lpstr>Some concerns with moral hazard</vt:lpstr>
      <vt:lpstr>Some concerns with moral hazard</vt:lpstr>
      <vt:lpstr>Some concerns with moral hazard</vt:lpstr>
      <vt:lpstr>Presentations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118</cp:revision>
  <dcterms:created xsi:type="dcterms:W3CDTF">2011-01-10T00:42:42Z</dcterms:created>
  <dcterms:modified xsi:type="dcterms:W3CDTF">2023-01-10T16:45:03Z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