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357" r:id="rId3"/>
    <p:sldId id="476" r:id="rId4"/>
    <p:sldId id="480" r:id="rId5"/>
    <p:sldId id="482" r:id="rId6"/>
    <p:sldId id="341" r:id="rId7"/>
    <p:sldId id="479" r:id="rId8"/>
    <p:sldId id="484" r:id="rId9"/>
    <p:sldId id="483" r:id="rId10"/>
    <p:sldId id="414" r:id="rId11"/>
    <p:sldId id="413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66" autoAdjust="0"/>
  </p:normalViewPr>
  <p:slideViewPr>
    <p:cSldViewPr>
      <p:cViewPr varScale="1">
        <p:scale>
          <a:sx n="90" d="100"/>
          <a:sy n="90" d="100"/>
        </p:scale>
        <p:origin x="135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Classic taste-based discrimination model : </a:t>
            </a:r>
            <a:r>
              <a:rPr lang="en-CA" dirty="0" err="1"/>
              <a:t>becker</a:t>
            </a:r>
            <a:r>
              <a:rPr lang="en-CA" dirty="0"/>
              <a:t>. Can use Williams slides or Lang/Lehman to present this model. Then present how Lang-Leman search model discussion could apply to health? (Ask people to read this before hand and think about a model here?)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Cover if time. Also add more empirical findings here (mention your own 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Cover if time. Look at Lang-Lehman’s discussion on this in Section 7. How does this fit into the theory? Also base off of </a:t>
            </a:r>
            <a:r>
              <a:rPr lang="en-CA" dirty="0" err="1"/>
              <a:t>Angerer</a:t>
            </a:r>
            <a:r>
              <a:rPr lang="en-CA" dirty="0"/>
              <a:t> et al (2019) even though you didn’t assign this </a:t>
            </a:r>
            <a:r>
              <a:rPr lang="en-CA"/>
              <a:t>as reading.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7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/>
              <a:t>Lecture 8: </a:t>
            </a:r>
            <a:r>
              <a:rPr lang="en-US" sz="2400" dirty="0"/>
              <a:t>Health Equity and Discrimination</a:t>
            </a:r>
          </a:p>
          <a:p>
            <a:r>
              <a:rPr lang="en-US" sz="2400" dirty="0"/>
              <a:t>DATE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8458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Competition and Markets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89154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Competition and Markets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8013526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Equity and Discrimination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Things to have in intro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Some empirical evidence (Williams slides, Chandra/Skinner paper)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Two types of models: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Taste-based (Becker 1957): Some people are “willing to pay” to be with a certain group (e.g., act as if blacks are more expensive to hire because of implicit association cost)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Standard models here predict prejudice should be run out of the market in long run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Is this observed? Not really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Statistical (Phelps ‘72, Arrow ’73, Aigner-Cain ‘77): employers have less reliable information about certain groups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E.g., believe that signals of labor productivity are noisier for women than for men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In health: Balsa and McGuire (2001)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Can also account for bad priors (stereotypes)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has modeling changed with time? </a:t>
            </a:r>
          </a:p>
          <a:p>
            <a:pPr lvl="1"/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Things to have in intro: update this figure?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05E0D-3136-3FA0-0542-9376D122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594" y="1313537"/>
            <a:ext cx="8001411" cy="4648439"/>
          </a:xfrm>
        </p:spPr>
      </p:pic>
    </p:spTree>
    <p:extLst>
      <p:ext uri="{BB962C8B-B14F-4D97-AF65-F5344CB8AC3E}">
        <p14:creationId xmlns:p14="http://schemas.microsoft.com/office/powerpoint/2010/main" val="140319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Becker (1957)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The Economics of Discrimination. </a:t>
            </a:r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47183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Balsa and McGuire (2003)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785360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“Prejudice, clinical uncertainty and stereotyping as sources of health disparities”</a:t>
            </a:r>
          </a:p>
          <a:p>
            <a:r>
              <a:rPr lang="en-US" sz="2400" i="1" dirty="0"/>
              <a:t>Journal of Health Economics</a:t>
            </a:r>
            <a:endParaRPr lang="en-US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80B3585-3782-52AE-C43B-0F077ACB8896}"/>
              </a:ext>
            </a:extLst>
          </p:cNvPr>
          <p:cNvSpPr txBox="1">
            <a:spLocks/>
          </p:cNvSpPr>
          <p:nvPr/>
        </p:nvSpPr>
        <p:spPr>
          <a:xfrm>
            <a:off x="1245782" y="427783"/>
            <a:ext cx="10625328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Balsa and McGuire (2001)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86A32F1-950E-8FBA-1168-47F4B1F3AB7D}"/>
              </a:ext>
            </a:extLst>
          </p:cNvPr>
          <p:cNvSpPr txBox="1">
            <a:spLocks/>
          </p:cNvSpPr>
          <p:nvPr/>
        </p:nvSpPr>
        <p:spPr>
          <a:xfrm>
            <a:off x="1219200" y="1965960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“Statistical Discrimination in Health Care”</a:t>
            </a:r>
          </a:p>
          <a:p>
            <a:r>
              <a:rPr lang="en-US" sz="2400" i="1" dirty="0"/>
              <a:t>Journal of Health Economics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15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Baicker, Chandra, &amp; Skinner (2005)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“Geographic variation in health care and the problem of measuring racial disparities”</a:t>
            </a:r>
          </a:p>
          <a:p>
            <a:r>
              <a:rPr lang="en-US" sz="2400" i="1" dirty="0"/>
              <a:t>Perspectives in Biology and Medicine.</a:t>
            </a:r>
          </a:p>
        </p:txBody>
      </p:sp>
    </p:spTree>
    <p:extLst>
      <p:ext uri="{BB962C8B-B14F-4D97-AF65-F5344CB8AC3E}">
        <p14:creationId xmlns:p14="http://schemas.microsoft.com/office/powerpoint/2010/main" val="41029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Audit Studies and Equity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0336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1952</TotalTime>
  <Words>431</Words>
  <Application>Microsoft Office PowerPoint</Application>
  <PresentationFormat>Widescreen</PresentationFormat>
  <Paragraphs>51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 2</vt:lpstr>
      <vt:lpstr>View</vt:lpstr>
      <vt:lpstr>Advanced Health Economics</vt:lpstr>
      <vt:lpstr>Last time: Competition and Markets</vt:lpstr>
      <vt:lpstr>Last time: Competition and Markets</vt:lpstr>
      <vt:lpstr>Things to have in intro</vt:lpstr>
      <vt:lpstr>Things to have in intro: update this figure?</vt:lpstr>
      <vt:lpstr>Becker (1957)</vt:lpstr>
      <vt:lpstr>Balsa and McGuire (2003)</vt:lpstr>
      <vt:lpstr>Baicker, Chandra, &amp; Skinner (2005)</vt:lpstr>
      <vt:lpstr>Audit Studies and Equity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142</cp:revision>
  <dcterms:created xsi:type="dcterms:W3CDTF">2011-01-10T00:42:42Z</dcterms:created>
  <dcterms:modified xsi:type="dcterms:W3CDTF">2022-10-24T15:31:33Z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