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357" r:id="rId3"/>
    <p:sldId id="476" r:id="rId4"/>
    <p:sldId id="341" r:id="rId5"/>
    <p:sldId id="486" r:id="rId6"/>
    <p:sldId id="485" r:id="rId7"/>
    <p:sldId id="414" r:id="rId8"/>
    <p:sldId id="413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90" d="100"/>
          <a:sy n="90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Include cautions from </a:t>
            </a:r>
            <a:r>
              <a:rPr lang="en-CA" dirty="0" err="1"/>
              <a:t>ferguson</a:t>
            </a:r>
            <a:r>
              <a:rPr lang="en-CA" dirty="0"/>
              <a:t> (2000) about when it should be used. Also a follow-up about milk </a:t>
            </a:r>
            <a:r>
              <a:rPr lang="en-CA"/>
              <a:t>addiction paradox.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on structural modeling!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Models of Individual Health Behaviors</a:t>
            </a:r>
          </a:p>
          <a:p>
            <a:r>
              <a:rPr lang="en-US" sz="2400"/>
              <a:t>DATE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9220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Health Equity and Discrimination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058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Health Equity and Discrimination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0135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Patient Behaviors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Patients act weird!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Lots of things we could cover, but today we will focus on three: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Addiction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Insurance choices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Screening/Preventive care decisions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Becker &amp; Murphy (1988)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“A Theory of Rational Addiction” </a:t>
            </a:r>
          </a:p>
          <a:p>
            <a:r>
              <a:rPr lang="en-US" sz="2400" i="1" dirty="0"/>
              <a:t>Journal of Political Economy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 err="1"/>
              <a:t>Abaluck</a:t>
            </a:r>
            <a:r>
              <a:rPr lang="en-US" dirty="0"/>
              <a:t> and Gruber (2016)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“Evolving choice inconsistencies in the choice of prescription drug insurance” </a:t>
            </a:r>
            <a:r>
              <a:rPr lang="en-US" sz="2400" i="1" dirty="0"/>
              <a:t>American Economic Review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1DC5C03-A2D1-3EBF-2F5D-1CC1407C728C}"/>
              </a:ext>
            </a:extLst>
          </p:cNvPr>
          <p:cNvSpPr txBox="1">
            <a:spLocks/>
          </p:cNvSpPr>
          <p:nvPr/>
        </p:nvSpPr>
        <p:spPr>
          <a:xfrm>
            <a:off x="1245782" y="381000"/>
            <a:ext cx="10625328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Abaluck and Gruber (2016)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227FD1E4-B021-BCA4-56C0-23357337718C}"/>
              </a:ext>
            </a:extLst>
          </p:cNvPr>
          <p:cNvSpPr txBox="1">
            <a:spLocks/>
          </p:cNvSpPr>
          <p:nvPr/>
        </p:nvSpPr>
        <p:spPr>
          <a:xfrm>
            <a:off x="1219200" y="19191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“Choice Inconsistencies Among the Elderly: Evidence from Plan Choice in the Medicare Part D Program”</a:t>
            </a:r>
          </a:p>
          <a:p>
            <a:r>
              <a:rPr lang="en-US" sz="2400" i="1" dirty="0"/>
              <a:t>American Economic Review</a:t>
            </a:r>
          </a:p>
        </p:txBody>
      </p:sp>
    </p:spTree>
    <p:extLst>
      <p:ext uri="{BB962C8B-B14F-4D97-AF65-F5344CB8AC3E}">
        <p14:creationId xmlns:p14="http://schemas.microsoft.com/office/powerpoint/2010/main" val="422087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Oster (2013)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“Optimal Expectations and Limited Medical Testing: Evidence from Huntington Disease”</a:t>
            </a:r>
          </a:p>
          <a:p>
            <a:r>
              <a:rPr lang="en-US" sz="2400" i="1" dirty="0"/>
              <a:t>American Economic Review</a:t>
            </a:r>
          </a:p>
        </p:txBody>
      </p:sp>
    </p:spTree>
    <p:extLst>
      <p:ext uri="{BB962C8B-B14F-4D97-AF65-F5344CB8AC3E}">
        <p14:creationId xmlns:p14="http://schemas.microsoft.com/office/powerpoint/2010/main" val="291752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1995</TotalTime>
  <Words>229</Words>
  <Application>Microsoft Office PowerPoint</Application>
  <PresentationFormat>Widescreen</PresentationFormat>
  <Paragraphs>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Health Equity and Discrimination</vt:lpstr>
      <vt:lpstr>Last time: Health Equity and Discrimination</vt:lpstr>
      <vt:lpstr>Becker &amp; Murphy (1988)</vt:lpstr>
      <vt:lpstr>Abaluck and Gruber (2016)</vt:lpstr>
      <vt:lpstr>Oster (2013)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149</cp:revision>
  <dcterms:created xsi:type="dcterms:W3CDTF">2011-01-10T00:42:42Z</dcterms:created>
  <dcterms:modified xsi:type="dcterms:W3CDTF">2022-10-24T15:31:46Z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