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357" r:id="rId3"/>
    <p:sldId id="476" r:id="rId4"/>
    <p:sldId id="487" r:id="rId5"/>
    <p:sldId id="488" r:id="rId6"/>
    <p:sldId id="486" r:id="rId7"/>
    <p:sldId id="341" r:id="rId8"/>
    <p:sldId id="489" r:id="rId9"/>
    <p:sldId id="414" r:id="rId10"/>
    <p:sldId id="413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66" autoAdjust="0"/>
  </p:normalViewPr>
  <p:slideViewPr>
    <p:cSldViewPr>
      <p:cViewPr varScale="1">
        <p:scale>
          <a:sx n="90" d="100"/>
          <a:sy n="90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Continue with a little bit of structural modeling – how do humans differ from robots? Follow the methodology outlined in Chandra et al.’s review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Again, follow handbook chapter – go through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have time. Discuss </a:t>
            </a:r>
            <a:r>
              <a:rPr lang="en-CA" dirty="0" err="1"/>
              <a:t>Galizzi’s</a:t>
            </a:r>
            <a:r>
              <a:rPr lang="en-CA" dirty="0"/>
              <a:t> paper on experiments (note: </a:t>
            </a:r>
            <a:r>
              <a:rPr lang="en-CA"/>
              <a:t>not assigned as reading)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5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10: Behavioral Health Economics</a:t>
            </a:r>
          </a:p>
          <a:p>
            <a:r>
              <a:rPr lang="en-US" sz="2400"/>
              <a:t>DATE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9220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Individual Health Behaviors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058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Individual Health Behaviors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8851726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Behavioral Health Economics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Patients act weird!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Lots of things we could cover, but today we will focus on three: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Addiction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Insurance choices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Screening/Preventive care decisions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 of Behavioral Econ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4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Behavioral vs. Neoclassical – where’s the line?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Handel and Kolstad (2015)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“Health Insurance for ‘Humans’: Information Frictions, Plan Choice, and Consumer Welfare” </a:t>
            </a:r>
          </a:p>
          <a:p>
            <a:r>
              <a:rPr lang="en-US" sz="2400" i="1" dirty="0"/>
              <a:t>American Economic Review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1DC5C03-A2D1-3EBF-2F5D-1CC1407C728C}"/>
              </a:ext>
            </a:extLst>
          </p:cNvPr>
          <p:cNvSpPr txBox="1">
            <a:spLocks/>
          </p:cNvSpPr>
          <p:nvPr/>
        </p:nvSpPr>
        <p:spPr>
          <a:xfrm>
            <a:off x="1245782" y="381000"/>
            <a:ext cx="10625328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Handel (2013)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227FD1E4-B021-BCA4-56C0-23357337718C}"/>
              </a:ext>
            </a:extLst>
          </p:cNvPr>
          <p:cNvSpPr txBox="1">
            <a:spLocks/>
          </p:cNvSpPr>
          <p:nvPr/>
        </p:nvSpPr>
        <p:spPr>
          <a:xfrm>
            <a:off x="1219200" y="19191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“Adverse selection and switching costs in health insurance markets: When nudging hurts”</a:t>
            </a:r>
          </a:p>
          <a:p>
            <a:r>
              <a:rPr lang="en-US" sz="2400" i="1" dirty="0"/>
              <a:t>American Economic Review</a:t>
            </a:r>
          </a:p>
        </p:txBody>
      </p:sp>
    </p:spTree>
    <p:extLst>
      <p:ext uri="{BB962C8B-B14F-4D97-AF65-F5344CB8AC3E}">
        <p14:creationId xmlns:p14="http://schemas.microsoft.com/office/powerpoint/2010/main" val="422087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Baicker, Mullainathan, &amp; </a:t>
            </a:r>
            <a:r>
              <a:rPr lang="en-US" dirty="0" err="1"/>
              <a:t>Schwartzstein</a:t>
            </a:r>
            <a:r>
              <a:rPr lang="en-US" dirty="0"/>
              <a:t> (2015)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“Behavioral Hazard in Health Insurance” </a:t>
            </a:r>
          </a:p>
          <a:p>
            <a:r>
              <a:rPr lang="en-US" sz="2400" i="1" dirty="0"/>
              <a:t>The Quarterly Journal of Economics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Empirical Work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5457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2032</TotalTime>
  <Words>262</Words>
  <Application>Microsoft Office PowerPoint</Application>
  <PresentationFormat>Widescreen</PresentationFormat>
  <Paragraphs>46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 2</vt:lpstr>
      <vt:lpstr>View</vt:lpstr>
      <vt:lpstr>Advanced Health Economics</vt:lpstr>
      <vt:lpstr>Last time: Individual Health Behaviors</vt:lpstr>
      <vt:lpstr>Last time: Individual Health Behaviors</vt:lpstr>
      <vt:lpstr>Summary of Behavioral Econ</vt:lpstr>
      <vt:lpstr>Behavioral vs. Neoclassical – where’s the line?</vt:lpstr>
      <vt:lpstr>Handel and Kolstad (2015)</vt:lpstr>
      <vt:lpstr>Baicker, Mullainathan, &amp; Schwartzstein (2015)</vt:lpstr>
      <vt:lpstr>Summary of Empirical Work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155</cp:revision>
  <dcterms:created xsi:type="dcterms:W3CDTF">2011-01-10T00:42:42Z</dcterms:created>
  <dcterms:modified xsi:type="dcterms:W3CDTF">2022-10-24T15:31:57Z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