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357" r:id="rId3"/>
    <p:sldId id="476" r:id="rId4"/>
    <p:sldId id="341" r:id="rId5"/>
    <p:sldId id="477" r:id="rId6"/>
    <p:sldId id="478" r:id="rId7"/>
    <p:sldId id="479" r:id="rId8"/>
    <p:sldId id="414" r:id="rId9"/>
    <p:sldId id="413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66" autoAdjust="0"/>
  </p:normalViewPr>
  <p:slideViewPr>
    <p:cSldViewPr>
      <p:cViewPr varScale="1">
        <p:scale>
          <a:sx n="90" d="100"/>
          <a:sy n="90" d="100"/>
        </p:scale>
        <p:origin x="135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Cover </a:t>
            </a:r>
            <a:r>
              <a:rPr lang="en-CA"/>
              <a:t>if there’s time.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11: Behavioral Health Economics</a:t>
            </a:r>
          </a:p>
          <a:p>
            <a:r>
              <a:rPr lang="en-US" sz="2400"/>
              <a:t>DATE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9220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Behavioral Health Economics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0584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Behavioral Health Economics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8851726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What is the value of innovation?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 of innovation incentives (R&amp;D)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 of innovation diffusion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 of learning</a:t>
            </a: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Murphy &amp; </a:t>
            </a:r>
            <a:r>
              <a:rPr lang="en-US" dirty="0" err="1"/>
              <a:t>Topel</a:t>
            </a:r>
            <a:r>
              <a:rPr lang="en-US" dirty="0"/>
              <a:t> (2006)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“The Value of Health and Longevity” </a:t>
            </a:r>
          </a:p>
          <a:p>
            <a:r>
              <a:rPr lang="en-US" sz="2400" i="1" dirty="0"/>
              <a:t>Journal of Political Economy</a:t>
            </a:r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Chandra and Skinner (2012)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“Technology Growth and Expenditure Growth in Healthcare” </a:t>
            </a:r>
          </a:p>
          <a:p>
            <a:r>
              <a:rPr lang="en-US" sz="2400" i="1" dirty="0"/>
              <a:t>Journal of Economic Literature</a:t>
            </a:r>
          </a:p>
        </p:txBody>
      </p:sp>
    </p:spTree>
    <p:extLst>
      <p:ext uri="{BB962C8B-B14F-4D97-AF65-F5344CB8AC3E}">
        <p14:creationId xmlns:p14="http://schemas.microsoft.com/office/powerpoint/2010/main" val="425140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Skinner and </a:t>
            </a:r>
            <a:r>
              <a:rPr lang="en-US" dirty="0" err="1"/>
              <a:t>Staiger</a:t>
            </a:r>
            <a:r>
              <a:rPr lang="en-US" dirty="0"/>
              <a:t> (2015)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“Technology Diffusion and Productivity Growth in Health Care”</a:t>
            </a:r>
          </a:p>
          <a:p>
            <a:r>
              <a:rPr lang="en-US" sz="2400" i="1" dirty="0"/>
              <a:t>Review of Economics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23653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Crawford and Shum (2005)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“Uncertainty and Learning in Pharmaceutical Demand”</a:t>
            </a:r>
          </a:p>
          <a:p>
            <a:r>
              <a:rPr lang="en-US" sz="2400" i="1" dirty="0" err="1"/>
              <a:t>Econometrica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2265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2075</TotalTime>
  <Words>187</Words>
  <Application>Microsoft Office PowerPoint</Application>
  <PresentationFormat>Widescreen</PresentationFormat>
  <Paragraphs>40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 2</vt:lpstr>
      <vt:lpstr>View</vt:lpstr>
      <vt:lpstr>Advanced Health Economics</vt:lpstr>
      <vt:lpstr>Last time: Behavioral Health Economics</vt:lpstr>
      <vt:lpstr>Last time: Behavioral Health Economics</vt:lpstr>
      <vt:lpstr>Murphy &amp; Topel (2006)</vt:lpstr>
      <vt:lpstr>Chandra and Skinner (2012)</vt:lpstr>
      <vt:lpstr>Skinner and Staiger (2015)</vt:lpstr>
      <vt:lpstr>Crawford and Shum (2005)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157</cp:revision>
  <dcterms:created xsi:type="dcterms:W3CDTF">2011-01-10T00:42:42Z</dcterms:created>
  <dcterms:modified xsi:type="dcterms:W3CDTF">2022-10-24T15:32:07Z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