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5.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26.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notesSlides/notesSlide27.xml" ContentType="application/vnd.openxmlformats-officedocument.presentationml.notesSlide+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notesSlides/notesSlide30.xml" ContentType="application/vnd.openxmlformats-officedocument.presentationml.notesSlide+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notesSlides/notesSlide31.xml" ContentType="application/vnd.openxmlformats-officedocument.presentationml.notesSlide+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6"/>
  </p:notesMasterIdLst>
  <p:sldIdLst>
    <p:sldId id="256" r:id="rId2"/>
    <p:sldId id="357" r:id="rId3"/>
    <p:sldId id="442" r:id="rId4"/>
    <p:sldId id="415" r:id="rId5"/>
    <p:sldId id="443" r:id="rId6"/>
    <p:sldId id="444" r:id="rId7"/>
    <p:sldId id="416" r:id="rId8"/>
    <p:sldId id="418" r:id="rId9"/>
    <p:sldId id="419" r:id="rId10"/>
    <p:sldId id="420" r:id="rId11"/>
    <p:sldId id="421" r:id="rId12"/>
    <p:sldId id="422" r:id="rId13"/>
    <p:sldId id="423" r:id="rId14"/>
    <p:sldId id="417" r:id="rId15"/>
    <p:sldId id="424" r:id="rId16"/>
    <p:sldId id="425" r:id="rId17"/>
    <p:sldId id="445" r:id="rId18"/>
    <p:sldId id="446" r:id="rId19"/>
    <p:sldId id="447" r:id="rId20"/>
    <p:sldId id="449" r:id="rId21"/>
    <p:sldId id="341" r:id="rId22"/>
    <p:sldId id="426" r:id="rId23"/>
    <p:sldId id="428" r:id="rId24"/>
    <p:sldId id="429" r:id="rId25"/>
    <p:sldId id="430" r:id="rId26"/>
    <p:sldId id="431" r:id="rId27"/>
    <p:sldId id="436" r:id="rId28"/>
    <p:sldId id="437" r:id="rId29"/>
    <p:sldId id="438" r:id="rId30"/>
    <p:sldId id="432" r:id="rId31"/>
    <p:sldId id="439" r:id="rId32"/>
    <p:sldId id="441" r:id="rId33"/>
    <p:sldId id="440" r:id="rId34"/>
    <p:sldId id="433" r:id="rId35"/>
    <p:sldId id="434" r:id="rId36"/>
    <p:sldId id="452" r:id="rId37"/>
    <p:sldId id="453" r:id="rId38"/>
    <p:sldId id="454" r:id="rId39"/>
    <p:sldId id="451" r:id="rId40"/>
    <p:sldId id="450" r:id="rId41"/>
    <p:sldId id="456" r:id="rId42"/>
    <p:sldId id="457" r:id="rId43"/>
    <p:sldId id="414" r:id="rId44"/>
    <p:sldId id="413" r:id="rId45"/>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1766" autoAdjust="0"/>
  </p:normalViewPr>
  <p:slideViewPr>
    <p:cSldViewPr>
      <p:cViewPr>
        <p:scale>
          <a:sx n="51" d="100"/>
          <a:sy n="51" d="100"/>
        </p:scale>
        <p:origin x="123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022"/>
    </inkml:context>
    <inkml:brush xml:id="br0">
      <inkml:brushProperty name="width" value="0.05" units="cm"/>
      <inkml:brushProperty name="height" value="0.05" units="cm"/>
      <inkml:brushProperty name="color" value="#E71224"/>
    </inkml:brush>
  </inkml:definitions>
  <inkml:trace contextRef="#ctx0" brushRef="#br0">18 0 11795,'48'32'1088,"7"4"-896,5 3-416,4 4-40,-21-3 56,-2-5 64,-11-1 152,2-10 56,-6-3-128,1-6-296,-12-11-1305,-4-2-1415,-5-15 1639</inkml:trace>
  <inkml:trace contextRef="#ctx0" brushRef="#br0" timeOffset="1">350 49 13075,'-40'54'1632,"-3"6"-1024,-9 4-544,-1-6-144,8-13-432,11-9-184,6-13-352,11-7-329,0-14-1463,-3 2 1720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393"/>
    </inkml:context>
    <inkml:brush xml:id="br0">
      <inkml:brushProperty name="width" value="0.05" units="cm"/>
      <inkml:brushProperty name="height" value="0.05" units="cm"/>
      <inkml:brushProperty name="color" value="#E71224"/>
    </inkml:brush>
  </inkml:definitions>
  <inkml:trace contextRef="#ctx0" brushRef="#br0">339 1 13883,'-5'1'103,"0"1"0,0-1 1,1 1-1,-1 0 0,0 0 0,0 1 0,1 0 0,0-1 1,-1 1-1,1 1 0,-6 5 0,-1 4-329,0 0-1,-11 18 1,4-5 226,-17 21 28,3 2 1,-38 77-1,56-96 34,2 1-1,0 0 1,3 0-1,0 1 1,-8 64 0,13-48-71,2 0 0,9 94 0,-4-116 5,2-1 0,0 0 0,1 0-1,2-1 1,1 1 0,0-2 0,16 27-1,-24-48-8,3 5-22,0 0 0,1 0 0,-1-1 0,7 7 0,-10-12-40,1 1-1,0 0 0,-1-1 1,1 0-1,0 1 0,0-1 1,0 0-1,0 0 0,0 0 1,0 0-1,0-1 0,1 1 1,-1 0-1,0-1 0,0 0 0,1 1 1,-1-1-1,0 0 0,4 0 1,-1-1-356,1-1 1,-1 1-1,0-1 1,9-4-1,20-13-933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952"/>
    </inkml:context>
    <inkml:brush xml:id="br0">
      <inkml:brushProperty name="width" value="0.05" units="cm"/>
      <inkml:brushProperty name="height" value="0.05" units="cm"/>
      <inkml:brushProperty name="color" value="#E71224"/>
    </inkml:brush>
  </inkml:definitions>
  <inkml:trace contextRef="#ctx0" brushRef="#br0">108 25 10714,'9'-4'-59,"0"0"0,1 0 0,0 1 0,-1 0 0,1 1-1,0 0 1,0 1 0,0 0 0,0 0 0,0 1 0,15 2 0,-18-1 164,-1 0 0,0 0 0,0 1 0,0 0 0,0 0 0,-1 0 0,1 1 0,0 0 0,-1 0 0,0 0 0,0 1 0,0-1 0,0 1 0,0 1 0,-1-1 0,0 0 0,0 1 0,0 0 0,5 10 0,-2-1-3,-1 0 0,0 0-1,-1 1 1,-1-1 0,0 1 0,-1 1-1,-1-1 1,-1 0 0,0 27-1,-1-17-136,-2-1 0,-1 0 0,-2 0 0,0 0 0,-11 33 0,7-35 25,0-1 1,-1 0-1,-1-1 1,-16 21-1,19-29 31,-1-1-1,0 0 1,-1 0-1,0-1 1,-1 0-1,0 0 1,-18 10-1,27-18-18,0-1-1,0 0 1,0 0 0,0 0-1,0-1 1,0 1-1,0 0 1,0-1 0,-1 1-1,1-1 1,0 0 0,0 0-1,-1 0 1,1 0-1,0 0 1,0 0 0,-1-1-1,1 1 1,0-1-1,0 1 1,0-1 0,0 0-1,0 0 1,0 0 0,0 0-1,0 0 1,0 0-1,-2-3 1,-3-2-74,0-1-1,1-1 1,0 1-1,1-1 1,-7-11 0,4 6-37,-5-7 141,0-2-1,2 0 1,0 0 0,-8-26-1,17 40 93,-1 0 0,1-1 0,0 1-1,1-1 1,0 0 0,0 0 0,1 1 0,0-1-1,0 0 1,1 0 0,0 1 0,1-1 0,0 1-1,6-16 1,-2 11-97,0 1 0,1 0 0,0 1 0,1 0 0,0 0 0,1 0 0,0 1 0,1 1 0,14-12 0,-16 15-157,1 0 0,0 1 0,0 0 0,0 0 0,0 1 0,1 0 0,-1 1 0,1 0 0,0 1 0,0 0 0,0 0 0,1 1 0,9 1 0,-8-1-24,-1 2-1,1 0 0,19 4 0,-27-5 24,-1 1-1,0 0 0,0 0 0,-1 0 0,1 1 0,0-1 1,0 1-1,0-1 0,-1 1 0,1 0 0,-1 0 1,0 0-1,1 0 0,-1 1 0,0-1 0,0 1 1,0-1-1,-1 1 0,3 3 0,1 10-640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289"/>
    </inkml:context>
    <inkml:brush xml:id="br0">
      <inkml:brushProperty name="width" value="0.05" units="cm"/>
      <inkml:brushProperty name="height" value="0.05" units="cm"/>
      <inkml:brushProperty name="color" value="#E71224"/>
    </inkml:brush>
  </inkml:definitions>
  <inkml:trace contextRef="#ctx0" brushRef="#br0">314 0 9106,'-34'12'1992,"-2"-1"-983,-5 0-673,-2-1-192,7-5-192,2 1-64,6 1-288,0-1-337,9-2-1663,4-1 1448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948"/>
    </inkml:context>
    <inkml:brush xml:id="br0">
      <inkml:brushProperty name="width" value="0.05" units="cm"/>
      <inkml:brushProperty name="height" value="0.05" units="cm"/>
      <inkml:brushProperty name="color" value="#E71224"/>
    </inkml:brush>
  </inkml:definitions>
  <inkml:trace contextRef="#ctx0" brushRef="#br0">1 1 15611,'52'32'656,"10"7"-447,17 8-249,0 11-121,-8 10-79,-11 5-16,-18 11 72,-9 1 88,-14 7 96,-9 0 8,-12 2-88,-8 7-104,-14 6-312,-2 2-320,-8-12-1809,-6-10 1633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814 25,'93'-25,"-951"255,809-217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1137 0,'-1091'292,"1046"-279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0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578 1,'-35'9,"-5"2,-3 1,-2 0,-5 1,1 0,-2 1,7-2,1-1,-2 1,7-1,-12 2,6-1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723 1,'-695'186,"668"-179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2049 1,'-2000'536,"1952"-524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940 0,'-870'233,"801"-214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543 1,'-14'4,"-8"2,-14 3,3 0,-7 2,2-1,4-1,-5 1,-4 2,-2 0,-5 1,-2 1,3 0,1-2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9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1465 1,'-1421'381,"1377"-370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1220 0,'-1172'314,"1125"-301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1447 0,'-1400'375,"1354"-362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733 0,'-54'14,"0"1,-3 0,-2 1,-4 1,5-2,0 1,5-2,-3 1,-2 1,2-1,0 0,6-2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529"/>
    </inkml:context>
    <inkml:brush xml:id="br0">
      <inkml:brushProperty name="width" value="0.05" units="cm"/>
      <inkml:brushProperty name="height" value="0.05" units="cm"/>
      <inkml:brushProperty name="color" value="#E71224"/>
    </inkml:brush>
  </inkml:definitions>
  <inkml:trace contextRef="#ctx0" brushRef="#br0">6 3 992,'-5'-2'0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902"/>
    </inkml:context>
    <inkml:brush xml:id="br0">
      <inkml:brushProperty name="width" value="0.05" units="cm"/>
      <inkml:brushProperty name="height" value="0.05" units="cm"/>
      <inkml:brushProperty name="color" value="#E71224"/>
    </inkml:brush>
  </inkml:definitions>
  <inkml:trace contextRef="#ctx0" brushRef="#br0">0 1 1232,'10'0'352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159"/>
    </inkml:context>
    <inkml:brush xml:id="br0">
      <inkml:brushProperty name="width" value="0.05" units="cm"/>
      <inkml:brushProperty name="height" value="0.05" units="cm"/>
      <inkml:brushProperty name="color" value="#E71224"/>
    </inkml:brush>
  </inkml:definitions>
  <inkml:trace contextRef="#ctx0" brushRef="#br0">25 180 1624,'5'-1'362,"1"0"-1,-1-1 1,0 0-1,0 0 1,0-1-1,0 1 1,0-1-1,0 0 1,-1 0-1,1-1 1,-1 1-1,0-1 1,0 0-1,6-8 1,-5 5-196,15-17 369,-19 23-488,0 0 0,0 0 0,0 1-1,-1-1 1,1 1 0,0-1 0,0 1 0,0-1 0,1 1 0,-1-1-1,0 1 1,0 0 0,0 0 0,0-1 0,0 1 0,0 0 0,0 0-1,1 0 1,-1 0 0,0 0 0,0 1 0,0-1 0,2 1 0,-3 0-30,1 0 1,0-1 0,-1 1-1,1 0 1,-1 0 0,1 0-1,-1 0 1,0 0 0,0 1 0,1-1-1,-1 0 1,0 0 0,0 0-1,0 0 1,0 0 0,0 0 0,0 2-1,-2 19 174,-7 57 365,9-77-539,0 0-1,0 0 1,-1 0-1,1 0 1,0 0 0,-1 0-1,1 0 1,-1 0-1,0 0 1,0-1 0,0 1-1,0 0 1,0 0-1,0-1 1,0 1 0,0-1-1,-1 1 1,1-1-1,0 1 1,-1-1 0,0 0-1,1 0 1,-1 0-1,0 0 1,1 0-1,-4 1 1,2-1 11,1-1 0,-1 0 0,0 0 0,1 0 0,-1 0 0,0-1 0,1 1 0,-1-1 0,1 1 0,-1-1 0,0 0 0,1 0 0,0 0 0,-1 0 0,1 0 0,0-1 0,-1 1 0,1-1 0,-2-2 0,-2 0-6,1-1 0,-1 0-1,1 0 1,0 0-1,1-1 1,-8-10 0,10 12-19,0 0 1,1 0 0,-1-1 0,1 1 0,0 0 0,0 0 0,0-1-1,1 1 1,-1 0 0,1-1 0,0 1 0,2-9 0,-1 4-1,1 1-1,0 0 1,0 0 0,1 0 0,0 0-1,0 0 1,1 0 0,0 1 0,9-12 0,-11 15-6,1 1 0,-1 0 1,1 0-1,0 0 1,-1 1-1,2-1 0,-1 1 1,0-1-1,0 1 1,1 0-1,-1 0 0,1 1 1,0-1-1,-1 1 1,1 0-1,0 0 0,0 0 1,0 0-1,0 0 1,0 1-1,0 0 0,4 0 1,-4 1-2,0 0-1,0 0 1,-1 1 0,1-1 0,0 1 0,-1 0-1,0 0 1,1 0 0,-1 0 0,0 1 0,0-1-1,0 1 1,0 0 0,-1 0 0,1 0 0,-1 0-1,0 0 1,0 1 0,0-1 0,3 7 0,-2-3 3,0-1 0,-1 1 0,0-1 0,0 1 0,0 0 0,-1 0 0,0 0 0,0 0 0,-1 0 0,0 13 0,-3-11 45,1 0 1,-2 0-1,1 0 0,-1 0 0,-1 0 1,1-1-1,-2 1 0,1-1 1,-12 13-1,4-6 108,11-12-114,-1 0 0,1 0 0,-1 0 0,0-1 0,0 1 0,0-1 0,0 0 0,-1 0 0,1 0 0,-1-1 0,1 1 0,-1-1 0,1 0 0,-1 0 0,0 0-1,0 0 1,1-1 0,-1 1 0,0-1 0,0 0 0,0 0 0,0 0 0,1-1 0,-6-1 0,6 2-25,0-1-1,0 0 1,0 0 0,0 0-1,0-1 1,0 1-1,0-1 1,1 1-1,-1-1 1,1 0-1,-1 0 1,1 0 0,0 0-1,0-1 1,0 1-1,0 0 1,0-1-1,0 0 1,1 1 0,-1-1-1,1 0 1,0 0-1,-1 0 1,2 0-1,-1 0 1,0 0 0,0 0-1,1 0 1,0 0-1,0-4 1,0-2-33,0 1 1,1-1 0,0 1-1,1-1 1,-1 1 0,2-1 0,-1 1-1,1 0 1,1 0 0,7-14-1,-9 19 8,0 0 0,0 1-1,0-1 1,1 0 0,-1 1 0,1-1-1,-1 1 1,1 0 0,0 0 0,0 0-1,0 0 1,0 0 0,1 1 0,-1 0-1,0-1 1,0 1 0,1 0 0,-1 1-1,1-1 1,-1 0 0,1 1 0,-1 0-1,1 0 1,-1 0 0,1 0 0,0 1-1,-1-1 1,0 1 0,4 1 0,3 1-18,-1 0 1,0 1-1,0 0 1,0 0-1,14 10 1,-21-13 27,1 1 0,-1-1 1,0 1-1,0 0 1,0 0-1,0 0 1,0 0-1,0 0 1,0 0-1,-1 0 0,1 1 1,-1-1-1,1 0 1,-1 1-1,0 0 1,0-1-1,0 1 1,-1 0-1,1-1 0,0 1 1,-1 0-1,0 0 1,0-1-1,0 5 1,-2 2 35,0-1 1,-1 0-1,1 0 1,-2 0-1,1 0 1,-1-1-1,-1 1 1,1-1 0,-1 0-1,0 0 1,-7 6-1,9-9-7,-1 0-1,0-1 1,-1 1-1,1-1 1,0 0-1,-1 0 0,0 0 1,0-1-1,0 0 1,0 1-1,0-2 1,0 1-1,0-1 1,-1 0-1,1 0 1,0 0-1,-1-1 1,-8 0-1,11 0-29,1 0 0,0-1 0,0 0 0,0 1 0,0-1 0,0 0 0,0 0 0,0 0 0,0-1 0,0 1 0,0 0-1,0-1 1,1 1 0,-1-1 0,0 0 0,1 1 0,0-1 0,-1 0 0,1 0 0,0 0 0,0 0 0,0 0 0,0 0 0,0 0 0,0 0 0,1-1 0,-1 1 0,1 0-1,-1-3 1,0-3-1,0-1 0,1 1-1,-1 0 1,1-1-1,1 1 1,2-15-1,-1 16-5,-1 1-1,1-1 0,1 1 1,-1 0-1,1-1 0,0 1 0,1 1 1,-1-1-1,1 0 0,0 1 1,0 0-1,1 0 0,0 0 1,0 0-1,0 1 0,0 0 0,1 0 1,-1 0-1,1 1 0,0 0 1,0 0-1,1 0 0,-1 1 0,0 0 1,1 0-1,0 0 0,-1 1 1,1 0-1,0 1 0,-1-1 1,1 1-1,0 1 0,0-1 0,6 2 1,3 2 8,0 1 0,0 0 0,-1 1 0,0 0 0,0 1 0,21 14 0,-29-16 0,1 0 0,-1 0 0,0 1 0,-1 0 0,0 0 0,1 1 0,-2-1-1,1 1 1,-1 1 0,0-1 0,-1 1 0,0-1 0,6 15 0,-9-17 18,0 0-1,0 0 1,0 0-1,-1 0 1,0 0-1,0 0 1,0 1-1,-1-1 1,1 0-1,-1 0 1,-1 0-1,1 0 1,-1-1-1,1 1 1,-1 0-1,-1-1 1,1 1-1,-1-1 1,1 1-1,-1-1 1,-1 0-1,1 0 1,0-1-1,-1 1 1,0-1-1,0 1 1,0-1-1,0 0 1,0-1-1,-1 1 1,1-1-1,-1 0 1,0 0-1,0 0 1,1-1-1,-1 0 1,0 0-1,0 0 1,0 0-1,-1-1 1,1 0-1,0 0 1,0 0-1,0 0 1,-10-3-1,4 0 48,0 0 0,1-1-1,-1 0 1,1 0-1,-1-1 1,2-1 0,-1 0-1,0 0 1,-10-10-1,15 12-19,0-1 0,1 1 0,-1-1 0,1-1 0,0 1 0,0-1 0,0 1-1,1-1 1,0 0 0,0 0 0,0-1 0,1 1 0,0-1 0,0 1 0,1-1 0,-1-11-1,2 5-48,0-1-1,1 1 0,1 0 1,0-1-1,1 1 0,8-22 1,-11 33-3,1 0 1,0 0 0,0 0 0,0 0-1,0 1 1,0-1 0,0 0-1,1 1 1,-1-1 0,1 0 0,-1 1-1,1 0 1,-1-1 0,1 1-1,0 0 1,0 0 0,-1 0 0,1 0-1,0 0 1,0 0 0,0 1-1,0-1 1,0 0 0,0 1 0,0 0-1,0 0 1,1-1 0,-1 1-1,3 1 1,-2-1 7,0 0-1,0 1 1,0 0 0,0 0 0,-1-1-1,1 2 1,0-1 0,-1 0-1,1 0 1,0 1 0,-1 0-1,0-1 1,1 1 0,-1 0 0,0 0-1,0 0 1,0 1 0,0-1-1,0 0 1,1 4 0,1 2 14,-1 1 1,0 0 0,0 1-1,-1-1 1,0 0 0,-1 1-1,0-1 1,0 1-1,-1-1 1,0 1 0,-1-1-1,0 1 1,-1-1 0,0 1-1,0-1 1,-1 0-1,0 0 1,0 0 0,-1 0-1,-1-1 1,1 1 0,-1-1-1,-1 0 1,1-1 0,-2 1-1,-6 7 1,10-13-2,1-1 1,0 1-1,0 0 1,-1-1-1,1 1 0,0-1 1,-1 0-1,0 0 1,1 0-1,-1 0 1,0 0-1,1-1 1,-1 1-1,0-1 1,0 1-1,1-1 0,-1 0 1,0 0-1,0-1 1,0 1-1,1 0 1,-1-1-1,0 0 1,0 0-1,1 0 0,-1 0 1,1 0-1,-1 0 1,1 0-1,-1-1 1,-3-3-1,4 3-19,-1 0 0,1 0 1,0-1-1,0 1 0,0-1 0,0 1 0,0-1 0,1 0 1,-1 0-1,1 1 0,0-1 0,0 0 0,0-1 0,0 1 0,0 0 1,1 0-1,-1 0 0,1 0 0,0 0 0,0-1 0,0 1 1,0 0-1,1 0 0,-1 0 0,1-1 0,0 1 0,2-5 1,33-60-148,-8 16 89,-16 28 32,18-27 0,-29 49 28,0 1 0,0-1 0,1 0-1,-1 0 1,1 1 0,0-1-1,-1 1 1,1-1 0,0 1 0,0 0-1,0-1 1,0 1 0,0 0-1,0 0 1,0 1 0,0-1 0,0 0-1,0 1 1,1-1 0,2 1-1,-2 0-5,1 0-1,-1 1 0,0-1 1,1 1-1,-1 0 0,0 0 1,0 0-1,0 0 1,0 1-1,0-1 0,0 1 1,4 2-1,2 3-41,-1 0 0,1 1 1,-1 0-1,-1 0 0,0 1 0,13 19 0,-16-21 39,0 0 0,-1 0 0,0 1-1,0-1 1,0 1 0,-1 0-1,-1 0 1,1 0 0,-1 0 0,0 0-1,-1 0 1,0 10 0,0-17 22,-1 0 1,1 0-1,0 0 1,-1 0-1,1 0 1,0 0-1,-1 0 1,1 0-1,-1 0 1,0 0-1,1 0 1,-1 0-1,0 0 1,0 0-1,1 0 1,-1 0-1,0-1 1,0 1-1,0 0 1,0-1-1,0 1 1,-2 0-1,0 0 6,1 0 1,-1-1-1,0 1 0,0-1 0,0 0 0,1 1 0,-1-1 0,0 0 1,-3-1-1,-3-1 15,0 0 0,0 0 0,0-1 1,-15-7-1,17 7-19,1 0 1,0-1 0,0 1 0,1-2-1,-1 1 1,1-1 0,0 1-1,0-1 1,0-1 0,1 1 0,0-1-1,0 0 1,0 1 0,1-2-1,0 1 1,0 0 0,0-1 0,1 1-1,0-1 1,1 0 0,-1 0-1,1 0 1,0 0 0,1 0 0,0 0-1,0 0 1,1-10 0,0 15-24,-1 0 0,0 0 0,1 0 0,-1-1 0,1 1 0,-1 0 0,1 0 1,0 0-1,0 0 0,0 0 0,0 0 0,1 1 0,-1-1 0,0 0 0,1 0 0,-1 1 1,1-1-1,-1 1 0,1 0 0,0-1 0,0 1 0,0 0 0,0 0 0,0 0 0,0 0 0,0 0 1,0 0-1,0 1 0,0-1 0,0 1 0,4-1 0,-3 1-1,0 0 0,0 0 0,0 0 0,0 0 0,0 1 0,0-1 0,0 1 0,0 0 0,0 0 0,-1 0 0,1 0 0,0 0 0,0 1 0,-1-1 0,1 1 0,-1-1-1,1 1 1,-1 0 0,0 0 0,0 1 0,0-1 0,0 0 0,2 3 0,2 8 22,0-1 1,-1 2-1,-1-1 0,0 0 0,-1 1 1,0 0-1,-1-1 0,0 1 0,-2 0 0,1 0 1,-2 0-1,-2 22 0,2-32 1,0 1 0,0-1 0,0 0 0,0 1 0,-1-1 0,0 0 0,1 0 0,-1 0-1,-1 0 1,1-1 0,-1 1 0,1-1 0,-1 1 0,0-1 0,-7 6 0,7-7 6,0-1 0,0 1 1,-1-1-1,1 1 0,-1-1 0,1 0 0,-1 0 1,1 0-1,-1-1 0,1 1 0,-1-1 0,0 0 0,1 0 1,-1 0-1,0-1 0,1 1 0,-1-1 0,0 0 1,-5-2-1,-2-1-9,0-1-1,1 0 1,0 0 0,0-1 0,1 0 0,-1-1 0,1 0 0,1-1-1,-12-12 1,15 15-16,0 0 0,0-1 0,1 0 0,0 0 0,0 0 0,1 0 0,-1-1 0,1 1 0,1-1 0,-1 0 0,1 0 0,0 0 0,1 0 0,0 0 0,0 0 0,0-9 0,1 14 2,0-1 1,1 0-1,-1 1 0,1-1 1,0 0-1,0 1 1,-1-1-1,2 1 1,-1 0-1,0-1 0,0 1 1,1 0-1,0-1 1,-1 1-1,1 0 0,0 0 1,2-1-1,-1 0-7,1 0-1,0 1 0,0 0 0,0 0 1,0 0-1,1 0 0,-1 1 1,0-1-1,7 0 0,3 0-21,0 1-1,1 0 0,-1 1 1,1 1-1,21 3 1,-14-1 31,1 2 0,-1 0 0,0 2-1,0 0 1,-1 2 0,0 0 0,0 2 0,-1 0 0,30 22 0,-46-30 14,0 1 0,1 0 1,-2 0-1,1 0 0,0 0 1,-1 1-1,0 0 0,4 7 1,-6-9 3,0-1 1,0 0 0,-1 0 0,1 0-1,0 1 1,-1-1 0,0 0 0,0 1-1,1-1 1,-2 0 0,1 1 0,0-1-1,0 0 1,-1 1 0,1-1-1,-1 0 1,1 1 0,-1-1 0,0 0-1,0 0 1,0 0 0,-2 3 0,-5 5 22,0-1 0,-1 0 0,0 0 0,-1-1 0,1 0 0,-2 0 0,-10 6 0,3-3-490,0-1-1,-1-1 1,-28 9-1,44-16 196,-1-1-1,1 0 1,-1 0-1,0-1 1,0 1 0,1-1-1,-5 0 1,7 0 148,-1 0 1,0-1 0,1 1-1,-1-1 1,1 0-1,-1 1 1,1-1-1,-1 0 1,1 0 0,0 0-1,-2-1 1,2 2 93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532"/>
    </inkml:context>
    <inkml:brush xml:id="br0">
      <inkml:brushProperty name="width" value="0.05" units="cm"/>
      <inkml:brushProperty name="height" value="0.05" units="cm"/>
      <inkml:brushProperty name="color" value="#E71224"/>
    </inkml:brush>
  </inkml:definitions>
  <inkml:trace contextRef="#ctx0" brushRef="#br0">8 0 9946,'-8'40'1552,"8"9"-2872,2-12 416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886"/>
    </inkml:context>
    <inkml:brush xml:id="br0">
      <inkml:brushProperty name="width" value="0.05" units="cm"/>
      <inkml:brushProperty name="height" value="0.05" units="cm"/>
      <inkml:brushProperty name="color" value="#E71224"/>
    </inkml:brush>
  </inkml:definitions>
  <inkml:trace contextRef="#ctx0" brushRef="#br0">40 1 13539,'-3'35'424,"1"-1"-736,9-6-1304,12-7-1201,5-10 1529</inkml:trace>
  <inkml:trace contextRef="#ctx0" brushRef="#br0" timeOffset="1">18 601 9866,'-8'53'1889,"1"-1"-1769,5-1-1521,8-4-639,3-13 1072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240"/>
    </inkml:context>
    <inkml:brush xml:id="br0">
      <inkml:brushProperty name="width" value="0.05" units="cm"/>
      <inkml:brushProperty name="height" value="0.05" units="cm"/>
      <inkml:brushProperty name="color" value="#E71224"/>
    </inkml:brush>
  </inkml:definitions>
  <inkml:trace contextRef="#ctx0" brushRef="#br0">192 1 7546,'-4'47'2368,"3"-4"-2152,1-6-496,-6-7-1048,10-1-825,-1-5 1209</inkml:trace>
  <inkml:trace contextRef="#ctx0" brushRef="#br0" timeOffset="1">16 950 9474,'-8'72'360,"1"-1"-1296,9 0 352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625"/>
    </inkml:context>
    <inkml:brush xml:id="br0">
      <inkml:brushProperty name="width" value="0.05" units="cm"/>
      <inkml:brushProperty name="height" value="0.05" units="cm"/>
      <inkml:brushProperty name="color" value="#E71224"/>
    </inkml:brush>
  </inkml:definitions>
  <inkml:trace contextRef="#ctx0" brushRef="#br0">104 0 14099,'0'68'-616,"0"-10"-888,3-17 719</inkml:trace>
  <inkml:trace contextRef="#ctx0" brushRef="#br0" timeOffset="1">70 740 9842,'-13'69'1008,"5"-11"-536,1-14-1072,3-7-912,13-16 840</inkml:trace>
  <inkml:trace contextRef="#ctx0" brushRef="#br0" timeOffset="2">0 1539 11578,'6'45'337,"-6"-5"-1410,6-27 441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979"/>
    </inkml:context>
    <inkml:brush xml:id="br0">
      <inkml:brushProperty name="width" value="0.05" units="cm"/>
      <inkml:brushProperty name="height" value="0.05" units="cm"/>
      <inkml:brushProperty name="color" value="#E71224"/>
    </inkml:brush>
  </inkml:definitions>
  <inkml:trace contextRef="#ctx0" brushRef="#br0">31 0 3393,'-2'51'1408,"2"7"-80,-7 6 25,1 0-73,-2-15-568,1-14-512,9-24-2352,7-24 1463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8.824"/>
    </inkml:context>
    <inkml:brush xml:id="br0">
      <inkml:brushProperty name="width" value="0.05" units="cm"/>
      <inkml:brushProperty name="height" value="0.05" units="cm"/>
      <inkml:brushProperty name="color" value="#E71224"/>
    </inkml:brush>
  </inkml:definitions>
  <inkml:trace contextRef="#ctx0" brushRef="#br0">86 112 6169,'-8'-9'771,"0"-1"0,0-1 0,-12-21 0,-12-16 357,32 47-1108,0 1 0,0 0 0,-1 0 0,1 0 0,0 0 0,0 0 0,0 0 0,-1 0 0,1 0 0,0 0 0,0 0 0,-1 0 0,1 0 0,0 0 0,0 0 0,-1 0 0,1 0 0,0 0 0,0 0-1,-1 0 1,1 0 0,0 0 0,0 0 0,0 0 0,-1 0 0,1 0 0,0 0 0,0 1 0,0-1 0,-1 0 0,1 0 0,0 0 0,0 0 0,0 1 0,0-1 0,0 0 0,-1 0 0,1 0 0,0 1 0,0-1 0,0 0 0,0 0 0,0 0 0,0 1 0,0-1 0,0 0 0,0 0 0,0 1 0,0-1 0,0 0 0,0 0 0,0 0 0,0 1 0,0-1 0,-1 20 62,1 0 0,1-1 1,1 1-1,4 20 0,3 29-10,34 252 26,-19-166-35,-20-112 6,-3-29-28,0-1 1,1 1-1,0 0 0,1-1 1,1 0-1,6 17 1,-10-29-18,1 0 0,-1 0 0,0 0 0,1 0 1,-1 0-1,1-1 0,-1 1 0,1 0 1,-1 0-1,1-1 0,0 1 0,-1 0 0,1-1 1,0 1-1,0 0 0,-1-1 0,1 1 0,0-1 1,0 1-1,0-1 0,0 0 0,1 1 0,-1-1 14,0 0 0,0-1-1,-1 1 1,1 0-1,0-1 1,0 1-1,-1 0 1,1-1 0,0 1-1,-1-1 1,1 1-1,0-1 1,-1 0-1,1 1 1,-1-1 0,1 0-1,-1 1 1,1-1-1,-1 0 1,1 0-1,2-7 201,1 0 0,-1 0 0,3-15 0,22-126 213,-12 52-617,-15 89 136,2-1 0,-1 0 0,1 1 0,0 0 0,0-1 0,1 1 0,0 1 0,1-1 0,0 0 0,7-8 0,-10 14 19,1-1 0,-1 1 0,1 0 1,-1 0-1,1 0 0,0 0 1,0 0-1,-1 1 0,1-1 1,0 1-1,1 0 0,-1 0 1,0 0-1,0 0 0,0 1 0,1-1 1,-1 1-1,0 0 0,0-1 1,1 2-1,-1-1 0,0 0 1,1 1-1,-1-1 0,0 1 1,0 0-1,0 0 0,0 0 0,0 1 1,4 1-1,-3 0-1,0 0 0,0 0 0,1 0 0,-2 0 0,1 1 0,0-1 0,-1 1 0,1 0 1,-1 0-1,0 0 0,-1 1 0,1-1 0,-1 1 0,0-1 0,2 7 0,3 8-15,-2 1-1,5 30 1,-9-42 25,8 51 50,0 90 0,-12 61-410,2-149-204,1-31-695,1-8 452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312"/>
    </inkml:context>
    <inkml:brush xml:id="br0">
      <inkml:brushProperty name="width" value="0.05" units="cm"/>
      <inkml:brushProperty name="height" value="0.05" units="cm"/>
      <inkml:brushProperty name="color" value="#E71224"/>
    </inkml:brush>
  </inkml:definitions>
  <inkml:trace contextRef="#ctx0" brushRef="#br0">21 1 11314,'-6'26'777,"3"10"-705,1 14-176,-2 1 32,0 11 56,2-6 0,2-3 16,0 3 8,4-15-232,2-1-281,-1-16-919,-3-7-904,2-13 1255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665"/>
    </inkml:context>
    <inkml:brush xml:id="br0">
      <inkml:brushProperty name="width" value="0.05" units="cm"/>
      <inkml:brushProperty name="height" value="0.05" units="cm"/>
      <inkml:brushProperty name="color" value="#E71224"/>
    </inkml:brush>
  </inkml:definitions>
  <inkml:trace contextRef="#ctx0" brushRef="#br0">158 65 14155,'-32'13'1024,"-1"-2"-840,10-5-704,4-3-264,2-12-256,6-4 80,2-6 311,-1-1-55,10 3-1200,-3-2 1232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022"/>
    </inkml:context>
    <inkml:brush xml:id="br0">
      <inkml:brushProperty name="width" value="0.05" units="cm"/>
      <inkml:brushProperty name="height" value="0.05" units="cm"/>
      <inkml:brushProperty name="color" value="#E71224"/>
    </inkml:brush>
  </inkml:definitions>
  <inkml:trace contextRef="#ctx0" brushRef="#br0">18 0 11795,'48'32'1088,"7"4"-896,5 3-416,4 4-40,-21-3 56,-2-5 64,-11-1 152,2-10 56,-6-3-128,1-6-296,-12-11-1305,-4-2-1415,-5-15 1639</inkml:trace>
  <inkml:trace contextRef="#ctx0" brushRef="#br0" timeOffset="1">350 49 13075,'-40'54'1632,"-3"6"-1024,-9 4-544,-1-6-144,8-13-432,11-9-184,6-13-352,11-7-329,0-14-1463,-3 2 1720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393"/>
    </inkml:context>
    <inkml:brush xml:id="br0">
      <inkml:brushProperty name="width" value="0.05" units="cm"/>
      <inkml:brushProperty name="height" value="0.05" units="cm"/>
      <inkml:brushProperty name="color" value="#E71224"/>
    </inkml:brush>
  </inkml:definitions>
  <inkml:trace contextRef="#ctx0" brushRef="#br0">339 1 13883,'-5'1'103,"0"1"0,0-1 1,1 1-1,-1 0 0,0 0 0,0 1 0,1 0 0,0-1 1,-1 1-1,1 1 0,-6 5 0,-1 4-329,0 0-1,-11 18 1,4-5 226,-17 21 28,3 2 1,-38 77-1,56-96 34,2 1-1,0 0 1,3 0-1,0 1 1,-8 64 0,13-48-71,2 0 0,9 94 0,-4-116 5,2-1 0,0 0 0,1 0-1,2-1 1,1 1 0,0-2 0,16 27-1,-24-48-8,3 5-22,0 0 0,1 0 0,-1-1 0,7 7 0,-10-12-40,1 1-1,0 0 0,-1-1 1,1 0-1,0 1 0,0-1 1,0 0-1,0 0 0,0 0 1,0 0-1,0-1 0,1 1 1,-1 0-1,0-1 0,0 0 0,1 1 1,-1-1-1,0 0 0,4 0 1,-1-1-356,1-1 1,-1 1-1,0-1 1,9-4-1,20-13-933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952"/>
    </inkml:context>
    <inkml:brush xml:id="br0">
      <inkml:brushProperty name="width" value="0.05" units="cm"/>
      <inkml:brushProperty name="height" value="0.05" units="cm"/>
      <inkml:brushProperty name="color" value="#E71224"/>
    </inkml:brush>
  </inkml:definitions>
  <inkml:trace contextRef="#ctx0" brushRef="#br0">108 25 10714,'9'-4'-59,"0"0"0,1 0 0,0 1 0,-1 0 0,1 1-1,0 0 1,0 1 0,0 0 0,0 0 0,0 1 0,15 2 0,-18-1 164,-1 0 0,0 0 0,0 1 0,0 0 0,0 0 0,-1 0 0,1 1 0,0 0 0,-1 0 0,0 0 0,0 1 0,0-1 0,0 1 0,0 1 0,-1-1 0,0 0 0,0 1 0,0 0 0,5 10 0,-2-1-3,-1 0 0,0 0-1,-1 1 1,-1-1 0,0 1 0,-1 1-1,-1-1 1,-1 0 0,0 27-1,-1-17-136,-2-1 0,-1 0 0,-2 0 0,0 0 0,-11 33 0,7-35 25,0-1 1,-1 0-1,-1-1 1,-16 21-1,19-29 31,-1-1-1,0 0 1,-1 0-1,0-1 1,-1 0-1,0 0 1,-18 10-1,27-18-18,0-1-1,0 0 1,0 0 0,0 0-1,0-1 1,0 1-1,0 0 1,0-1 0,-1 1-1,1-1 1,0 0 0,0 0-1,-1 0 1,1 0-1,0 0 1,0 0 0,-1-1-1,1 1 1,0-1-1,0 1 1,0-1 0,0 0-1,0 0 1,0 0 0,0 0-1,0 0 1,0 0-1,-2-3 1,-3-2-74,0-1-1,1-1 1,0 1-1,1-1 1,-7-11 0,4 6-37,-5-7 141,0-2-1,2 0 1,0 0 0,-8-26-1,17 40 93,-1 0 0,1-1 0,0 1-1,1-1 1,0 0 0,0 0 0,1 1 0,0-1-1,0 0 1,1 0 0,0 1 0,1-1 0,0 1-1,6-16 1,-2 11-97,0 1 0,1 0 0,0 1 0,1 0 0,0 0 0,1 0 0,0 1 0,1 1 0,14-12 0,-16 15-157,1 0 0,0 1 0,0 0 0,0 0 0,0 1 0,1 0 0,-1 1 0,1 0 0,0 1 0,0 0 0,0 0 0,1 1 0,9 1 0,-8-1-24,-1 2-1,1 0 0,19 4 0,-27-5 24,-1 1-1,0 0 0,0 0 0,-1 0 0,1 1 0,0-1 1,0 1-1,0-1 0,-1 1 0,1 0 0,-1 0 1,0 0-1,1 0 0,-1 1 0,0-1 0,0 1 1,0-1-1,-1 1 0,3 3 0,1 10-640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289"/>
    </inkml:context>
    <inkml:brush xml:id="br0">
      <inkml:brushProperty name="width" value="0.05" units="cm"/>
      <inkml:brushProperty name="height" value="0.05" units="cm"/>
      <inkml:brushProperty name="color" value="#E71224"/>
    </inkml:brush>
  </inkml:definitions>
  <inkml:trace contextRef="#ctx0" brushRef="#br0">314 0 9106,'-34'12'1992,"-2"-1"-983,-5 0-673,-2-1-192,7-5-192,2 1-64,6 1-288,0-1-337,9-2-1663,4-1 1448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948"/>
    </inkml:context>
    <inkml:brush xml:id="br0">
      <inkml:brushProperty name="width" value="0.05" units="cm"/>
      <inkml:brushProperty name="height" value="0.05" units="cm"/>
      <inkml:brushProperty name="color" value="#E71224"/>
    </inkml:brush>
  </inkml:definitions>
  <inkml:trace contextRef="#ctx0" brushRef="#br0">1 1 15611,'52'32'656,"10"7"-447,17 8-249,0 11-121,-8 10-79,-11 5-16,-18 11 72,-9 1 88,-14 7 96,-9 0 8,-12 2-88,-8 7-104,-14 6-312,-2 2-320,-8-12-1809,-6-10 1633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6.008"/>
    </inkml:context>
    <inkml:brush xml:id="br0">
      <inkml:brushProperty name="width" value="0.05" units="cm"/>
      <inkml:brushProperty name="height" value="0.05" units="cm"/>
      <inkml:brushProperty name="color" value="#008C3A"/>
    </inkml:brush>
  </inkml:definitions>
  <inkml:trace contextRef="#ctx0" brushRef="#br0">12 172 7482,'-1'0'44,"0"-1"1,1 1-1,-1 0 1,0-1 0,0 0-1,1 1 1,-1-1 0,1 1-1,-1-1 1,0 0 0,1 1-1,-1-1 1,1 0-1,0 0 1,-1 1 0,1-1-1,0 0 1,-1 0 0,1 0-1,0 1 1,0-1 0,-1 0-1,1 0 1,0 0-1,0 0 1,0 0 0,0 0-1,0 1 1,1-1 0,-1 0-1,0 0 1,0 0-1,0 0 1,1 1 0,0-2-1,14-41 198,-8 25 142,-6 12-277,1 0 1,0 1-1,1-1 0,0 0 0,0 1 0,0-1 1,0 1-1,7-8 0,-7 11-81,-1-1 0,2 1 0,-1 0 0,0-1 0,0 1 0,1 0 0,-1 1 0,1-1 0,-1 1 0,1 0 0,0 0 0,-1 0 0,1 0-1,0 0 1,4 1 0,15 0-13,0 1 0,-1 1-1,1 1 1,-1 1 0,32 10-1,-20-6-4,-32-7-7,57 12 8,108 42 1,-149-48-15,-1 1 1,0 1-1,-1 1 0,0 0 1,0 1-1,-1 1 1,-1 0-1,0 1 1,-1 0-1,17 22 1,37 55 36,96 99 1,-108-134 248,86 65 1,-117-102-278,-1 0 0,-1 2 0,-1 1 0,0 0 0,-2 1 0,0 2 0,-2-1 0,0 2 0,-2 1 0,13 29 0,-20-36-6,133 285 67,-120-264-71,-2 1 1,19 56 0,19 50-15,-30-82 0,-3 1 1,30 130-1,-50-174 22,1 1 0,13 36 0,-15-50-8,1-1 1,0 0-1,0 0 0,1-1 1,0 0-1,0 1 0,1-2 1,-1 1-1,2-1 0,6 6 1,-6-5 5,-1 0-1,1 0 1,-1 0 0,0 0 0,-1 1-1,7 11 1,14 20 79,-25-38-74,1 1-1,0-1 1,0 1-1,0-1 1,0 0 0,0 0-1,1 1 1,-1-1-1,0-1 1,1 1-1,-1 0 1,0-1 0,1 1-1,-1-1 1,1 0-1,-1 0 1,1 0-1,-1 0 1,0 0 0,5-1-1,-5 0 3,1-1 0,0 0 0,0 0-1,-1-1 1,1 1 0,-1 0 0,0-1 0,1 0-1,2-5 1,-5 7 6,1-1-1,-1 0 1,0 1-1,1-1 1,-1 0 0,0 1-1,0-1 1,0 0-1,-1 1 1,1-1-1,-1-3 1,0-17 96,5 4-64,1 2-14,0-1 0,-2 0 1,0 0-1,0-23 1,-2-2 20,-5-75 14,3 101-50,-2 0 1,0 1-1,-1-1 0,-1 1 0,-9-23 1,9 27-2,1 3 40,1-1 0,-1 1 0,-1 0 1,-6-10-1,10 17-40,0 0-1,0-1 1,0 1 0,0 0 0,0 0-1,0 0 1,0 0 0,-1 0 0,1 0 0,0 0-1,-1 0 1,1 1 0,0-1 0,-1 0-1,1 1 1,-1-1 0,1 1 0,-1 0 0,1-1-1,-1 1 1,1 0 0,-1 0 0,1 0 0,-1 0-1,1 0 1,-1 0 0,0 1 0,1-1-1,-1 0 1,1 1 0,0-1 0,-3 2 0,3-1-12,-1 1 1,0-1-1,1 1 1,-1 0-1,1-1 1,0 1-1,-1 0 1,1 0-1,0 0 1,0 0-1,0 0 1,1 0-1,-1 0 1,0 3-1,-8 33-3,7-14-11,1 0 1,3 36 0,0-42 4,-1-1 0,-1 0 1,0 1-1,-1-1 0,-1 0 0,-1 0 0,-6 20 0,-5-2 4,10-26-3,-1 0 0,2 0-1,-1 1 1,1 0 0,1 0 0,0-1 0,0 1 0,1 1 0,0 12 0,11 49-261,-10-72 267,-1 1 0,1-1-1,0 0 1,0 1-1,-1-1 1,1 0-1,0 0 1,-1 1-1,1-1 1,0 0-1,-1 0 1,1 1-1,-1-1 1,1 0-1,0 0 1,-1 0-1,1 0 1,-1 0 0,1 0-1,0 0 1,-1 0-1,1 0 1,-1 0-1,1 0 1,0 0-1,-1 0 1,1 0-1,-1 0 1,1 0-1,0 0 1,-1 0-1,1-1 1,-1 1-1,1 0 1,0 0 0,-1 0-1,1-1 1,-1 1-1,-20-10 116,18 9-97,-20-8 323,-1 1 0,0 0 0,-1 2 0,-30-4 0,-35-8-16,84 16-696,1 1 1,0-1-1,0 0 1,0 0 0,-5-4-1,7 0-543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6.963"/>
    </inkml:context>
    <inkml:brush xml:id="br0">
      <inkml:brushProperty name="width" value="0.05" units="cm"/>
      <inkml:brushProperty name="height" value="0.05" units="cm"/>
      <inkml:brushProperty name="color" value="#008C3A"/>
    </inkml:brush>
  </inkml:definitions>
  <inkml:trace contextRef="#ctx0" brushRef="#br0">599 153 11218,'-25'-18'82,"0"0"1,-1 2-1,-1 1 0,0 1 0,-1 1 0,0 1 0,-1 2 0,0 1 0,-1 1 0,0 2 0,0 0 0,-49-1 0,69 7-50,1 0 0,-1 1 0,1 0 0,-1 0 0,1 1-1,0 1 1,-18 6 0,22-7-36,0 1 0,0 0 1,0 0-1,0 0 0,1 0 0,-1 1 0,1 0 0,0 0 1,0 0-1,1 0 0,-1 0 0,1 1 0,0 0 1,-4 7-1,2 1-12,0 0 0,1 0 1,0 1-1,1 0 1,1-1-1,-1 26 0,4 86-7,0-110 26,2 23 29,1 0-1,1-1 0,16 54 1,-14-70-23,0 0-1,1-1 1,1 0 0,1 0 0,0-1 0,2 0 0,19 24-1,-27-38-15,0-1 1,1 0-1,-1 0 0,1 0 0,0 0 0,0-1 0,0 0 0,1 0 0,-1 0 1,1-1-1,-1 0 0,1 0 0,0 0 0,0 0 0,0-1 0,0 0 0,0-1 0,0 1 1,0-1-1,0 0 0,0-1 0,10-1 0,-6 0 5,-1 0-1,1-1 1,-1-1-1,1 1 1,-1-2 0,0 1-1,0-1 1,-1 0 0,1-1-1,-1 0 1,-1 0-1,15-15 1,-8 3 18,0-1 0,-1 0 0,-1-1 0,0 0 0,-2-1 0,0 0 0,12-45 0,28-164 89,-47 212-103,6-24-3,-4 27 36,-3 13 17,-1 7 31,6 66 40,4-1 1,2 0-1,24 71 1,30 62 207,-15-49-3304,-48-144 1323,1-8 622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7.421"/>
    </inkml:context>
    <inkml:brush xml:id="br0">
      <inkml:brushProperty name="width" value="0.05" units="cm"/>
      <inkml:brushProperty name="height" value="0.05" units="cm"/>
      <inkml:brushProperty name="color" value="#008C3A"/>
    </inkml:brush>
  </inkml:definitions>
  <inkml:trace contextRef="#ctx0" brushRef="#br0">383 2 7330,'-27'-1'1017,"1"1"0,0 1 0,-46 8 0,26-3-267,33-5-567,-67 12 727,72-11-874,0 0 0,0 0 1,0 1-1,0 1 1,1-1-1,-1 1 1,-10 7-1,17-10-60,-1 0-1,1 0 1,0 0 0,-1 0-1,1 1 1,0-1-1,0 0 1,0 1 0,0-1-1,0 0 1,0 1-1,0-1 1,0 1 0,0 0-1,1-1 1,-1 1-1,1 0 1,-1-1 0,1 1-1,0 0 1,0 2-1,0-2-15,0 1 0,1-1 1,0 0-1,0 0 0,-1 0 0,1 0 0,0 0 0,1 0 0,-1 0 0,0 0 0,1 0 0,-1-1 0,1 1 0,2 2 0,7 5-103,1-1 0,0 0 0,0-1 0,16 8 0,-23-13 143,48 24-77,-19-11 156,-1 2 0,0 1 0,-2 1 0,50 40 0,-62-41 20,-1 1 0,0 1 1,-1 0-1,17 29 1,-27-39-45,-1 1 0,0 0 0,-1-1 1,0 2-1,-1-1 0,-1 0 0,1 1 1,-2 0-1,1 0 0,-2-1 1,1 23-1,-2-29-41,-1 0 1,0-1 0,1 1-1,-2 0 1,1-1-1,-1 1 1,1-1 0,-1 0-1,-1 1 1,1-1-1,0 0 1,-1 0 0,-4 4-1,2-2 1,-1-1-1,1 0 1,-1 0-1,0-1 1,-1 1-1,1-1 1,-12 5-1,1-2-407,0-1 1,0-1-1,0-1 0,0 0 1,-1-1-1,-26 1 0,3-4-663</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8.020"/>
    </inkml:context>
    <inkml:brush xml:id="br0">
      <inkml:brushProperty name="width" value="0.05" units="cm"/>
      <inkml:brushProperty name="height" value="0.05" units="cm"/>
      <inkml:brushProperty name="color" value="#008C3A"/>
    </inkml:brush>
  </inkml:definitions>
  <inkml:trace contextRef="#ctx0" brushRef="#br0">209 64 13427,'14'-9'18,"0"1"1,1 0-1,-1 2 0,1-1 1,1 2-1,-1 0 0,1 1 1,32-5-1,-35 8-46,0 0 1,1 1-1,-1 0 0,0 1 0,1 0 0,-1 1 1,0 1-1,0 0 0,0 1 0,0 0 1,17 9-1,-13-3 12,-1 1 0,0 1 1,0 0-1,-1 1 0,-1 1 1,-1 0-1,1 1 0,-2 0 0,0 1 1,18 33-1,-13-16-84,-1 1 0,-1 0 0,-2 1 1,17 70-1,-24-67 48,-1 0 0,-2 1 0,-1-1 0,-2 0 0,-2 1 1,-1-1-1,-2 0 0,-2 0 0,-1-1 0,-2 0 0,-2 0 0,-1-1 0,-2 0 1,-1-2-1,-2 0 0,-1 0 0,-38 49 0,45-70 134,0 0-1,-1-1 1,0 0 0,-1-1-1,0 0 1,-1-1-1,0-1 1,-1 0-1,1-2 1,-2 1 0,1-2-1,-1 0 1,0-1-1,-32 5 1,37-8-37,0-1 1,0 0-1,0-1 1,0-1-1,0 1 0,0-2 1,0 0-1,0 0 1,0-1-1,0-1 1,1 0-1,0-1 0,-1 0 1,2 0-1,-1-1 1,1 0-1,0-1 1,0-1-1,0 1 0,1-1 1,1-1-1,-13-14 1,8 4-19,0-1-1,1-1 1,1 0 0,1 0 0,1-1 0,1 0 0,-7-30 0,4 0 86,1 0 0,-2-62 0,9 68 26,2 0 0,2 0 0,2 0 0,13-64 0,-10 84-118,1-1-1,1 1 1,1 0 0,2 1 0,0 0 0,2 1-1,0 0 1,29-38 0,-36 54-175,1 1-1,0 0 1,0 0 0,0 0 0,1 1 0,0 0-1,0 1 1,0 0 0,1 0 0,0 0-1,0 1 1,0 1 0,0 0 0,1 0-1,-1 0 1,1 1 0,0 1 0,0 0-1,-1 0 1,1 1 0,0 0 0,0 0-1,0 2 1,-1-1 0,11 3 0,36 11-776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8.382"/>
    </inkml:context>
    <inkml:brush xml:id="br0">
      <inkml:brushProperty name="width" value="0.05" units="cm"/>
      <inkml:brushProperty name="height" value="0.05" units="cm"/>
      <inkml:brushProperty name="color" value="#008C3A"/>
    </inkml:brush>
  </inkml:definitions>
  <inkml:trace contextRef="#ctx0" brushRef="#br0">466 1 13315,'-79'26'1256,"-7"2"-728,11-7-360,9-3-144,17-10-120,8-8-32,11-4-128,6-3-216,9-1-880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9.147"/>
    </inkml:context>
    <inkml:brush xml:id="br0">
      <inkml:brushProperty name="width" value="0.05" units="cm"/>
      <inkml:brushProperty name="height" value="0.05" units="cm"/>
      <inkml:brushProperty name="color" value="#008C3A"/>
    </inkml:brush>
  </inkml:definitions>
  <inkml:trace contextRef="#ctx0" brushRef="#br0">20 342 11586,'-17'0'297,"15"-2"-1099,23-5-1104,-6 3 2224,31-8-183,1 2-1,0 2 1,0 3 0,1 1 0,56 4 0,241 32 225,-25-1 124,483-45-458,-782 12 437,35-6 1,-55 8-447,-1 0 1,1 0-1,0 0 1,0 0-1,-1 0 1,1 0-1,0 0 1,-1 0-1,1-1 1,0 1-1,0 0 1,-1-1-1,1 1 1,-1 0-1,1-1 1,0 1-1,-1-1 1,1 1-1,-1-1 1,1 1-1,-1-1 1,1 1-1,-1-1 1,1 1-1,-1-1 1,0 0-1,1 1 1,-1-1-1,0 0 1,0 1-1,1-1 1,-1 0 0,0 0-1,0 1 1,0-1-1,0 0 1,0 1-1,0-1 1,0 0-1,0 0 1,0 1-1,0-1 1,0 0-1,-1 1 1,1-2-1,-3-3 26,1 1-1,-1-1 0,0 1 1,0 0-1,-5-5 0,2 1-4,-21-30 160,-61-63-1,75 88-202,0 1 1,-2 0-1,1 1 0,-2 1 1,1 0-1,-1 1 0,-28-11 1,26 12-45,-32-10-63,47 17 106,0 0 1,-1 0-1,1 1 0,-1-1 1,0 1-1,1 0 1,-1-1-1,1 2 0,-1-1 1,-4 1-1,8-1 7,0 0 0,0 0 0,0 0 0,-1 0 0,1 0 0,0 1 0,0-1 0,0 0 0,-1 0 0,1 0 0,0 0 0,0 1 0,0-1 0,-1 0 0,1 0 0,0 0 0,0 1 0,0-1 0,0 0 0,0 0 0,0 1 0,0-1 0,0 0 0,-1 0 0,1 0 0,0 1 0,0-1 0,0 0 0,0 1 0,0-1 1,0 0-1,0 0 0,0 1 0,1-1 0,-1 0 0,0 0 0,0 0 0,0 1 0,0-1 0,7 11 34,10 6-65,1-2 1,1 1-1,1-2 0,0-1 1,36 18-1,33 22-155,-77-45 179,-1 1 0,1 0 0,-2 1 0,19 21-1,-24-25 11,0 1-1,-1 0 0,0-1 0,-1 1 0,1 1 0,-1-1 1,-1 0-1,1 1 0,-1 0 0,-1-1 0,1 1 1,-1 12-1,0-8 0,-2 0 0,0 0 1,0 0-1,-2 0 0,1-1 1,-1 1-1,-7 18 0,1-10-27,-1 0-1,-1 0 1,-1-1 0,0 0-1,-2-1 1,0 0-1,0-2 1,-24 21-1,10-12-1151,-1-1-1,-47 29 0,48-36-136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9.707"/>
    </inkml:context>
    <inkml:brush xml:id="br0">
      <inkml:brushProperty name="width" value="0.05" units="cm"/>
      <inkml:brushProperty name="height" value="0.05" units="cm"/>
      <inkml:brushProperty name="color" value="#008C3A"/>
    </inkml:brush>
  </inkml:definitions>
  <inkml:trace contextRef="#ctx0" brushRef="#br0">360 71 9490,'0'-2'80,"3"-5"138,-1 0 1,1 0 0,1 0 0,5-9 0,-8 14-199,1 0 0,-1 0 0,1 0 0,0 1 0,-1-1 0,1 1 0,0-1 0,0 1 0,0 0 0,0 0 0,0-1 1,0 1-1,1 1 0,-1-1 0,0 0 0,0 1 0,1-1 0,-1 1 0,3-1 0,5 1 117,-1 0-1,0 0 1,0 1 0,0 1-1,0-1 1,0 1 0,0 1-1,15 6 1,-10-2 13,1 0 0,-1 1 0,0 1 1,16 14-1,6 9-5,-1 2-1,38 48 1,-67-76-150,19 25-16,-1 1 0,-1 2-1,-1 0 1,-3 1 0,0 0 0,13 42 0,-21-47 27,-2 1 0,-1 0 0,-1 0 0,-2 0 0,-1 1 0,-2 0 0,-1 0 0,-3 34 1,1-50 10,-1 1 1,-1-1-1,0 0 1,-2 0-1,1 0 1,-2-1-1,0 1 1,-1-1-1,-1 0 1,0-1-1,-1 0 1,0 0-1,-1-1 1,-1-1-1,0 1 1,0-1-1,-2-1 1,1-1 0,-1 1-1,-20 11 1,17-14-16,1 1 1,-2-2-1,1 0 1,-1-1-1,0-1 1,0 0-1,0-1 1,-29 2-1,33-5 19,-1-1 0,1-1 1,-1 0-1,0-1 0,1 0 0,0-1 0,0-1 0,0 0 0,0 0 1,0-1-1,1-1 0,-12-7 0,-4-6 17,0-1 0,1 0 0,2-3 0,0 0 0,1-1 0,2-1 0,-22-31 1,10 6 48,2-1 0,2-2 0,-25-62 0,45 92 43,1 0-1,1-1 1,-6-33-1,12 45-43,0-1 1,1 0-1,1 1 0,0-1 0,0 0 0,2 1 1,-1-1-1,6-18 0,0 10-7,0-1 0,1 1 1,1 0-1,2 1 0,0 0 0,0 1 0,20-24 1,-24 34-147,1 1 1,-1-1-1,2 2 1,-1-1-1,1 1 1,0 0-1,0 1 1,1 0 0,0 1-1,0-1 1,0 2-1,1 0 1,-1 0-1,1 1 1,0 0-1,15-1 1,-5 1-631,1 2 0,0 0 0,0 1 0,23 4 0,27 15-738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3.084"/>
    </inkml:context>
    <inkml:brush xml:id="br0">
      <inkml:brushProperty name="width" value="0.05" units="cm"/>
      <inkml:brushProperty name="height" value="0.05" units="cm"/>
      <inkml:brushProperty name="color" value="#008C3A"/>
    </inkml:brush>
  </inkml:definitions>
  <inkml:trace contextRef="#ctx0" brushRef="#br0">84 363 5321,'-65'31'1083,"65"-31"-1051,-1 0 0,0 0 0,1 0 1,-1 0-1,1 0 0,-1 0 0,0 0 0,1 0 0,-1 0 1,1 0-1,-1 0 0,0 0 0,1-1 0,-1 1 0,1 0 1,-1-1-1,1 1 0,-1 0 0,1-1 0,-1 1 0,1 0 0,-1-1 1,1 1-1,-1-1 0,1 1 0,0-1 0,-1 1 0,1-1 1,0 1-1,-1-1 0,1 1 0,0-1 0,0 1 0,-1-1 0,1 0 1,0 0-1,0 0-12,0 1 1,-1 0-1,1-1 1,0 1-1,0 0 1,0-1-1,0 1 1,0 0-1,-1-1 1,1 1-1,0-1 1,0 1-1,0 0 0,0-1 1,0 1-1,0 0 1,0-1-1,0 1 1,1-1-1,-1 1 1,0 0-1,0-1 1,0 1-1,0 0 1,0-1-1,1 1 1,-1 0-1,0-1 1,0 1-1,0 0 1,1-1-1,-1 1 1,0 0-1,1 0 1,-1-1-1,0 1 1,0 0-1,1 0 0,-1 0 1,0-1-1,1 1 1,-1 0-1,1 0 1,-1 0-1,0 0 1,1 0-1,-1 0 1,0 0-1,1 0 1,-1 0-1,1 0 1,-1 0-1,11 3 123,0-1 0,0 0 0,0 0 0,1-1 1,-1 0-1,0-1 0,0-1 0,0 1 0,1-2 0,-1 0 0,0 0 0,0-1 0,13-5 0,23-7-112,0 2-1,1 1 0,55-4 0,-55 9-43,449-74-53,-343 62 324,178 2 0,-183 13 139,47-19-175,-36 3 95,276 20 362,-161 0-575,70 5-78,-311-1-19,0-1 0,0-2-1,0-2 1,59-7 0,-54 1-19,0 2 0,0 2 0,44 2 0,119 16-36,-19-12 59,-127-5-139,96 9-1,122 25 119,-234-28 2,-20-2 7,41 9 0,-60-11-5,1 0-1,0 1 1,0-1-1,0 0 1,-1 0-1,1 0 0,0 0 1,0 0-1,0-1 1,-1 1-1,1-1 1,0 1-1,2-1 0,-4 1 6,0 0 0,1-1 0,-1 1 0,1 0 0,-1 0 0,0 0-1,1 0 1,-1-1 0,1 1 0,-1 0 0,0 0 0,1-1 0,-1 1-1,0 0 1,0 0 0,1-1 0,-1 1 0,0 0 0,1-1 0,-1 1-1,0 0 1,0-1 0,0 1 0,0-1 0,1 1 0,-1 0 0,0-1 0,0 1-1,0-1 1,0 1 0,0-1 0,0 1 0,0 0 0,0-1 0,0 1-1,0-1 1,0 1 0,0-1 0,0 1 0,-1 0 0,1-1 0,0 1-1,0-1 1,0 1 0,0 0 0,-1-1 0,1 1 0,0 0 0,0-1-1,-1 1 1,1 0 0,0-1 0,-1 1 0,1 0 0,0 0 0,-1 0 0,1-1-1,-1 1 1,1 0 0,0 0 0,-1 0 0,1 0 0,-1-1 0,0 1-1,1 0-1,-29-22-30,0 1-1,-2 1 1,0 2 0,-1 2-1,-36-15 1,59 28 22,-5-3-41,0 1-1,1-2 1,-24-14 0,36 20 23,51 27-209,78 18 165,-87-32 35,-1 2 0,45 21 0,-83-34 33,1 1-1,-1-1 1,0 0-1,1 1 1,-1-1-1,0 1 1,0 0-1,0 0 1,0 0-1,0 0 1,-1 0-1,1 0 1,-1 1-1,1-1 0,-1 0 1,0 1-1,1-1 1,-1 1-1,0 3 1,0-2 5,-1-1 0,0 1-1,0-1 1,0 1 0,-1-1 0,1 1 0,-1-1 0,0 0-1,0 1 1,0-1 0,0 0 0,0 0 0,-3 4 0,-4 6 34,-1 0 0,0-1 1,0 0-1,-2-1 0,-17 16 1,-216 166-6,212-170-1444,21-15 871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5.665"/>
    </inkml:context>
    <inkml:brush xml:id="br0">
      <inkml:brushProperty name="width" value="0.05" units="cm"/>
      <inkml:brushProperty name="height" value="0.05" units="cm"/>
      <inkml:brushProperty name="color" value="#008C3A"/>
    </inkml:brush>
  </inkml:definitions>
  <inkml:trace contextRef="#ctx0" brushRef="#br0">22 571 6729,'-1'0'93,"0"0"0,0 0 0,0 0-1,0-1 1,0 1 0,0 0 0,0-1-1,0 1 1,0-1 0,0 1-1,1-1 1,-1 1 0,0-1 0,0 0-1,0 1 1,1-1 0,-1 0-1,0 0 1,1 0 0,-1 0 0,0 1-1,1-1 1,-1 0 0,1 0 0,0 0-1,-1 0 1,1-2 0,0 0 39,0 0 1,0 0 0,1 0-1,0 0 1,-1 1 0,1-1-1,0 0 1,2-3 0,-2 3 3,0 2-11,-1-1 1,1 0 0,-1 1 0,1-1 0,0 1 0,-1-1 0,1 1-1,0-1 1,0 1 0,0 0 0,0-1 0,1 1 0,-1 0-1,1-1 1,0 1-98,0 1-1,0 0 1,0 0 0,-1 0-1,1 0 1,0 0 0,0 0-1,0 1 1,-1-1-1,1 1 1,0-1 0,0 1-1,-1 0 1,4 1-1,11 4-15,1-1 0,-1-1-1,1 0 1,0-1 0,35 1-1,-9-4-6,56-9-1,208-8-15,-49 5-17,7-13 58,107-9 2,-6-6-33,40-2 11,22 21 22,-408 19-11,0-2 0,35-10-1,-33 8 83,34-6 0,-23 6-20,-1-1-1,35-13 1,-15 4-24,-21 10 14,-31 5-72,0 1 0,0 0 1,1 0-1,-1 0 0,0 0 0,0 0 0,0 0 0,0 0 0,0 0 0,0 0 0,1-1 0,-1 1 1,0 0-1,0 0 0,0 0 0,0 0 0,0 0 0,0-1 0,0 1 0,0 0 0,0 0 0,0 0 0,0 0 1,0-1-1,0 1 0,0 0 0,0 0 0,0 0 0,0 0 0,0-1 0,0 1 0,0 0 0,0 0 0,0 0 1,0 0-1,0-1 0,0 1 0,0 0 0,0 0 0,0 0 0,0 0 0,0 0 0,-1 0 0,1-1 1,0 1-1,0 0 0,0 0 0,0 0 0,0 0 0,-1 0 0,-5-9 33,6 8-28,-9-6 20,1 1 0,-2 0 0,1 1 0,-1 0 0,1 0 0,-1 1 0,-1 0-1,-10-2 1,4 1 16,-64-23 98,-31-8-95,-136-66 1,314 133-1200,-16-7 1026,54 33-1,-87-46 172,4 2-103,0 1 1,-1 1-1,30 28 1,-44-37 21,-1 0 1,0 0 0,0 1-1,-1 0 1,0 0 0,0 0-1,0 0 1,-1 1 0,0-1 0,-1 1-1,0 0 1,0 0 0,0-1-1,-1 1 1,0 13 0,-1-3 47,-1 1 1,-1-1 0,-1 0-1,0 0 1,-1 0 0,-2 0 0,1-1-1,-9 17 1,-11 16-697,-39 60 0,45-78-411,9-13 261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6.306"/>
    </inkml:context>
    <inkml:brush xml:id="br0">
      <inkml:brushProperty name="width" value="0.05" units="cm"/>
      <inkml:brushProperty name="height" value="0.05" units="cm"/>
      <inkml:brushProperty name="color" value="#008C3A"/>
    </inkml:brush>
  </inkml:definitions>
  <inkml:trace contextRef="#ctx0" brushRef="#br0">13 1 11122,'-5'27'172,"2"1"-1,0-1 0,2 1 1,2 28-1,-1-11-155,11 432 1,-2-91-8,-8-330 53,-12 82 0,20-177-141,2 0-1,19-47 1,-11 33-20,5-18-7,-10 23 244,3 0 0,2 1 0,44-78 1,-57 116-44,0 0 1,1 1 0,0 0 0,0 0 0,1 1 0,12-10 0,-18 15-73,0 0 1,0 1 0,0-1 0,1 1 0,-1 0-1,0 0 1,1 0 0,-1 0 0,1 0-1,-1 0 1,1 0 0,-1 1 0,1-1 0,-1 1-1,1 0 1,0 0 0,-1 0 0,1 0 0,-1 0-1,1 1 1,-1-1 0,1 1 0,0 0 0,-1-1-1,0 1 1,1 0 0,-1 0 0,0 1 0,1-1-1,-1 0 1,4 4 0,1 3-5,-1-1-1,1 1 1,-1 1 0,0-1 0,-1 1-1,0 0 1,5 14 0,23 73-196,-26-75 145,12 53-248,-2 0-1,-4 1 1,-3 1-1,-3 0 1,-5 130-1,-3-187-887,1-20 1147,0 1 0,0 0-1,0 0 1,0 0 0,0 0 0,0 0-1,0 0 1,0 0 0,0 0 0,0 0 0,0 0-1,0 0 1,0 0 0,0 0 0,0 0-1,0 0 1,0 0 0,1 0 0,-1 0-1,0 0 1,0 0 0,0 0 0,0 0 0,0 1-1,0-1 1,0 0 0,0 0 0,0 0-1,0 0 1,0 0 0,0 0 0,0 0 0,0 0-1,0 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6.658"/>
    </inkml:context>
    <inkml:brush xml:id="br0">
      <inkml:brushProperty name="width" value="0.05" units="cm"/>
      <inkml:brushProperty name="height" value="0.05" units="cm"/>
      <inkml:brushProperty name="color" value="#008C3A"/>
    </inkml:brush>
  </inkml:definitions>
  <inkml:trace contextRef="#ctx0" brushRef="#br0">1 1 8834,'15'13'2432,"3"12"-1863,5 6-233,-2 18-216,-5 4-32,-4 12-48,-5 5 16,-1 7 8,-1 5-48,1-3-168,3-4-176,-1-11-553,3-11-375,-1-20-1248,-5-4 1359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005"/>
    </inkml:context>
    <inkml:brush xml:id="br0">
      <inkml:brushProperty name="width" value="0.05" units="cm"/>
      <inkml:brushProperty name="height" value="0.05" units="cm"/>
      <inkml:brushProperty name="color" value="#008C3A"/>
    </inkml:brush>
  </inkml:definitions>
  <inkml:trace contextRef="#ctx0" brushRef="#br0">323 0 14691,'-36'11'624,"-16"1"-568,1-7-672,1 1-288,6-10-248,14-1 55,10-5 257,3 3 0,6 3-816,-1 4 984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337"/>
    </inkml:context>
    <inkml:brush xml:id="br0">
      <inkml:brushProperty name="width" value="0.05" units="cm"/>
      <inkml:brushProperty name="height" value="0.05" units="cm"/>
      <inkml:brushProperty name="color" value="#008C3A"/>
    </inkml:brush>
  </inkml:definitions>
  <inkml:trace contextRef="#ctx0" brushRef="#br0">48 1 11939,'31'34'232,"7"3"-504,7 8-161,0 2 17,-6 2 256,5 0 136,-3-8 40,4 0-128,-9-16-1008,5-9-1000,6-16 1111</inkml:trace>
  <inkml:trace contextRef="#ctx0" brushRef="#br0" timeOffset="1">474 46 11186,'-27'4'689,"-8"5"-705,-12 10-297,-10 9 33,-3 11 144,0 4 120,-2 4 96,10-2-16,12-9-376,16 2-520,15-10 464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694"/>
    </inkml:context>
    <inkml:brush xml:id="br0">
      <inkml:brushProperty name="width" value="0.05" units="cm"/>
      <inkml:brushProperty name="height" value="0.05" units="cm"/>
      <inkml:brushProperty name="color" value="#008C3A"/>
    </inkml:brush>
  </inkml:definitions>
  <inkml:trace contextRef="#ctx0" brushRef="#br0">535 3 6401,'-2'-1'206,"-1"1"-1,1-1 1,-1 1-1,1 0 1,-1 0-1,1 0 1,-1 0-1,1 0 1,-1 1 0,1-1-1,-1 1 1,1 0-1,-1-1 1,1 1-1,0 0 1,-1 1-1,1-1 1,-3 2-1,-5 4 50,0 1 0,-14 13 0,11-8 224,-20 16-90,2 2 0,0 1 0,2 2 0,2 1 0,-41 66 0,41-47-296,1 1 0,-33 107 1,-11 124-43,61-245-98,1 1 1,3 0-1,1 0 0,2 0 1,4 42-1,-1-74-35,0-1 0,1 1 1,0-1-1,1 0 0,0 1 0,0-1 1,1 0-1,0-1 0,1 1 0,6 9 0,-8-14-67,0 0 0,0 0 0,1-1 0,-1 0 0,1 0 0,0 0 0,0 0 0,0 0-1,0-1 1,0 0 0,1 0 0,-1 0 0,1 0 0,-1-1 0,1 0 0,0 0 0,-1 0 0,1 0-1,0-1 1,0 1 0,-1-1 0,7-1 0,49-7-1127</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8.154"/>
    </inkml:context>
    <inkml:brush xml:id="br0">
      <inkml:brushProperty name="width" value="0.05" units="cm"/>
      <inkml:brushProperty name="height" value="0.05" units="cm"/>
      <inkml:brushProperty name="color" value="#008C3A"/>
    </inkml:brush>
  </inkml:definitions>
  <inkml:trace contextRef="#ctx0" brushRef="#br0">250 95 5665,'3'-8'155,"0"0"0,1 0-1,-1 0 1,2 1 0,-1 0-1,1-1 1,0 1 0,8-8-1,-11 13-123,0 0 0,0 0-1,0 1 1,0-1 0,0 1 0,1 0-1,-1 0 1,0 0 0,1 0-1,-1 0 1,1 0 0,-1 0 0,0 1-1,1-1 1,0 1 0,-1 0 0,1 0-1,-1 0 1,1 0 0,-1 0-1,1 1 1,-1-1 0,1 1 0,-1-1-1,1 1 1,-1 0 0,0 0-1,1 0 1,-1 0 0,0 0 0,0 1-1,4 2 1,5 5 151,-1 0-1,0 0 1,-1 1-1,0 0 1,0 1 0,-1 0-1,-1 0 1,0 1 0,0 0-1,7 19 1,-1 2-82,-2-1 1,13 67-1,-16-53-237,-2 1 0,-2 0-1,-2 0 1,-4 51 0,0-73 190,-1 1 1,-2-1-1,0 0 0,-1 0 1,-2 0-1,0-1 1,-2 0-1,-1-1 1,-14 24-1,19-37 119,-1 0-1,-1 0 1,1-1 0,-1-1-1,-12 11 1,15-15-57,0 0 1,0-1-1,0 0 1,0 0-1,0 0 0,-1-1 1,1 0-1,-1 0 0,0 0 1,1-1-1,-1 1 1,-10 0-1,7-3-11,-1 1 0,1-1 0,0-1 0,0 1 0,0-2 0,0 1-1,0-1 1,0-1 0,0 0 0,1 0 0,0 0 0,0-1 0,0 0 0,0-1 0,1 0 0,-11-11 0,2 0 10,1 0 1,0 0 0,2-1 0,0-1-1,-19-38 1,20 30-78,1 0 0,2-1 0,1 0 0,1 0-1,1-1 1,2 0 0,0 0 0,3 0 0,0 0-1,2-1 1,0 1 0,3 0 0,0 0 0,2 0 0,1 1-1,1 0 1,15-35 0,-17 52-100,0-1 0,0 2-1,1-1 1,0 1 0,1 0-1,1 0 1,-1 1 0,1 0 0,1 1-1,0-1 1,14-8 0,-17 13-8,0 0 0,0 1 1,0 0-1,0 0 0,0 1 1,1 0-1,-1 0 0,1 0 1,-1 1-1,1 0 1,0 1-1,-1 0 0,1 0 1,0 1-1,-1 0 0,1 0 1,0 0-1,-1 1 0,15 6 1,-8-1-119,1 0 0,-1 2 0,-1 0 0,0 0 1,0 1-1,0 1 0,-2 0 0,1 1 0,14 20 1,-10-11-310,-1 2 1,0 0-1,-2 1 1,20 48-1,-28-57 485,0 0 0,-1 0 0,-1 1-1,0 0 1,-1 0 0,-1 0 0,-1 0 0,0 0 0,-1 0-1,0 0 1,-2-1 0,0 1 0,0 0 0,-8 18 0,7-23 224,-1 0 0,0 0 0,0-1 0,-1 0 0,-1 0 0,0 0 0,0 0 1,-1-1-1,0-1 0,-1 1 0,0-1 0,0-1 0,0 0 0,-1 0 0,0-1 0,-1 0 1,1 0-1,-1-1 0,-17 5 0,16-7-112,-1-1 1,-1 0 0,1 0-1,0-2 1,0 1 0,0-2-1,0 0 1,-1 0 0,1-1-1,-18-5 1,4-1-443,0-2 1,1 0-1,-42-23 0,65 32 196,0-1 0,0 1 1,1-1-1,-1 1 0,0-1 0,1 0 0,-1 0 0,1 0 1,0-1-1,0 1 0,0 0 0,0-1 0,0 1 0,0-1 0,0 0 1,1 0-1,-2-4 0,1-16-716</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8.625"/>
    </inkml:context>
    <inkml:brush xml:id="br0">
      <inkml:brushProperty name="width" value="0.05" units="cm"/>
      <inkml:brushProperty name="height" value="0.05" units="cm"/>
      <inkml:brushProperty name="color" value="#008C3A"/>
    </inkml:brush>
  </inkml:definitions>
  <inkml:trace contextRef="#ctx0" brushRef="#br0">4 26 14579,'-1'-1'43,"1"0"0,-1 0 0,1 0 0,-1 0-1,1 0 1,0 0 0,0-1 0,-1 1 0,1 0 0,0 0 0,0 0 0,0 0 0,0 0-1,1 0 1,-1-1 0,0 1 0,1-1 0,-1 1-51,0 1-1,1-1 1,-1 1 0,1 0 0,-1-1 0,1 1-1,-1 0 1,1 0 0,-1-1 0,1 1-1,-1 0 1,1 0 0,-1 0 0,1 0-1,-1-1 1,1 1 0,-1 0 0,1 0 0,-1 0-1,1 0 1,0 0 0,-1 0 0,1 0-1,-1 1 1,1-1 0,5 2-137,1 0 0,-2 0 1,1 0-1,0 1 0,8 5 0,14 10 16,-1 1-1,-1 2 1,-1 0-1,40 45 0,-24-18 438,54 85 0,-72-94-316,-1 0-1,-3 2 0,-1 1 1,-2 0-1,-2 1 0,-2 1 0,-1 0 1,-3 0-1,-1 1 0,-3 0 1,-1 0-1,-3 1 0,-1-1 1,-3 0-1,-1 0 0,-2 0 0,-3-1 1,-1 0-1,-2-1 0,-23 53 1,25-74-451,0 0 0,-1-1 0,-1-1 0,0 0 0,-2 0 0,-29 29 0,-20 9-900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9"/>
    </inkml:context>
    <inkml:brush xml:id="br0">
      <inkml:brushProperty name="width" value="0.05" units="cm"/>
      <inkml:brushProperty name="height" value="0.05" units="cm"/>
      <inkml:brushProperty name="color" value="#E71224"/>
    </inkml:brush>
  </inkml:definitions>
  <inkml:trace contextRef="#ctx0" brushRef="#br0">1 25 12507,'2'0'568,"-2"-2"-496,0-3-768,11-1-793,2-5 817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3.927"/>
    </inkml:context>
    <inkml:brush xml:id="br0">
      <inkml:brushProperty name="width" value="0.05" units="cm"/>
      <inkml:brushProperty name="height" value="0.05" units="cm"/>
      <inkml:brushProperty name="color" value="#E71224"/>
    </inkml:brush>
  </inkml:definitions>
  <inkml:trace contextRef="#ctx0" brushRef="#br0">0 72 2585,'11'10'2991,"-2"-5"-2747,0-1 0,0 0 0,0 0 0,0-1 0,1 0 0,0-1 0,18 3 0,74 0 459,-75-5-438,624 19 1572,-96-23-1046,4 1-717,549 32 569,-167 3 351,-251-21-564,-129-6-71,811 11-317,-861-35-32,8 0 13,589 16 9,-734 3-25,146 4 6,372-4 23,563-7 3,-1262 11-33,540 8 4,0-28 0,-462 0 12,418-17 46,-387 27 1,304-9 108,-4-20 159,621-19 107,-717 40-405,1014 9 735,-1474 6-730,183-1 94,222 8-185,-324-2 4,230 18-400,-353-24 165,1 1 0,-1 0 0,0-1 0,0 2 0,0-1 0,6 3 1,-17 0-1558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454"/>
    </inkml:context>
    <inkml:brush xml:id="br0">
      <inkml:brushProperty name="width" value="0.05" units="cm"/>
      <inkml:brushProperty name="height" value="0.05" units="cm"/>
      <inkml:brushProperty name="color" value="#E71224"/>
    </inkml:brush>
  </inkml:definitions>
  <inkml:trace contextRef="#ctx0" brushRef="#br0">17 251 2401,'0'-11'45,"-1"0"0,-1 0 1,-3-14-1,3 18 192,0 0-1,0-1 0,1 1 0,0-1 0,1 0 0,0 1 0,0-1 1,2-11-1,8-18 645,-9 36-782,-1-1 1,1 0 0,0 1 0,-1-1 0,1 1 0,0-1 0,0 1-1,0-1 1,0 1 0,0 0 0,0-1 0,1 1 0,-1 0 0,0 0-1,1 0 1,-1 0 0,0 0 0,1 0 0,1 0 0,-2 1-21,0-1 1,0 1 0,0 1-1,0-1 1,0 0 0,0 0-1,-1 0 1,1 0 0,0 1-1,0-1 1,0 0 0,0 1-1,-1-1 1,1 0 0,0 1-1,0-1 1,-1 1 0,1 0 0,0-1-1,-1 1 1,1-1 0,0 1-1,0 1 1,13 21 767,-11-18-646,16 33 91,-2 0-1,-2 1 1,12 44 0,22 127-352,-5-18 195,-41-180-119,1-1 1,-1 1-1,2-1 0,0-1 1,0 1-1,10 14 1,-15-24-19,0-1 0,1 1 1,-1 0-1,1 0 0,-1-1 0,1 1 1,-1 0-1,1-1 0,0 1 1,-1-1-1,1 1 0,0-1 1,-1 1-1,1-1 0,0 1 1,0-1-1,0 0 0,-1 1 1,2-1-1,-1 0 1,0-1 0,0 1 1,0-1-1,0 0 0,-1 1 0,1-1 0,0 0 0,0 0 1,-1 1-1,1-1 0,0 0 0,-1 0 0,1 0 0,-1 0 1,0 0-1,1 0 0,-1 1 0,1-1 0,-1 0 1,0 0-1,0 0 0,0 0 0,0-2 0,8-30 28,-2 0-1,-1 0 1,-2-1-1,-1-54 1,-21-138 25,13 170-58,4 36 5,-1 2 29,1-1-1,1 0 1,1 1 0,2-21-1,-2 38-27,0 0-1,0 0 0,1 1 1,-1-1-1,0 0 0,0 0 0,1 1 1,-1-1-1,0 0 0,1 0 1,-1 1-1,1-1 0,-1 1 1,1-1-1,-1 0 0,1 1 1,-1-1-1,1 1 0,0-1 1,-1 1-1,1-1 0,0 1 0,-1 0 1,1-1-1,0 1 0,0 0 1,-1-1-1,1 1 0,0 0 1,0 0-1,0 0 0,-1 0 1,1 0-1,0 0 0,0 0 1,0 0-1,-1 0 0,1 0 0,0 0 1,0 1-1,0-1 0,-1 0 1,2 1-1,3 1-12,0 0 0,0 0-1,-1 0 1,1 1 0,6 5 0,-1-1-14,-1 1 0,0 1 0,-1 0 0,0 0 0,0 1 0,7 13 0,36 69-98,-32-55 102,-13-26 21,1 5-1,2-1 0,0-1 1,0 1-1,20 22 0,-26-35 5,-1 1 0,1 0 0,0-1 0,0 0 0,0 1 0,0-1 0,0 0 0,0 0 0,1-1 0,-1 1 0,1-1 0,-1 0 0,1 0 0,0 0 0,-1 0 0,1-1 0,0 1 0,0-1 0,-1 0 0,1 0 0,0 0 0,0-1 0,-1 1 0,1-1 0,0 0 0,-1 0 0,7-3 0,1-1 9,0-1 0,-1-1 0,0 0 0,-1 0 0,1-1 0,-2 0 0,16-18 0,0-3-38,24-40-1,-26 33-71,16-41 0,-25 49-40,1 0 0,1 1 0,24-32 0,-36 55 117,0 0-1,0 1 1,1-1-1,0 1 0,-1 0 1,1 0-1,0 0 0,1 1 1,-1-1-1,0 1 1,1 0-1,0 0 0,-1 0 1,9-1-1,-9 3 32,0-1 0,0 1 1,0 0-1,0 0 0,0 0 0,0 1 0,0 0 0,0-1 0,0 1 1,0 1-1,0-1 0,-1 0 0,1 1 0,0 0 0,-1 0 0,0 0 1,7 5-1,3 5 100,-1 0 1,-1 0 0,0 1-1,0 1 1,15 26 0,-7-6 240,20 53 1,-19-32-83,-3 0 0,-2 1 1,14 113-1,-14-80-1377,-15-87 945,0 0 1,0 0 0,0 1 0,1-1-1,-1 0 1,1 0 0,-1 0-1,1 0 1,0 0 0,-1 0 0,1 0-1,0-1 1,0 1 0,0 0 0,1 0-1,-1-1 1,0 1 0,1 0-1,-1-1 1,4 3 0,4 1-1201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888"/>
    </inkml:context>
    <inkml:brush xml:id="br0">
      <inkml:brushProperty name="width" value="0.05" units="cm"/>
      <inkml:brushProperty name="height" value="0.05" units="cm"/>
      <inkml:brushProperty name="color" value="#E71224"/>
    </inkml:brush>
  </inkml:definitions>
  <inkml:trace contextRef="#ctx0" brushRef="#br0">489 139 9874,'-9'-13'194,"-1"1"-1,0 0 0,-1 0 1,0 1-1,-25-18 1,27 22-52,0 1 0,0 1 0,0-1 1,-1 2-1,0-1 0,0 1 1,-1 1-1,1 0 0,-17-3 0,22 6-86,0 0-1,-1 0 1,1 0 0,0 0-1,0 1 1,-1 0-1,1 0 1,0 1-1,0-1 1,0 1 0,0 0-1,-6 4 1,3-1-29,0 0 1,0 1-1,0 0 1,1 1-1,0-1 1,-7 10 0,-6 9-92,2 1 1,1 1-1,-14 29 1,28-49 52,-8 13-24,1 1 0,2 0 0,0 0 0,1 1-1,0 0 1,2 1 0,-3 29 0,7-43 72,1 0-1,0 0 1,0 0 0,1-1 0,0 1-1,0 0 1,1-1 0,0 1 0,0-1-1,1 1 1,1-1 0,-1 0-1,1 0 1,0-1 0,1 1 0,0-1-1,0 0 1,1 0 0,0 0-1,0-1 1,13 11 0,-5-8-21,0-1 0,1-1 0,-1 0 1,2 0-1,-1-2 0,1 0 0,-1 0 0,1-2 1,1 0-1,29 2 0,3-4-389,0-1 0,65-10 1,43-19-2031,-136 25 2014,59-12-600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6.225"/>
    </inkml:context>
    <inkml:brush xml:id="br0">
      <inkml:brushProperty name="width" value="0.05" units="cm"/>
      <inkml:brushProperty name="height" value="0.05" units="cm"/>
      <inkml:brushProperty name="color" value="#E71224"/>
    </inkml:brush>
  </inkml:definitions>
  <inkml:trace contextRef="#ctx0" brushRef="#br0">1 0 13483,'18'49'928,"5"21"-1048,1 12-464,-1 5-208,-8-14-392,-8-9-297,-7-21 809</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477"/>
    </inkml:context>
    <inkml:brush xml:id="br0">
      <inkml:brushProperty name="width" value="0.05" units="cm"/>
      <inkml:brushProperty name="height" value="0.05" units="cm"/>
      <inkml:brushProperty name="color" value="#E71224"/>
    </inkml:brush>
  </inkml:definitions>
  <inkml:trace contextRef="#ctx0" brushRef="#br0">2 1 5841,'6'25'814,"1"6"-413,-1-1 0,-1 1 0,-2 0 1,0 1-1,-4 40 0,-13 28 1042,-2 24-421,15-108-1007,1 1 0,1-1 0,1 1 0,0-1 0,7 28 0,6 1-350,28 59 1,-42-101 149,0 0 1,1 0-1,-1 0 0,1 0 1,-1 0-1,1 0 1,0-1-1,0 1 0,0-1 1,1 1-1,-1-1 1,1 0-1,-1 0 1,1 0-1,-1 0 0,1 0 1,0 0-1,0-1 1,0 0-1,0 1 0,0-1 1,0 0-1,1-1 1,-1 1-1,0 0 1,5-1-1,17-1-1122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848"/>
    </inkml:context>
    <inkml:brush xml:id="br0">
      <inkml:brushProperty name="width" value="0.05" units="cm"/>
      <inkml:brushProperty name="height" value="0.05" units="cm"/>
      <inkml:brushProperty name="color" value="#E71224"/>
    </inkml:brush>
  </inkml:definitions>
  <inkml:trace contextRef="#ctx0" brushRef="#br0">383 1 6529,'-30'43'2025,"-3"-2"-1161,-1 6-552,-2-4-144,2-7-424,-11-4-240,13-12-296,-1-3 24,1-7 216,7-1-33,-3-3-791,8-3 920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8.184"/>
    </inkml:context>
    <inkml:brush xml:id="br0">
      <inkml:brushProperty name="width" value="0.05" units="cm"/>
      <inkml:brushProperty name="height" value="0.05" units="cm"/>
      <inkml:brushProperty name="color" value="#E71224"/>
    </inkml:brush>
  </inkml:definitions>
  <inkml:trace contextRef="#ctx0" brushRef="#br0">1 0 7009,'5'30'1129,"25"10"-673,10-1 32,3 0-56,13-5-144,-5-7-448,1 1-336,3-4-1384,-10-3 1143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901"/>
    </inkml:context>
    <inkml:brush xml:id="br0">
      <inkml:brushProperty name="width" value="0.05" units="cm"/>
      <inkml:brushProperty name="height" value="0.05" units="cm"/>
      <inkml:brushProperty name="color" value="#E71224"/>
    </inkml:brush>
  </inkml:definitions>
  <inkml:trace contextRef="#ctx0" brushRef="#br0">42 0 8858,'-17'19'-640,"9"0"-1609,-9 2 1297</inkml:trace>
  <inkml:trace contextRef="#ctx0" brushRef="#br0" timeOffset="1">49 727 10322,'0'37'-160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278"/>
    </inkml:context>
    <inkml:brush xml:id="br0">
      <inkml:brushProperty name="width" value="0.05" units="cm"/>
      <inkml:brushProperty name="height" value="0.05" units="cm"/>
      <inkml:brushProperty name="color" value="#E71224"/>
    </inkml:brush>
  </inkml:definitions>
  <inkml:trace contextRef="#ctx0" brushRef="#br0">59 0 12595,'2'70'1216,"-2"-12"-1480,2-21-1761,0-10 1145</inkml:trace>
  <inkml:trace contextRef="#ctx0" brushRef="#br0" timeOffset="1">20 710 13931,'-6'50'936,"-1"-12"-1824,1-4-1160,6-10 1135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644"/>
    </inkml:context>
    <inkml:brush xml:id="br0">
      <inkml:brushProperty name="width" value="0.05" units="cm"/>
      <inkml:brushProperty name="height" value="0.05" units="cm"/>
      <inkml:brushProperty name="color" value="#E71224"/>
    </inkml:brush>
  </inkml:definitions>
  <inkml:trace contextRef="#ctx0" brushRef="#br0">14 0 11995,'-6'55'408,"0"-6"-968,6-16-2049,-2-12 1673</inkml:trace>
  <inkml:trace contextRef="#ctx0" brushRef="#br0" timeOffset="1">14 205 4921,'0'28'1792,"-2"10"-567,2-1-153,-2 4-184,4 3 8,2-9-264,1-7-303,1-14-1290,-1-9-1559,-3-10 1376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272"/>
    </inkml:context>
    <inkml:brush xml:id="br0">
      <inkml:brushProperty name="width" value="0.05" units="cm"/>
      <inkml:brushProperty name="height" value="0.05" units="cm"/>
      <inkml:brushProperty name="color" value="#E71224"/>
    </inkml:brush>
  </inkml:definitions>
  <inkml:trace contextRef="#ctx0" brushRef="#br0">80 212 6529,'5'-18'623,"1"1"-1,1 0 1,1 0-1,0 0 0,1 1 1,1 0-1,16-20 1,-22 31-592,1 0 0,-1 0 0,1 1 0,0-1 0,1 1 0,-1 0 0,1 1 0,-1 0 0,1 0 0,0 0 0,0 0 1,0 1-1,1 0 0,-1 0 0,1 1 0,-1 0 0,1 0 0,-1 0 0,1 1 0,-1 0 0,1 0 0,0 1 1,12 2-1,-3 1-81,0 2 1,0 0-1,0 0 1,-1 1-1,0 1 0,0 1 1,-1 0-1,0 1 1,-1 0-1,0 1 1,13 15-1,1 2 65,-2 2-1,-2 1 1,37 62 0,-49-74 15,-1 0 0,-1 1 0,-1 0 0,-1 1 1,-1 0-1,-1 0 0,0 0 0,-2 1 1,0-1-1,-1 1 0,-2 24 0,-1-31-35,0-1 0,-1 0 0,-1 1 0,0-1-1,-1 0 1,-1-1 0,0 1 0,0-1 0,-2 0-1,1 0 1,-2-1 0,0 0 0,0 0 0,-1-1-1,0 0 1,-1 0 0,-20 15 0,13-12 27,-2-1 1,0-1-1,0-1 1,-1-1-1,0-1 1,-1 0-1,0-2 1,0 0-1,-1-1 1,0-2-1,0 0 1,0-1-1,0-1 1,-36-2-1,50-1 42,1 0-1,0 0 0,0-1 1,0 0-1,0-1 1,0 1-1,0-1 0,0-1 1,1 1-1,-1-1 1,-7-6-1,6 3 57,0-1-1,0 1 1,1-2 0,0 1 0,1-1-1,0 0 1,-5-9 0,-3-12 204,1 1 0,2-2 0,1 0-1,-7-35 1,11 40-162,1-1 0,1 0-1,1 0 1,1 0 0,3-38-1,0 51-94,1 0-1,1 1 1,0-1-1,1 1 1,0-1-1,1 1 0,0 1 1,1-1-1,0 1 1,1 0-1,1 0 1,11-13-1,-9 13-154,0 1 0,1 1 0,0 0 1,1 0-1,0 1 0,0 1 0,1 0 0,0 1 0,0 0 0,1 1 1,0 0-1,0 1 0,0 1 0,1 0 0,-1 1 0,27-2 0,-12 2-1068,0 1-1,40 4 0,-5 7-110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621"/>
    </inkml:context>
    <inkml:brush xml:id="br0">
      <inkml:brushProperty name="width" value="0.05" units="cm"/>
      <inkml:brushProperty name="height" value="0.05" units="cm"/>
      <inkml:brushProperty name="color" value="#E71224"/>
    </inkml:brush>
  </inkml:definitions>
  <inkml:trace contextRef="#ctx0" brushRef="#br0">1 0 12659,'0'34'3368,"9"-6"-3104,14 6-1424,12 4-208,16-3 120,2 1 239,7-6 665,-6-4 224,-3-1-240,-2-5-744,-3-3 640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998"/>
    </inkml:context>
    <inkml:brush xml:id="br0">
      <inkml:brushProperty name="width" value="0.05" units="cm"/>
      <inkml:brushProperty name="height" value="0.05" units="cm"/>
      <inkml:brushProperty name="color" value="#E71224"/>
    </inkml:brush>
  </inkml:definitions>
  <inkml:trace contextRef="#ctx0" brushRef="#br0">1 0 13739,'15'21'1224,"-8"18"-2600,-1 10-296,-4 8-1049,-1 1 1569</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4.775"/>
    </inkml:context>
    <inkml:brush xml:id="br0">
      <inkml:brushProperty name="width" value="0.05" units="cm"/>
      <inkml:brushProperty name="height" value="0.05" units="cm"/>
      <inkml:brushProperty name="color" value="#E71224"/>
    </inkml:brush>
  </inkml:definitions>
  <inkml:trace contextRef="#ctx0" brushRef="#br0">0 221 8994,'1'0'161,"0"0"1,0 1-1,-1-1 1,1 0-1,0 0 1,0 0-1,0 0 0,-1 0 1,1 0-1,0 0 1,0-1-1,-1 1 1,1 0-1,0 0 1,0 0-1,0-1 1,18-8-125,1 2 1,0 0-1,0 1 1,1 1-1,0 1 1,0 0 0,0 2-1,39 1 1,11 4 32,91 18 1,-120-15-8,-4 2-108,53 17-1,-58-15-48,0-1-1,40 5 1,-65-13 154,1 0 1,-1 1 0,1-1 0,-1 2 0,14 4 0,-51-34-334,23 23 260,1 0 0,0-1 0,0 1 0,0-1 0,1 0 0,0 0 0,0-1 0,0 1-1,0-1 1,-2-6 0,-3-7 330,-10-38-1,15 44-278,0-1-1,0 1 1,-2 0 0,1 0 0,-2 1-1,-9-15 1,2 12-451,10 13-174,8 12 233,18 30 456,-7-16 9,-2 0 1,17 45-1,-27-61-100,-1 1-1,1-1 0,-2 1 0,1 0 0,-1-1 0,-1 1 1,0 0-1,0 0 0,0 0 0,-1-1 0,-1 1 0,-3 15 1,-7 6-554,-1-1 1,-1-1 0,-2 0 0,0-1 0,-2 0 0,-1-2 0,-25 27 0,12-17-479</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trace contextRef="#ctx0" brushRef="#br0" timeOffset="1">1 130 7970,'6'-3'2528,"-3"-3"-1303,1-3-737,-2-5-144,-2-4-576,7-3-417,7-7-2071,-9-2 1584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8"/>
    </inkml:context>
    <inkml:brush xml:id="br0">
      <inkml:brushProperty name="width" value="0.05" units="cm"/>
      <inkml:brushProperty name="height" value="0.05" units="cm"/>
      <inkml:brushProperty name="color" value="#E71224"/>
    </inkml:brush>
  </inkml:definitions>
  <inkml:trace contextRef="#ctx0" brushRef="#br0">147 438 11242,'-2'-17'1441,"-5"8"-833,1-6-352,1 4-304,-5-1-920,6-14-865,4-8 921</inkml:trace>
  <inkml:trace contextRef="#ctx0" brushRef="#br0" timeOffset="1">1 25 12507,'2'0'568,"-2"-2"-496,0-3-768,11-1-793,2-5 817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3.927"/>
    </inkml:context>
    <inkml:brush xml:id="br0">
      <inkml:brushProperty name="width" value="0.05" units="cm"/>
      <inkml:brushProperty name="height" value="0.05" units="cm"/>
      <inkml:brushProperty name="color" value="#E71224"/>
    </inkml:brush>
  </inkml:definitions>
  <inkml:trace contextRef="#ctx0" brushRef="#br0">0 72 2585,'11'10'2991,"-2"-5"-2747,0-1 0,0 0 0,0 0 0,0-1 0,1 0 0,0-1 0,18 3 0,74 0 459,-75-5-438,624 19 1572,-96-23-1046,4 1-717,549 32 569,-167 3 351,-251-21-564,-129-6-71,811 11-317,-861-35-32,8 0 13,589 16 9,-734 3-25,146 4 6,372-4 23,563-7 3,-1262 11-33,540 8 4,0-28 0,-462 0 12,418-17 46,-387 27 1,304-9 108,-4-20 159,621-19 107,-717 40-405,1014 9 735,-1474 6-730,183-1 94,222 8-185,-324-2 4,230 18-400,-353-24 165,1 1 0,-1 0 0,0-1 0,0 2 0,0-1 0,6 3 1,-17 0-1558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454"/>
    </inkml:context>
    <inkml:brush xml:id="br0">
      <inkml:brushProperty name="width" value="0.05" units="cm"/>
      <inkml:brushProperty name="height" value="0.05" units="cm"/>
      <inkml:brushProperty name="color" value="#E71224"/>
    </inkml:brush>
  </inkml:definitions>
  <inkml:trace contextRef="#ctx0" brushRef="#br0">17 251 2401,'0'-11'45,"-1"0"0,-1 0 1,-3-14-1,3 18 192,0 0-1,0-1 0,1 1 0,0-1 0,1 0 0,0 1 0,0-1 1,2-11-1,8-18 645,-9 36-782,-1-1 1,1 0 0,0 1 0,-1-1 0,1 1 0,0-1 0,0 1-1,0-1 1,0 1 0,0 0 0,0-1 0,1 1 0,-1 0 0,0 0-1,1 0 1,-1 0 0,0 0 0,1 0 0,1 0 0,-2 1-21,0-1 1,0 1 0,0 1-1,0-1 1,0 0 0,0 0-1,-1 0 1,1 0 0,0 1-1,0-1 1,0 0 0,0 1-1,-1-1 1,1 0 0,0 1-1,0-1 1,-1 1 0,1 0 0,0-1-1,-1 1 1,1-1 0,0 1-1,0 1 1,13 21 767,-11-18-646,16 33 91,-2 0-1,-2 1 1,12 44 0,22 127-352,-5-18 195,-41-180-119,1-1 1,-1 1-1,2-1 0,0-1 1,0 1-1,10 14 1,-15-24-19,0-1 0,1 1 1,-1 0-1,1 0 0,-1-1 0,1 1 1,-1 0-1,1-1 0,0 1 1,-1-1-1,1 1 0,0-1 1,-1 1-1,1-1 0,0 1 1,0-1-1,0 0 0,-1 1 1,2-1-1,-1 0 1,0-1 0,0 1 1,0-1-1,0 0 0,-1 1 0,1-1 0,0 0 0,0 0 1,-1 1-1,1-1 0,0 0 0,-1 0 0,1 0 0,-1 0 1,0 0-1,1 0 0,-1 1 0,1-1 0,-1 0 1,0 0-1,0 0 0,0 0 0,0-2 0,8-30 28,-2 0-1,-1 0 1,-2-1-1,-1-54 1,-21-138 25,13 170-58,4 36 5,-1 2 29,1-1-1,1 0 1,1 1 0,2-21-1,-2 38-27,0 0-1,0 0 0,1 1 1,-1-1-1,0 0 0,0 0 0,1 1 1,-1-1-1,0 0 0,1 0 1,-1 1-1,1-1 0,-1 1 1,1-1-1,-1 0 0,1 1 1,-1-1-1,1 1 0,0-1 1,-1 1-1,1-1 0,0 1 0,-1 0 1,1-1-1,0 1 0,0 0 1,-1-1-1,1 1 0,0 0 1,0 0-1,0 0 0,-1 0 1,1 0-1,0 0 0,0 0 1,0 0-1,-1 0 0,1 0 0,0 0 1,0 1-1,0-1 0,-1 0 1,2 1-1,3 1-12,0 0 0,0 0-1,-1 0 1,1 1 0,6 5 0,-1-1-14,-1 1 0,0 1 0,-1 0 0,0 0 0,0 1 0,7 13 0,36 69-98,-32-55 102,-13-26 21,1 5-1,2-1 0,0-1 1,0 1-1,20 22 0,-26-35 5,-1 1 0,1 0 0,0-1 0,0 0 0,0 1 0,0-1 0,0 0 0,0 0 0,1-1 0,-1 1 0,1-1 0,-1 0 0,1 0 0,0 0 0,-1 0 0,1-1 0,0 1 0,0-1 0,-1 0 0,1 0 0,0 0 0,0-1 0,-1 1 0,1-1 0,0 0 0,-1 0 0,7-3 0,1-1 9,0-1 0,-1-1 0,0 0 0,-1 0 0,1-1 0,-2 0 0,16-18 0,0-3-38,24-40-1,-26 33-71,16-41 0,-25 49-40,1 0 0,1 1 0,24-32 0,-36 55 117,0 0-1,0 1 1,1-1-1,0 1 0,-1 0 1,1 0-1,0 0 0,1 1 1,-1-1-1,0 1 1,1 0-1,0 0 0,-1 0 1,9-1-1,-9 3 32,0-1 0,0 1 1,0 0-1,0 0 0,0 0 0,0 1 0,0 0 0,0-1 0,0 1 1,0 1-1,0-1 0,-1 0 0,1 1 0,0 0 0,-1 0 0,0 0 1,7 5-1,3 5 100,-1 0 1,-1 0 0,0 1-1,0 1 1,15 26 0,-7-6 240,20 53 1,-19-32-83,-3 0 0,-2 1 1,14 113-1,-14-80-1377,-15-87 945,0 0 1,0 0 0,0 1 0,1-1-1,-1 0 1,1 0 0,-1 0-1,1 0 1,0 0 0,-1 0 0,1 0-1,0-1 1,0 1 0,0 0 0,1 0-1,-1-1 1,0 1 0,1 0-1,-1-1 1,4 3 0,4 1-1201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888"/>
    </inkml:context>
    <inkml:brush xml:id="br0">
      <inkml:brushProperty name="width" value="0.05" units="cm"/>
      <inkml:brushProperty name="height" value="0.05" units="cm"/>
      <inkml:brushProperty name="color" value="#E71224"/>
    </inkml:brush>
  </inkml:definitions>
  <inkml:trace contextRef="#ctx0" brushRef="#br0">489 139 9874,'-9'-13'194,"-1"1"-1,0 0 0,-1 0 1,0 1-1,-25-18 1,27 22-52,0 1 0,0 1 0,0-1 1,-1 2-1,0-1 0,0 1 1,-1 1-1,1 0 0,-17-3 0,22 6-86,0 0-1,-1 0 1,1 0 0,0 0-1,0 1 1,-1 0-1,1 0 1,0 1-1,0-1 1,0 1 0,0 0-1,-6 4 1,3-1-29,0 0 1,0 1-1,0 0 1,1 1-1,0-1 1,-7 10 0,-6 9-92,2 1 1,1 1-1,-14 29 1,28-49 52,-8 13-24,1 1 0,2 0 0,0 0 0,1 1-1,0 0 1,2 1 0,-3 29 0,7-43 72,1 0-1,0 0 1,0 0 0,1-1 0,0 1-1,0 0 1,1-1 0,0 1 0,0-1-1,1 1 1,1-1 0,-1 0-1,1 0 1,0-1 0,1 1 0,0-1-1,0 0 1,1 0 0,0 0-1,0-1 1,13 11 0,-5-8-21,0-1 0,1-1 0,-1 0 1,2 0-1,-1-2 0,1 0 0,-1 0 0,1-2 1,1 0-1,29 2 0,3-4-389,0-1 0,65-10 1,43-19-2031,-136 25 2014,59-12-600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6.225"/>
    </inkml:context>
    <inkml:brush xml:id="br0">
      <inkml:brushProperty name="width" value="0.05" units="cm"/>
      <inkml:brushProperty name="height" value="0.05" units="cm"/>
      <inkml:brushProperty name="color" value="#E71224"/>
    </inkml:brush>
  </inkml:definitions>
  <inkml:trace contextRef="#ctx0" brushRef="#br0">1 0 13483,'18'49'928,"5"21"-1048,1 12-464,-1 5-208,-8-14-392,-8-9-297,-7-21 809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477"/>
    </inkml:context>
    <inkml:brush xml:id="br0">
      <inkml:brushProperty name="width" value="0.05" units="cm"/>
      <inkml:brushProperty name="height" value="0.05" units="cm"/>
      <inkml:brushProperty name="color" value="#E71224"/>
    </inkml:brush>
  </inkml:definitions>
  <inkml:trace contextRef="#ctx0" brushRef="#br0">2 1 5841,'6'25'814,"1"6"-413,-1-1 0,-1 1 0,-2 0 1,0 1-1,-4 40 0,-13 28 1042,-2 24-421,15-108-1007,1 1 0,1-1 0,1 1 0,0-1 0,7 28 0,6 1-350,28 59 1,-42-101 149,0 0 1,1 0-1,-1 0 0,1 0 1,-1 0-1,1 0 1,0-1-1,0 1 0,0-1 1,1 1-1,-1-1 1,1 0-1,-1 0 1,1 0-1,-1 0 0,1 0 1,0 0-1,0-1 1,0 0-1,0 1 0,0-1 1,0 0-1,1-1 1,-1 1-1,0 0 1,5-1-1,17-1-1122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848"/>
    </inkml:context>
    <inkml:brush xml:id="br0">
      <inkml:brushProperty name="width" value="0.05" units="cm"/>
      <inkml:brushProperty name="height" value="0.05" units="cm"/>
      <inkml:brushProperty name="color" value="#E71224"/>
    </inkml:brush>
  </inkml:definitions>
  <inkml:trace contextRef="#ctx0" brushRef="#br0">383 1 6529,'-30'43'2025,"-3"-2"-1161,-1 6-552,-2-4-144,2-7-424,-11-4-240,13-12-296,-1-3 24,1-7 216,7-1-33,-3-3-791,8-3 920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8.184"/>
    </inkml:context>
    <inkml:brush xml:id="br0">
      <inkml:brushProperty name="width" value="0.05" units="cm"/>
      <inkml:brushProperty name="height" value="0.05" units="cm"/>
      <inkml:brushProperty name="color" value="#E71224"/>
    </inkml:brush>
  </inkml:definitions>
  <inkml:trace contextRef="#ctx0" brushRef="#br0">1 0 7009,'5'30'1129,"25"10"-673,10-1 32,3 0-56,13-5-144,-5-7-448,1 1-336,3-4-1384,-10-3 1143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901"/>
    </inkml:context>
    <inkml:brush xml:id="br0">
      <inkml:brushProperty name="width" value="0.05" units="cm"/>
      <inkml:brushProperty name="height" value="0.05" units="cm"/>
      <inkml:brushProperty name="color" value="#E71224"/>
    </inkml:brush>
  </inkml:definitions>
  <inkml:trace contextRef="#ctx0" brushRef="#br0">42 0 8858,'-17'19'-640,"9"0"-1609,-9 2 1297</inkml:trace>
  <inkml:trace contextRef="#ctx0" brushRef="#br0" timeOffset="1">49 727 10322,'0'37'-160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278"/>
    </inkml:context>
    <inkml:brush xml:id="br0">
      <inkml:brushProperty name="width" value="0.05" units="cm"/>
      <inkml:brushProperty name="height" value="0.05" units="cm"/>
      <inkml:brushProperty name="color" value="#E71224"/>
    </inkml:brush>
  </inkml:definitions>
  <inkml:trace contextRef="#ctx0" brushRef="#br0">59 0 12595,'2'70'1216,"-2"-12"-1480,2-21-1761,0-10 1145</inkml:trace>
  <inkml:trace contextRef="#ctx0" brushRef="#br0" timeOffset="1">20 710 13931,'-6'50'936,"-1"-12"-1824,1-4-1160,6-10 1135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644"/>
    </inkml:context>
    <inkml:brush xml:id="br0">
      <inkml:brushProperty name="width" value="0.05" units="cm"/>
      <inkml:brushProperty name="height" value="0.05" units="cm"/>
      <inkml:brushProperty name="color" value="#E71224"/>
    </inkml:brush>
  </inkml:definitions>
  <inkml:trace contextRef="#ctx0" brushRef="#br0">14 0 11995,'-6'55'408,"0"-6"-968,6-16-2049,-2-12 1673</inkml:trace>
  <inkml:trace contextRef="#ctx0" brushRef="#br0" timeOffset="1">14 205 4921,'0'28'1792,"-2"10"-567,2-1-153,-2 4-184,4 3 8,2-9-264,1-7-303,1-14-1290,-1-9-1559,-3-10 1376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272"/>
    </inkml:context>
    <inkml:brush xml:id="br0">
      <inkml:brushProperty name="width" value="0.05" units="cm"/>
      <inkml:brushProperty name="height" value="0.05" units="cm"/>
      <inkml:brushProperty name="color" value="#E71224"/>
    </inkml:brush>
  </inkml:definitions>
  <inkml:trace contextRef="#ctx0" brushRef="#br0">80 212 6529,'5'-18'623,"1"1"-1,1 0 1,1 0-1,0 0 0,1 1 1,1 0-1,16-20 1,-22 31-592,1 0 0,-1 0 0,1 1 0,0-1 0,1 1 0,-1 0 0,1 1 0,-1 0 0,1 0 0,0 0 0,0 0 1,0 1-1,1 0 0,-1 0 0,1 1 0,-1 0 0,1 0 0,-1 0 0,1 1 0,-1 0 0,1 0 0,0 1 1,12 2-1,-3 1-81,0 2 1,0 0-1,0 0 1,-1 1-1,0 1 0,0 1 1,-1 0-1,0 1 1,-1 0-1,0 1 1,13 15-1,1 2 65,-2 2-1,-2 1 1,37 62 0,-49-74 15,-1 0 0,-1 1 0,-1 0 0,-1 1 1,-1 0-1,-1 0 0,0 0 0,-2 1 1,0-1-1,-1 1 0,-2 24 0,-1-31-35,0-1 0,-1 0 0,-1 1 0,0-1-1,-1 0 1,-1-1 0,0 1 0,0-1 0,-2 0-1,1 0 1,-2-1 0,0 0 0,0 0 0,-1-1-1,0 0 1,-1 0 0,-20 15 0,13-12 27,-2-1 1,0-1-1,0-1 1,-1-1-1,0-1 1,-1 0-1,0-2 1,0 0-1,-1-1 1,0-2-1,0 0 1,0-1-1,0-1 1,-36-2-1,50-1 42,1 0-1,0 0 0,0-1 1,0 0-1,0-1 1,0 1-1,0-1 0,0-1 1,1 1-1,-1-1 1,-7-6-1,6 3 57,0-1-1,0 1 1,1-2 0,0 1 0,1-1-1,0 0 1,-5-9 0,-3-12 204,1 1 0,2-2 0,1 0-1,-7-35 1,11 40-162,1-1 0,1 0-1,1 0 1,1 0 0,3-38-1,0 51-94,1 0-1,1 1 1,0-1-1,1 1 1,0-1-1,1 1 0,0 1 1,1-1-1,0 1 1,1 0-1,1 0 1,11-13-1,-9 13-154,0 1 0,1 1 0,0 0 1,1 0-1,0 1 0,0 1 0,1 0 0,0 1 0,0 0 0,1 1 1,0 0-1,0 1 0,0 1 0,1 0 0,-1 1 0,27-2 0,-12 2-1068,0 1-1,40 4 0,-5 7-110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621"/>
    </inkml:context>
    <inkml:brush xml:id="br0">
      <inkml:brushProperty name="width" value="0.05" units="cm"/>
      <inkml:brushProperty name="height" value="0.05" units="cm"/>
      <inkml:brushProperty name="color" value="#E71224"/>
    </inkml:brush>
  </inkml:definitions>
  <inkml:trace contextRef="#ctx0" brushRef="#br0">1 0 12659,'0'34'3368,"9"-6"-3104,14 6-1424,12 4-208,16-3 120,2 1 239,7-6 665,-6-4 224,-3-1-240,-2-5-744,-3-3 640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998"/>
    </inkml:context>
    <inkml:brush xml:id="br0">
      <inkml:brushProperty name="width" value="0.05" units="cm"/>
      <inkml:brushProperty name="height" value="0.05" units="cm"/>
      <inkml:brushProperty name="color" value="#E71224"/>
    </inkml:brush>
  </inkml:definitions>
  <inkml:trace contextRef="#ctx0" brushRef="#br0">1 0 13739,'15'21'1224,"-8"18"-2600,-1 10-296,-4 8-1049,-1 1 1569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4.775"/>
    </inkml:context>
    <inkml:brush xml:id="br0">
      <inkml:brushProperty name="width" value="0.05" units="cm"/>
      <inkml:brushProperty name="height" value="0.05" units="cm"/>
      <inkml:brushProperty name="color" value="#E71224"/>
    </inkml:brush>
  </inkml:definitions>
  <inkml:trace contextRef="#ctx0" brushRef="#br0">0 221 8994,'1'0'161,"0"0"1,0 1-1,-1-1 1,1 0-1,0 0 1,0 0-1,0 0 0,-1 0 1,1 0-1,0 0 1,0-1-1,-1 1 1,1 0-1,0 0 1,0 0-1,0-1 1,18-8-125,1 2 1,0 0-1,0 1 1,1 1-1,0 1 1,0 0 0,0 2-1,39 1 1,11 4 32,91 18 1,-120-15-8,-4 2-108,53 17-1,-58-15-48,0-1-1,40 5 1,-65-13 154,1 0 1,-1 1 0,1-1 0,-1 2 0,14 4 0,-51-34-334,23 23 260,1 0 0,0-1 0,0 1 0,0-1 0,1 0 0,0 0 0,0-1 0,0 1-1,0-1 1,-2-6 0,-3-7 330,-10-38-1,15 44-278,0-1-1,0 1 1,-2 0 0,1 0 0,-2 1-1,-9-15 1,2 12-451,10 13-174,8 12 233,18 30 456,-7-16 9,-2 0 1,17 45-1,-27-61-100,-1 1-1,1-1 0,-2 1 0,1 0 0,-1-1 0,-1 1 1,0 0-1,0 0 0,0 0 0,-1-1 0,-1 1 0,-3 15 1,-7 6-554,-1-1 1,-1-1 0,-2 0 0,0-1 0,-2 0 0,-1-2 0,-25 27 0,12-17-479</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trace contextRef="#ctx0" brushRef="#br0" timeOffset="1">1 130 7970,'6'-3'2528,"-3"-3"-1303,1-3-737,-2-5-144,-2-4-576,7-3-417,7-7-2071,-9-2 1584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8"/>
    </inkml:context>
    <inkml:brush xml:id="br0">
      <inkml:brushProperty name="width" value="0.05" units="cm"/>
      <inkml:brushProperty name="height" value="0.05" units="cm"/>
      <inkml:brushProperty name="color" value="#E71224"/>
    </inkml:brush>
  </inkml:definitions>
  <inkml:trace contextRef="#ctx0" brushRef="#br0">147 438 11242,'-2'-17'1441,"-5"8"-833,1-6-352,1 4-304,-5-1-920,6-14-865,4-8 921</inkml:trace>
  <inkml:trace contextRef="#ctx0" brushRef="#br0" timeOffset="1">1 25 12507,'2'0'568,"-2"-2"-496,0-3-768,11-1-793,2-5 817</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6.344"/>
    </inkml:context>
    <inkml:brush xml:id="br0">
      <inkml:brushProperty name="width" value="0.05" units="cm"/>
      <inkml:brushProperty name="height" value="0.05" units="cm"/>
      <inkml:brushProperty name="color" value="#004F8B"/>
    </inkml:brush>
  </inkml:definitions>
  <inkml:trace contextRef="#ctx0" brushRef="#br0">8 14 1208,'-7'-13'184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6.719"/>
    </inkml:context>
    <inkml:brush xml:id="br0">
      <inkml:brushProperty name="width" value="0.05" units="cm"/>
      <inkml:brushProperty name="height" value="0.05" units="cm"/>
      <inkml:brushProperty name="color" value="#004F8B"/>
    </inkml:brush>
  </inkml:definitions>
  <inkml:trace contextRef="#ctx0" brushRef="#br0">587 217 2152,'7'5'362,"7"7"3271,-16-12-3354,1 1-1,0-1 1,-1 0 0,1 1-1,0-1 1,-1 0 0,1 0 0,0 0-1,-1 0 1,1 0 0,0 0-1,-1-1 1,1 1 0,-2-1 0,-64-8 1823,-118-31 0,155 31-2560,1-2 0,0 0 0,1-2 0,1-1 0,0-2 0,-32-23 0,38 22-350,8 7-323,-1 0 0,-27-16-1,25 18-401,21 8 607</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102"/>
    </inkml:context>
    <inkml:brush xml:id="br0">
      <inkml:brushProperty name="width" value="0.05" units="cm"/>
      <inkml:brushProperty name="height" value="0.05" units="cm"/>
      <inkml:brushProperty name="color" value="#004F8B"/>
    </inkml:brush>
  </inkml:definitions>
  <inkml:trace contextRef="#ctx0" brushRef="#br0">1159 333 4161,'26'15'1308,"29"20"-1,-48-30-1013,-1 1 0,1-1 0,-1 1 0,0 0 0,0 0 0,-1 1 0,0 0 0,9 14 0,-14-21-259,0 1-1,1-1 0,-1 1 1,0-1-1,1 1 1,-1-1-1,0 1 1,0-1-1,1 1 1,-1 0-1,0-1 1,0 1-1,0 0 1,0-1-1,0 1 1,0-1-1,0 1 1,0 0-1,0-1 1,0 1-1,0 0 1,0-1-1,-1 1 1,1-1-1,0 1 1,0-1-1,-1 1 1,1 0-1,0-1 1,-1 1-1,1-1 1,0 1-1,-1-1 1,1 0-1,-1 1 1,1-1-1,-1 1 1,1-1-1,-1 0 1,1 1-1,-1-1 1,1 0-1,-1 0 1,0 1-1,-3 0 66,1-1-1,0 0 1,-1 1 0,1-1-1,0 0 1,-1-1-1,1 1 1,-5-2 0,-26-7 202,1-2 1,0-1 0,-41-22 0,44 19-234,-240-138-624,205 112-153,46 30 116,1 1 0,-2 0-1,1 1 1,-1 1 0,0 1 0,-29-6 0,31 12-29</inkml:trace>
  <inkml:trace contextRef="#ctx0" brushRef="#br0" timeOffset="1">1183 500 9482,'-58'-11'1104,"-21"-4"-744,-7-14-504,-8-3-176,-5-22-120,-5-6 16,-14-11 280,-11-2 112,-3 18 8,14 6-368,28 19-1576,15 10 1295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466"/>
    </inkml:context>
    <inkml:brush xml:id="br0">
      <inkml:brushProperty name="width" value="0.05" units="cm"/>
      <inkml:brushProperty name="height" value="0.05" units="cm"/>
      <inkml:brushProperty name="color" value="#004F8B"/>
    </inkml:brush>
  </inkml:definitions>
  <inkml:trace contextRef="#ctx0" brushRef="#br0">1398 586 9058,'-73'-15'560,"-13"-7"-376,-19-14-40,-12-13-32,-8-13-88,-12-5-8,-17-10 16,9 7 0,12 5 0,17 10-128,31 23-528,14 8-464,20 13 544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853"/>
    </inkml:context>
    <inkml:brush xml:id="br0">
      <inkml:brushProperty name="width" value="0.05" units="cm"/>
      <inkml:brushProperty name="height" value="0.05" units="cm"/>
      <inkml:brushProperty name="color" value="#004F8B"/>
    </inkml:brush>
  </inkml:definitions>
  <inkml:trace contextRef="#ctx0" brushRef="#br0">2530 922 11634,'-95'-23'1153,"-22"-3"-921,-20-6-272,-15-11-32,-5-19 0,-12-11 64,-11-19 144,1-2 32,14 2-32,13 12-152,11 23-672,21 14-473,28 22-1135,25 8-609,39 15 1553</inkml:trace>
  <inkml:trace contextRef="#ctx0" brushRef="#br0" timeOffset="1">2560 988 10490,'-65'-29'1825,"-63"-10"-1593,-26-6-32,-34-17-32,-14-15 32,-18-22 8,-1-12-32,-4-7-32,3 9-64,16 21-216,11 13-168,35 20-384,19 8-297,46 27-711,10 7-528,33 16 1215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213"/>
    </inkml:context>
    <inkml:brush xml:id="br0">
      <inkml:brushProperty name="width" value="0.05" units="cm"/>
      <inkml:brushProperty name="height" value="0.05" units="cm"/>
      <inkml:brushProperty name="color" value="#004F8B"/>
    </inkml:brush>
  </inkml:definitions>
  <inkml:trace contextRef="#ctx0" brushRef="#br0">1943 800 12043,'-87'-32'1704,"-44"-9"-1696,-23-1-24,-30-21-32,-5-11-8,-5-18 24,5-14 24,-3 4 16,10 8-144,36 29-488,16 16-392,42 25-1889,11 8 1697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546"/>
    </inkml:context>
    <inkml:brush xml:id="br0">
      <inkml:brushProperty name="width" value="0.05" units="cm"/>
      <inkml:brushProperty name="height" value="0.05" units="cm"/>
      <inkml:brushProperty name="color" value="#004F8B"/>
    </inkml:brush>
  </inkml:definitions>
  <inkml:trace contextRef="#ctx0" brushRef="#br0">1851 835 12099,'-98'-39'1256,"-41"-16"-1016,-22-5-56,-30-11-312,-6-10-40,-6-11 0,4-5 32,21-1 104,7 6-224,38 21-953,24 16-919,38 31 1072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881"/>
    </inkml:context>
    <inkml:brush xml:id="br0">
      <inkml:brushProperty name="width" value="0.05" units="cm"/>
      <inkml:brushProperty name="height" value="0.05" units="cm"/>
      <inkml:brushProperty name="color" value="#004F8B"/>
    </inkml:brush>
  </inkml:definitions>
  <inkml:trace contextRef="#ctx0" brushRef="#br0">2076 958 12243,'-114'-60'1136,"-21"-4"-520,-51-11-232,-22-6-168,-12-1-144,-13-8-32,23-8-56,6-3-88,27 1-192,29 14-152,34 24-656,35 17-601,32 32 945</inkml:trace>
  <inkml:trace contextRef="#ctx0" brushRef="#br0" timeOffset="1">2347 1164 9826,'-107'-54'2665,"-28"-10"-1513,-36-18-760,-19-7-144,-26-1-152,-1 0-40,-8 6-56,18 5-8,31-2-192,1 6-216,42 8-832,11 7-713,53 28 1041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9.239"/>
    </inkml:context>
    <inkml:brush xml:id="br0">
      <inkml:brushProperty name="width" value="0.05" units="cm"/>
      <inkml:brushProperty name="height" value="0.05" units="cm"/>
      <inkml:brushProperty name="color" value="#004F8B"/>
    </inkml:brush>
  </inkml:definitions>
  <inkml:trace contextRef="#ctx0" brushRef="#br0">1614 678 11899,'-124'-45'2048,"-48"-17"-1936,-25-7-64,-6-14-272,4-3-144,9 1-104,25 7-64,19 14-176,13 2-249,48 19 537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9.607"/>
    </inkml:context>
    <inkml:brush xml:id="br0">
      <inkml:brushProperty name="width" value="0.05" units="cm"/>
      <inkml:brushProperty name="height" value="0.05" units="cm"/>
      <inkml:brushProperty name="color" value="#004F8B"/>
    </inkml:brush>
  </inkml:definitions>
  <inkml:trace contextRef="#ctx0" brushRef="#br0">1075 502 10394,'-78'-34'1296,"-24"-7"-623,-42-25-345,-31-13-368,-11-14-1033,-7-7-1511,-4 12 1456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1.353"/>
    </inkml:context>
    <inkml:brush xml:id="br0">
      <inkml:brushProperty name="width" value="0.05" units="cm"/>
      <inkml:brushProperty name="height" value="0.05" units="cm"/>
      <inkml:brushProperty name="color" value="#004F8B"/>
    </inkml:brush>
  </inkml:definitions>
  <inkml:trace contextRef="#ctx0" brushRef="#br0">1 670 1888,'1'1'244,"0"1"-1,0-1 0,0 0 0,1 0 0,-1 0 1,0 0-1,1 0 0,-1-1 0,1 1 0,-1 0 0,1 0 1,-1-1-1,1 1 0,0-1 0,-1 0 0,3 1 1,-3-1-157,0 0 1,0-1-1,0 1 1,0 0-1,0 0 1,0-1-1,0 1 1,0-1 0,0 1-1,0-1 1,0 1-1,0-1 1,0 1-1,0-1 1,-1 0-1,1 1 1,0-1 0,0 0-1,0-1 1,1-1 58,-1 0 1,1 0-1,-1 0 1,1 0-1,-1 0 1,0 0-1,0-1 1,-1 1-1,1 0 1,-1 0-1,1-1 1,-1 1-1,0-1 1,-1-5-1,-1-5 466,0 6-422,0 1-1,1-1 1,0 0 0,1 0 0,0 0 0,0 0-1,1 0 1,0 1 0,0-1 0,5-15 0,0 7-154,2 1 0,-1-1-1,2 2 1,0-1 0,0 1 0,2 0 0,0 1 0,14-14 0,-7 11 23,0 0 0,1 2-1,0 0 1,1 1 0,30-14 0,-37 21-49,0 1-1,0 1 1,1 0-1,-1 1 1,28-3 0,74 2 8,-64 3 26,384 21 46,-214-5-116,-174-12 28,-1-2 0,1-2 1,-1-3-1,1-1 0,-1-2 1,77-24-1,-78 17 9,-21 7-9,1-1-1,-1-1 1,31-17-1,-48 22 1,0 0-1,0-1 1,-1 0-1,0 0 1,0-1-1,0 0 1,0 0-1,-1 0 1,0-1-1,0 1 1,-1-1-1,0 0 1,0-1-1,5-13 1,-7 15 2,-1 1-4,1 0 0,0 1 0,0-1 0,0 0 0,4-4-1,-6 8 1,1 0-1,0 0 1,-1 0-1,1 1 0,0-1 1,-1 0-1,1 1 1,0-1-1,0 0 1,0 1-1,0-1 0,0 1 1,0-1-1,-1 1 1,1 0-1,0-1 0,0 1 1,0 0-1,0 0 1,1-1-1,-1 1 0,0 0 1,0 0-1,0 0 1,0 0-1,0 1 0,0-1 1,0 0-1,0 0 1,0 0-1,0 1 0,1 0 1,1 0 11,-1 0 0,0 1 0,1-1 0,-1 1 1,0-1-1,0 1 0,0 0 0,0 0 0,0 0 0,-1 0 0,1 0 0,0 1 1,-1-1-1,0 0 0,1 1 0,-1-1 0,0 1 0,0-1 0,-1 1 1,1-1-1,0 1 0,-1 0 0,1 3 0,-1-2-4,1 0 1,0 0-1,0-1 0,0 1 1,0 0-1,1-1 0,-1 1 0,1-1 1,0 1-1,0-1 0,0 0 1,1 0-1,3 4 0,1 0-2,0-1-1,0 1 1,1-2-1,-1 1 0,1-1 1,1 0-1,-1-1 1,1 0-1,0 0 0,0-1 1,0 0-1,0 0 1,0-1-1,1-1 1,15 2-1,-2-3 6,-1-1 1,1-1-1,0-1 0,0-1 1,33-11-1,-12 1 59,72-37 0,-97 43-72,1 0-1,0 1 1,0 1-1,1 1 1,-1 1-1,1 0 1,0 2 0,0 0-1,0 2 1,0 0-1,23 4 1,-12 1-27,1 1-1,-1 1 1,0 2 0,-1 2-1,0 0 1,39 22 0,-56-26-36,0 1 1,-1 0 0,0 1 0,-1 1-1,20 19 1,-25-22-74,-1 0 0,0 1 0,-1-1 0,0 1 0,0 1 0,-1-1-1,0 1 1,0-1 0,-1 1 0,4 16 0,-3-4-1930,4 37 0,-7-21 500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2.002"/>
    </inkml:context>
    <inkml:brush xml:id="br0">
      <inkml:brushProperty name="width" value="0.05" units="cm"/>
      <inkml:brushProperty name="height" value="0.05" units="cm"/>
      <inkml:brushProperty name="color" value="#004F8B"/>
    </inkml:brush>
  </inkml:definitions>
  <inkml:trace contextRef="#ctx0" brushRef="#br0">0 1 5553,'2'20'936,"4"12"-840,5 4 128,-5 9 377,1 2 167,-7 3 144,-4-1-104,2-7-344,2-5-168,2-14-344,6-3-208,7-10-832,-4-10-1104,2-14 1223</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2.392"/>
    </inkml:context>
    <inkml:brush xml:id="br0">
      <inkml:brushProperty name="width" value="0.05" units="cm"/>
      <inkml:brushProperty name="height" value="0.05" units="cm"/>
      <inkml:brushProperty name="color" value="#004F8B"/>
    </inkml:brush>
  </inkml:definitions>
  <inkml:trace contextRef="#ctx0" brushRef="#br0">1 153 9482,'1'1'-60,"-1"0"-1,1 0 1,0 0-1,0 0 1,0 0 0,0 0-1,0 0 1,0 0-1,0-1 1,0 1 0,1-1-1,-1 1 1,0 0-1,0-1 1,1 0 0,-1 1-1,0-1 1,1 0-1,-1 0 1,0 1 0,0-1-1,3-1 1,31-6-282,-30 5 326,36-13 337,50-25 0,19-8 479,-73 35-694,1 2 0,0 2-1,1 1 1,68-4 0,-79 11-107,0 1 0,0 1 0,0 2 0,0 0-1,0 2 1,-1 1 0,38 14 0,-55-16 39,0 0 0,-1 1 0,1 0 0,-1 0 0,-1 1 0,1 0 0,-1 1 0,0 0 0,0 0 0,9 12 0,-13-14 40,0 1 0,0 0 1,0 1-1,-1-1 0,0 0 0,-1 1 1,1 0-1,-1-1 0,0 1 0,-1 0 1,0 0-1,0 0 0,0 0 0,-1 0 1,0 0-1,-2 11 0,1-9-2,-1-1 0,0 1-1,0 0 1,-1-1 0,0 0 0,-1 0-1,1 0 1,-2 0 0,1-1-1,-7 9 1,2-6-28,0 0-1,0 0 1,-1-1-1,0 0 1,0-1-1,-13 7 1,-5 1-75,-2-1 0,1-1 0,-2-2 0,-51 13 0,29-12-657,0-3 0,-1-2 0,0-3-1,-93-2 1,100-6-523,19-5 473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3.018"/>
    </inkml:context>
    <inkml:brush xml:id="br0">
      <inkml:brushProperty name="width" value="0.05" units="cm"/>
      <inkml:brushProperty name="height" value="0.05" units="cm"/>
      <inkml:brushProperty name="color" value="#004F8B"/>
    </inkml:brush>
  </inkml:definitions>
  <inkml:trace contextRef="#ctx0" brushRef="#br0">1 134 4105,'20'14'2163,"-19"-13"-2025,0 0-1,0 0 1,0 1-1,0-1 1,0 0-1,-1 1 1,1-1 0,0 1-1,-1-1 1,0 1-1,1 0 1,-1-1 0,0 1-1,1-1 1,-1 1-1,0-1 1,-1 3-1,-2 30 888,2-32-967,-2 25 92,0-1 0,2 0-1,1 1 1,6 51 0,-5-71-148,19 104 20,-17-99-19,0 0 0,1 0 0,1-1 0,-1 0 0,2 0 1,0 0-1,7 10 0,-10-17-10,0-1 1,0 1-1,1-1 1,-1 0 0,1 0-1,0 0 1,0-1-1,0 1 1,0-1-1,0 0 1,1 0-1,-1 0 1,0-1-1,1 0 1,-1 0-1,1 0 1,0 0-1,-1-1 1,1 1-1,0-1 1,0 0-1,-1-1 1,9 0-1,-6-1 7,1 0-1,-1 0 0,0 0 1,1-1-1,-1 0 0,0 0 0,0-1 1,-1 0-1,1 0 0,-1-1 1,0 0-1,0 0 0,9-10 1,2-9 149,0-1 0,-2-1 0,-1 0 0,-2-1 0,12-31 0,9-20-14,-32 76-145,0-1-1,0 1 1,0 0-1,1-1 1,-1 1 0,1 0-1,2-3 1,-3 5 5,-1-1 0,1 1 0,-1 0 0,1 0 0,-1-1 1,1 1-1,0 0 0,-1 0 0,1 0 0,-1 0 0,1 0 0,0 0 0,-1 0 1,1 0-1,-1 0 0,1 0 0,0 0 0,-1 0 0,1 0 0,-1 0 0,1 1 1,-1-1-1,1 0 0,0 0 0,-1 1 0,1-1 0,-1 0 0,1 1 0,-1-1 1,1 0-1,-1 1 0,0-1 0,1 1 0,-1-1 0,0 1 0,1-1 0,-1 1 1,0-1-1,1 1 0,-1-1 0,0 2 0,14 20-206,20 43 0,-26-47 96,0 0 1,2 0-1,0-1 1,1-1-1,15 18 0,-18-26 70,0 1 0,1-1-1,1-1 1,-1 0-1,19 11 1,-22-15 81,0 0 0,1-1 0,-1 1 0,1-1 1,-1 0-1,1-1 0,0 0 0,0 0 0,0 0 1,0-1-1,6 0 0,-9-1 46,0 1 0,-1-1 1,1 1-1,-1-1 0,1 0 0,-1-1 1,1 1-1,-1 0 0,0-1 0,0 0 1,0 0-1,0 0 0,0 0 0,0 0 1,0-1-1,0 1 0,-1-1 0,0 0 1,1 0-1,-1 0 0,0 0 1,0 0-1,-1 0 0,1 0 0,-1-1 1,1 1-1,-1 0 0,1-7 0,1-4 152,-1 0-1,-1 0 1,0 0-1,-1 0 0,0 0 1,-3-14-1,-4-22-429,-3 1-1,-2 1 1,-2 0-1,-2 1 1,-35-71-1,48 113-302,1-1-1,0 1 0,0-1 0,1 1 1,-1-1-1,1 0 0,0-8 0,2 6-841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3.394"/>
    </inkml:context>
    <inkml:brush xml:id="br0">
      <inkml:brushProperty name="width" value="0.05" units="cm"/>
      <inkml:brushProperty name="height" value="0.05" units="cm"/>
      <inkml:brushProperty name="color" value="#004F8B"/>
    </inkml:brush>
  </inkml:definitions>
  <inkml:trace contextRef="#ctx0" brushRef="#br0">131 0 8322,'1'2'125,"0"-1"0,0 0 0,0 0 0,-1 1 0,1-1 0,0 0 0,-1 1 0,1-1-1,-1 1 1,1-1 0,-1 1 0,0-1 0,1 1 0,-1-1 0,0 1 0,0-1 0,0 1 0,0-1 0,-1 1 0,1-1 0,-1 2 0,-12 36-495,4-17 542,-19 77 210,-50 145 415,77-240-771,-1 0-1,1 0 1,-1 0 0,1 0 0,0 1-1,1-1 1,-1 0 0,1 6 0,0-8-2,0-1 0,1 1 1,-1-1-1,0 1 0,1-1 1,-1 1-1,1 0 0,0-1 0,0 0 1,-1 1-1,1-1 0,0 0 1,0 1-1,0-1 0,1 0 1,-1 0-1,0 0 0,0 0 0,1 0 1,-1 0-1,0 0 0,1 0 1,-1 0-1,1-1 0,-1 1 1,1-1-1,1 1 0,9 3 115,1-1-1,-1-1 1,1 0-1,-1-1 1,19 0-1,69-7 289,-70 3-363,480-39-2806,-365 33 1672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814 25,'93'-25,"-951"255,809-217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1137 0,'-1091'292,"1046"-279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0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578 1,'-35'9,"-5"2,-3 1,-2 0,-5 1,1 0,-2 1,7-2,1-1,-2 1,7-1,-12 2,6-1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723 1,'-695'186,"668"-179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2049 1,'-2000'536,"1952"-524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940 0,'-870'233,"801"-214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543 1,'-14'4,"-8"2,-14 3,3 0,-7 2,2-1,4-1,-5 1,-4 2,-2 0,-5 1,-2 1,3 0,1-2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9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1465 1,'-1421'381,"1377"-370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1220 0,'-1172'314,"1125"-301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1447 0,'-1400'375,"1354"-362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733 0,'-54'14,"0"1,-3 0,-2 1,-4 1,5-2,0 1,5-2,-3 1,-2 1,2-1,0 0,6-2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529"/>
    </inkml:context>
    <inkml:brush xml:id="br0">
      <inkml:brushProperty name="width" value="0.05" units="cm"/>
      <inkml:brushProperty name="height" value="0.05" units="cm"/>
      <inkml:brushProperty name="color" value="#E71224"/>
    </inkml:brush>
  </inkml:definitions>
  <inkml:trace contextRef="#ctx0" brushRef="#br0">6 3 992,'-5'-2'0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902"/>
    </inkml:context>
    <inkml:brush xml:id="br0">
      <inkml:brushProperty name="width" value="0.05" units="cm"/>
      <inkml:brushProperty name="height" value="0.05" units="cm"/>
      <inkml:brushProperty name="color" value="#E71224"/>
    </inkml:brush>
  </inkml:definitions>
  <inkml:trace contextRef="#ctx0" brushRef="#br0">0 1 1232,'10'0'352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159"/>
    </inkml:context>
    <inkml:brush xml:id="br0">
      <inkml:brushProperty name="width" value="0.05" units="cm"/>
      <inkml:brushProperty name="height" value="0.05" units="cm"/>
      <inkml:brushProperty name="color" value="#E71224"/>
    </inkml:brush>
  </inkml:definitions>
  <inkml:trace contextRef="#ctx0" brushRef="#br0">25 180 1624,'5'-1'362,"1"0"-1,-1-1 1,0 0-1,0 0 1,0-1-1,0 1 1,0-1-1,0 0 1,-1 0-1,1-1 1,-1 1-1,0-1 1,0 0-1,6-8 1,-5 5-196,15-17 369,-19 23-488,0 0 0,0 0 0,0 1-1,-1-1 1,1 1 0,0-1 0,0 1 0,0-1 0,1 1 0,-1-1-1,0 1 1,0 0 0,0 0 0,0-1 0,0 1 0,0 0 0,0 0-1,1 0 1,-1 0 0,0 0 0,0 1 0,0-1 0,2 1 0,-3 0-30,1 0 1,0-1 0,-1 1-1,1 0 1,-1 0 0,1 0-1,-1 0 1,0 0 0,0 1 0,1-1-1,-1 0 1,0 0 0,0 0-1,0 0 1,0 0 0,0 0 0,0 2-1,-2 19 174,-7 57 365,9-77-539,0 0-1,0 0 1,-1 0-1,1 0 1,0 0 0,-1 0-1,1 0 1,-1 0-1,0 0 1,0-1 0,0 1-1,0 0 1,0 0-1,0-1 1,0 1 0,0-1-1,-1 1 1,1-1-1,0 1 1,-1-1 0,0 0-1,1 0 1,-1 0-1,0 0 1,1 0-1,-4 1 1,2-1 11,1-1 0,-1 0 0,0 0 0,1 0 0,-1 0 0,0-1 0,1 1 0,-1-1 0,1 1 0,-1-1 0,0 0 0,1 0 0,0 0 0,-1 0 0,1 0 0,0-1 0,-1 1 0,1-1 0,-2-2 0,-2 0-6,1-1 0,-1 0-1,1 0 1,0 0-1,1-1 1,-8-10 0,10 12-19,0 0 1,1 0 0,-1-1 0,1 1 0,0 0 0,0 0 0,0-1-1,1 1 1,-1 0 0,1-1 0,0 1 0,2-9 0,-1 4-1,1 1-1,0 0 1,0 0 0,1 0 0,0 0-1,0 0 1,1 0 0,0 1 0,9-12 0,-11 15-6,1 1 0,-1 0 1,1 0-1,0 0 1,-1 1-1,2-1 0,-1 1 1,0-1-1,0 1 1,1 0-1,-1 0 0,1 1 1,0-1-1,-1 1 1,1 0-1,0 0 0,0 0 1,0 0-1,0 0 1,0 1-1,0 0 0,4 0 1,-4 1-2,0 0-1,0 0 1,-1 1 0,1-1 0,0 1 0,-1 0-1,0 0 1,1 0 0,-1 0 0,0 1 0,0-1-1,0 1 1,0 0 0,-1 0 0,1 0 0,-1 0-1,0 0 1,0 1 0,0-1 0,3 7 0,-2-3 3,0-1 0,-1 1 0,0-1 0,0 1 0,0 0 0,-1 0 0,0 0 0,0 0 0,-1 0 0,0 13 0,-3-11 45,1 0 1,-2 0-1,1 0 0,-1 0 0,-1 0 1,1-1-1,-2 1 0,1-1 1,-12 13-1,4-6 108,11-12-114,-1 0 0,1 0 0,-1 0 0,0-1 0,0 1 0,0-1 0,0 0 0,-1 0 0,1 0 0,-1-1 0,1 1 0,-1-1 0,1 0 0,-1 0 0,0 0-1,0 0 1,1-1 0,-1 1 0,0-1 0,0 0 0,0 0 0,0 0 0,1-1 0,-6-1 0,6 2-25,0-1-1,0 0 1,0 0 0,0 0-1,0-1 1,0 1-1,0-1 1,1 1-1,-1-1 1,1 0-1,-1 0 1,1 0 0,0 0-1,0-1 1,0 1-1,0 0 1,0-1-1,0 0 1,1 1 0,-1-1-1,1 0 1,0 0-1,-1 0 1,2 0-1,-1 0 1,0 0 0,0 0-1,1 0 1,0 0-1,0-4 1,0-2-33,0 1 1,1-1 0,0 1-1,1-1 1,-1 1 0,2-1 0,-1 1-1,1 0 1,1 0 0,7-14-1,-9 19 8,0 0 0,0 1-1,0-1 1,1 0 0,-1 1 0,1-1-1,-1 1 1,1 0 0,0 0 0,0 0-1,0 0 1,0 0 0,1 1 0,-1 0-1,0-1 1,0 1 0,1 0 0,-1 1-1,1-1 1,-1 0 0,1 1 0,-1 0-1,1 0 1,-1 0 0,1 0 0,0 1-1,-1-1 1,0 1 0,4 1 0,3 1-18,-1 0 1,0 1-1,0 0 1,0 0-1,14 10 1,-21-13 27,1 1 0,-1-1 1,0 1-1,0 0 1,0 0-1,0 0 1,0 0-1,0 0 1,0 0-1,-1 0 0,1 1 1,-1-1-1,1 0 1,-1 1-1,0 0 1,0-1-1,0 1 1,-1 0-1,1-1 0,0 1 1,-1 0-1,0 0 1,0-1-1,0 5 1,-2 2 35,0-1 1,-1 0-1,1 0 1,-2 0-1,1 0 1,-1-1-1,-1 1 1,1-1 0,-1 0-1,0 0 1,-7 6-1,9-9-7,-1 0-1,0-1 1,-1 1-1,1-1 1,0 0-1,-1 0 0,0 0 1,0-1-1,0 0 1,0 1-1,0-2 1,0 1-1,0-1 1,-1 0-1,1 0 1,0 0-1,-1-1 1,-8 0-1,11 0-29,1 0 0,0-1 0,0 0 0,0 1 0,0-1 0,0 0 0,0 0 0,0 0 0,0-1 0,0 1 0,0 0-1,0-1 1,1 1 0,-1-1 0,0 0 0,1 1 0,0-1 0,-1 0 0,1 0 0,0 0 0,0 0 0,0 0 0,0 0 0,0 0 0,0 0 0,1-1 0,-1 1 0,1 0-1,-1-3 1,0-3-1,0-1 0,1 1-1,-1 0 1,1-1-1,1 1 1,2-15-1,-1 16-5,-1 1-1,1-1 0,1 1 1,-1 0-1,1-1 0,0 1 0,1 1 1,-1-1-1,1 0 0,0 1 1,0 0-1,1 0 0,0 0 1,0 0-1,0 1 0,0 0 0,1 0 1,-1 0-1,1 1 0,0 0 1,0 0-1,1 0 0,-1 1 0,0 0 1,1 0-1,0 0 0,-1 1 1,1 0-1,0 1 0,-1-1 1,1 1-1,0 1 0,0-1 0,6 2 1,3 2 8,0 1 0,0 0 0,-1 1 0,0 0 0,0 1 0,21 14 0,-29-16 0,1 0 0,-1 0 0,0 1 0,-1 0 0,0 0 0,1 1 0,-2-1-1,1 1 1,-1 1 0,0-1 0,-1 1 0,0-1 0,6 15 0,-9-17 18,0 0-1,0 0 1,0 0-1,-1 0 1,0 0-1,0 0 1,0 1-1,-1-1 1,1 0-1,-1 0 1,-1 0-1,1 0 1,-1-1-1,1 1 1,-1 0-1,-1-1 1,1 1-1,-1-1 1,1 1-1,-1-1 1,-1 0-1,1 0 1,0-1-1,-1 1 1,0-1-1,0 1 1,0-1-1,0 0 1,0-1-1,-1 1 1,1-1-1,-1 0 1,0 0-1,0 0 1,1-1-1,-1 0 1,0 0-1,0 0 1,0 0-1,-1-1 1,1 0-1,0 0 1,0 0-1,0 0 1,-10-3-1,4 0 48,0 0 0,1-1-1,-1 0 1,1 0-1,-1-1 1,2-1 0,-1 0-1,0 0 1,-10-10-1,15 12-19,0-1 0,1 1 0,-1-1 0,1-1 0,0 1 0,0-1 0,0 1-1,1-1 1,0 0 0,0 0 0,0-1 0,1 1 0,0-1 0,0 1 0,1-1 0,-1-11-1,2 5-48,0-1-1,1 1 0,1 0 1,0-1-1,1 1 0,8-22 1,-11 33-3,1 0 1,0 0 0,0 0 0,0 0-1,0 1 1,0-1 0,0 0-1,1 1 1,-1-1 0,1 0 0,-1 1-1,1 0 1,-1-1 0,1 1-1,0 0 1,0 0 0,-1 0 0,1 0-1,0 0 1,0 0 0,0 1-1,0-1 1,0 0 0,0 1 0,0 0-1,0 0 1,1-1 0,-1 1-1,3 1 1,-2-1 7,0 0-1,0 1 1,0 0 0,0 0 0,-1-1-1,1 2 1,0-1 0,-1 0-1,1 0 1,0 1 0,-1 0-1,0-1 1,1 1 0,-1 0 0,0 0-1,0 0 1,0 1 0,0-1-1,0 0 1,1 4 0,1 2 14,-1 1 1,0 0 0,0 1-1,-1-1 1,0 0 0,-1 1-1,0-1 1,0 1-1,-1-1 1,0 1 0,-1-1-1,0 1 1,-1-1 0,0 1-1,0-1 1,-1 0-1,0 0 1,0 0 0,-1 0-1,-1-1 1,1 1 0,-1-1-1,-1 0 1,1-1 0,-2 1-1,-6 7 1,10-13-2,1-1 1,0 1-1,0 0 1,-1-1-1,1 1 0,0-1 1,-1 0-1,0 0 1,1 0-1,-1 0 1,0 0-1,1-1 1,-1 1-1,0-1 1,0 1-1,1-1 0,-1 0 1,0 0-1,0-1 1,0 1-1,1 0 1,-1-1-1,0 0 1,0 0-1,1 0 0,-1 0 1,1 0-1,-1 0 1,1 0-1,-1-1 1,-3-3-1,4 3-19,-1 0 0,1 0 1,0-1-1,0 1 0,0-1 0,0 1 0,0-1 0,1 0 1,-1 0-1,1 1 0,0-1 0,0 0 0,0-1 0,0 1 0,0 0 1,1 0-1,-1 0 0,1 0 0,0 0 0,0-1 0,0 1 1,0 0-1,1 0 0,-1 0 0,1-1 0,0 1 0,2-5 1,33-60-148,-8 16 89,-16 28 32,18-27 0,-29 49 28,0 1 0,0-1 0,1 0-1,-1 0 1,1 1 0,0-1-1,-1 1 1,1-1 0,0 1 0,0 0-1,0-1 1,0 1 0,0 0-1,0 0 1,0 1 0,0-1 0,0 0-1,0 1 1,1-1 0,2 1-1,-2 0-5,1 0-1,-1 1 0,0-1 1,1 1-1,-1 0 0,0 0 1,0 0-1,0 0 1,0 1-1,0-1 0,0 1 1,4 2-1,2 3-41,-1 0 0,1 1 1,-1 0-1,-1 0 0,0 1 0,13 19 0,-16-21 39,0 0 0,-1 0 0,0 1-1,0-1 1,0 1 0,-1 0-1,-1 0 1,1 0 0,-1 0 0,0 0-1,-1 0 1,0 10 0,0-17 22,-1 0 1,1 0-1,0 0 1,-1 0-1,1 0 1,0 0-1,-1 0 1,1 0-1,-1 0 1,0 0-1,1 0 1,-1 0-1,0 0 1,0 0-1,1 0 1,-1 0-1,0-1 1,0 1-1,0 0 1,0-1-1,0 1 1,-2 0-1,0 0 6,1 0 1,-1-1-1,0 1 0,0-1 0,0 0 0,1 1 0,-1-1 0,0 0 1,-3-1-1,-3-1 15,0 0 0,0 0 0,0-1 1,-15-7-1,17 7-19,1 0 1,0-1 0,0 1 0,1-2-1,-1 1 1,1-1 0,0 1-1,0-1 1,0-1 0,1 1 0,0-1-1,0 0 1,0 1 0,1-2-1,0 1 1,0 0 0,0-1 0,1 1-1,0-1 1,1 0 0,-1 0-1,1 0 1,0 0 0,1 0 0,0 0-1,0 0 1,1-10 0,0 15-24,-1 0 0,0 0 0,1 0 0,-1-1 0,1 1 0,-1 0 0,1 0 1,0 0-1,0 0 0,0 0 0,0 0 0,1 1 0,-1-1 0,0 0 0,1 0 0,-1 1 1,1-1-1,-1 1 0,1 0 0,0-1 0,0 1 0,0 0 0,0 0 0,0 0 0,0 0 0,0 0 1,0 0-1,0 1 0,0-1 0,0 1 0,4-1 0,-3 1-1,0 0 0,0 0 0,0 0 0,0 0 0,0 1 0,0-1 0,0 1 0,0 0 0,0 0 0,-1 0 0,1 0 0,0 0 0,0 1 0,-1-1 0,1 1 0,-1-1-1,1 1 1,-1 0 0,0 0 0,0 1 0,0-1 0,0 0 0,2 3 0,2 8 22,0-1 1,-1 2-1,-1-1 0,0 0 0,-1 1 1,0 0-1,-1-1 0,0 1 0,-2 0 0,1 0 1,-2 0-1,-2 22 0,2-32 1,0 1 0,0-1 0,0 0 0,0 1 0,-1-1 0,0 0 0,1 0 0,-1 0-1,-1 0 1,1-1 0,-1 1 0,1-1 0,-1 1 0,0-1 0,-7 6 0,7-7 6,0-1 0,0 1 1,-1-1-1,1 1 0,-1-1 0,1 0 0,-1 0 1,1 0-1,-1-1 0,1 1 0,-1-1 0,0 0 0,1 0 1,-1 0-1,0-1 0,1 1 0,-1-1 0,0 0 1,-5-2-1,-2-1-9,0-1-1,1 0 1,0 0 0,0-1 0,1 0 0,-1-1 0,1 0 0,1-1-1,-12-12 1,15 15-16,0 0 0,0-1 0,1 0 0,0 0 0,0 0 0,1 0 0,-1-1 0,1 1 0,1-1 0,-1 0 0,1 0 0,0 0 0,1 0 0,0 0 0,0 0 0,0-9 0,1 14 2,0-1 1,1 0-1,-1 1 0,1-1 1,0 0-1,0 1 1,-1-1-1,2 1 1,-1 0-1,0-1 0,0 1 1,1 0-1,0-1 1,-1 1-1,1 0 0,0 0 1,2-1-1,-1 0-7,1 0-1,0 1 0,0 0 0,0 0 1,0 0-1,1 0 0,-1 1 1,0-1-1,7 0 0,3 0-21,0 1-1,1 0 0,-1 1 1,1 1-1,21 3 1,-14-1 31,1 2 0,-1 0 0,0 2-1,0 0 1,-1 2 0,0 0 0,0 2 0,-1 0 0,30 22 0,-46-30 14,0 1 0,1 0 1,-2 0-1,1 0 0,0 0 1,-1 1-1,0 0 0,4 7 1,-6-9 3,0-1 1,0 0 0,-1 0 0,1 0-1,0 1 1,-1-1 0,0 0 0,0 1-1,1-1 1,-2 0 0,1 1 0,0-1-1,0 0 1,-1 1 0,1-1-1,-1 0 1,1 1 0,-1-1 0,0 0-1,0 0 1,0 0 0,-2 3 0,-5 5 22,0-1 0,-1 0 0,0 0 0,-1-1 0,1 0 0,-2 0 0,-10 6 0,3-3-490,0-1-1,-1-1 1,-28 9-1,44-16 196,-1-1-1,1 0 1,-1 0-1,0-1 1,0 1 0,1-1-1,-5 0 1,7 0 148,-1 0 1,0-1 0,1 1-1,-1-1 1,1 0-1,-1 1 1,1-1-1,-1 0 1,1 0 0,0 0-1,-2-1 1,2 2 93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532"/>
    </inkml:context>
    <inkml:brush xml:id="br0">
      <inkml:brushProperty name="width" value="0.05" units="cm"/>
      <inkml:brushProperty name="height" value="0.05" units="cm"/>
      <inkml:brushProperty name="color" value="#E71224"/>
    </inkml:brush>
  </inkml:definitions>
  <inkml:trace contextRef="#ctx0" brushRef="#br0">8 0 9946,'-8'40'1552,"8"9"-2872,2-12 416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886"/>
    </inkml:context>
    <inkml:brush xml:id="br0">
      <inkml:brushProperty name="width" value="0.05" units="cm"/>
      <inkml:brushProperty name="height" value="0.05" units="cm"/>
      <inkml:brushProperty name="color" value="#E71224"/>
    </inkml:brush>
  </inkml:definitions>
  <inkml:trace contextRef="#ctx0" brushRef="#br0">40 1 13539,'-3'35'424,"1"-1"-736,9-6-1304,12-7-1201,5-10 1529</inkml:trace>
  <inkml:trace contextRef="#ctx0" brushRef="#br0" timeOffset="1">18 601 9866,'-8'53'1889,"1"-1"-1769,5-1-1521,8-4-639,3-13 1072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240"/>
    </inkml:context>
    <inkml:brush xml:id="br0">
      <inkml:brushProperty name="width" value="0.05" units="cm"/>
      <inkml:brushProperty name="height" value="0.05" units="cm"/>
      <inkml:brushProperty name="color" value="#E71224"/>
    </inkml:brush>
  </inkml:definitions>
  <inkml:trace contextRef="#ctx0" brushRef="#br0">192 1 7546,'-4'47'2368,"3"-4"-2152,1-6-496,-6-7-1048,10-1-825,-1-5 1209</inkml:trace>
  <inkml:trace contextRef="#ctx0" brushRef="#br0" timeOffset="1">16 950 9474,'-8'72'360,"1"-1"-1296,9 0 352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625"/>
    </inkml:context>
    <inkml:brush xml:id="br0">
      <inkml:brushProperty name="width" value="0.05" units="cm"/>
      <inkml:brushProperty name="height" value="0.05" units="cm"/>
      <inkml:brushProperty name="color" value="#E71224"/>
    </inkml:brush>
  </inkml:definitions>
  <inkml:trace contextRef="#ctx0" brushRef="#br0">104 0 14099,'0'68'-616,"0"-10"-888,3-17 719</inkml:trace>
  <inkml:trace contextRef="#ctx0" brushRef="#br0" timeOffset="1">70 740 9842,'-13'69'1008,"5"-11"-536,1-14-1072,3-7-912,13-16 840</inkml:trace>
  <inkml:trace contextRef="#ctx0" brushRef="#br0" timeOffset="2">0 1539 11578,'6'45'337,"-6"-5"-1410,6-27 441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979"/>
    </inkml:context>
    <inkml:brush xml:id="br0">
      <inkml:brushProperty name="width" value="0.05" units="cm"/>
      <inkml:brushProperty name="height" value="0.05" units="cm"/>
      <inkml:brushProperty name="color" value="#E71224"/>
    </inkml:brush>
  </inkml:definitions>
  <inkml:trace contextRef="#ctx0" brushRef="#br0">31 0 3393,'-2'51'1408,"2"7"-80,-7 6 25,1 0-73,-2-15-568,1-14-512,9-24-2352,7-24 1463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8.824"/>
    </inkml:context>
    <inkml:brush xml:id="br0">
      <inkml:brushProperty name="width" value="0.05" units="cm"/>
      <inkml:brushProperty name="height" value="0.05" units="cm"/>
      <inkml:brushProperty name="color" value="#E71224"/>
    </inkml:brush>
  </inkml:definitions>
  <inkml:trace contextRef="#ctx0" brushRef="#br0">86 112 6169,'-8'-9'771,"0"-1"0,0-1 0,-12-21 0,-12-16 357,32 47-1108,0 1 0,0 0 0,-1 0 0,1 0 0,0 0 0,0 0 0,0 0 0,-1 0 0,1 0 0,0 0 0,0 0 0,-1 0 0,1 0 0,0 0 0,0 0 0,-1 0 0,1 0 0,0 0 0,0 0-1,-1 0 1,1 0 0,0 0 0,0 0 0,0 0 0,-1 0 0,1 0 0,0 0 0,0 1 0,0-1 0,-1 0 0,1 0 0,0 0 0,0 0 0,0 1 0,0-1 0,0 0 0,-1 0 0,1 0 0,0 1 0,0-1 0,0 0 0,0 0 0,0 0 0,0 1 0,0-1 0,0 0 0,0 0 0,0 1 0,0-1 0,0 0 0,0 0 0,0 0 0,0 1 0,0-1 0,-1 20 62,1 0 0,1-1 1,1 1-1,4 20 0,3 29-10,34 252 26,-19-166-35,-20-112 6,-3-29-28,0-1 1,1 1-1,0 0 0,1-1 1,1 0-1,6 17 1,-10-29-18,1 0 0,-1 0 0,0 0 0,1 0 1,-1 0-1,1-1 0,-1 1 0,1 0 1,-1 0-1,1-1 0,0 1 0,-1 0 0,1-1 1,0 1-1,0 0 0,-1-1 0,1 1 0,0-1 1,0 1-1,0-1 0,0 0 0,1 1 0,-1-1 14,0 0 0,0-1-1,-1 1 1,1 0-1,0-1 1,0 1-1,-1 0 1,1-1 0,0 1-1,-1-1 1,1 1-1,0-1 1,-1 0-1,1 1 1,-1-1 0,1 0-1,-1 1 1,1-1-1,-1 0 1,1 0-1,2-7 201,1 0 0,-1 0 0,3-15 0,22-126 213,-12 52-617,-15 89 136,2-1 0,-1 0 0,1 1 0,0 0 0,0-1 0,1 1 0,0 1 0,1-1 0,0 0 0,7-8 0,-10 14 19,1-1 0,-1 1 0,1 0 1,-1 0-1,1 0 0,0 0 1,0 0-1,-1 1 0,1-1 1,0 1-1,1 0 0,-1 0 1,0 0-1,0 0 0,0 1 0,1-1 1,-1 1-1,0 0 0,0-1 1,1 2-1,-1-1 0,0 0 1,1 1-1,-1-1 0,0 1 1,0 0-1,0 0 0,0 0 0,0 1 1,4 1-1,-3 0-1,0 0 0,0 0 0,1 0 0,-2 0 0,1 1 0,0-1 0,-1 1 0,1 0 1,-1 0-1,0 0 0,-1 1 0,1-1 0,-1 1 0,0-1 0,2 7 0,3 8-15,-2 1-1,5 30 1,-9-42 25,8 51 50,0 90 0,-12 61-410,2-149-204,1-31-695,1-8 452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312"/>
    </inkml:context>
    <inkml:brush xml:id="br0">
      <inkml:brushProperty name="width" value="0.05" units="cm"/>
      <inkml:brushProperty name="height" value="0.05" units="cm"/>
      <inkml:brushProperty name="color" value="#E71224"/>
    </inkml:brush>
  </inkml:definitions>
  <inkml:trace contextRef="#ctx0" brushRef="#br0">21 1 11314,'-6'26'777,"3"10"-705,1 14-176,-2 1 32,0 11 56,2-6 0,2-3 16,0 3 8,4-15-232,2-1-281,-1-16-919,-3-7-904,2-13 1255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665"/>
    </inkml:context>
    <inkml:brush xml:id="br0">
      <inkml:brushProperty name="width" value="0.05" units="cm"/>
      <inkml:brushProperty name="height" value="0.05" units="cm"/>
      <inkml:brushProperty name="color" value="#E71224"/>
    </inkml:brush>
  </inkml:definitions>
  <inkml:trace contextRef="#ctx0" brushRef="#br0">158 65 14155,'-32'13'1024,"-1"-2"-840,10-5-704,4-3-264,2-12-256,6-4 80,2-6 311,-1-1-55,10 3-1200,-3-2 1232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10/6/2022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do these conditions mean in words? Start with the last two – that both constraints bind (otherwise, effort would be “over-incentivized” by principal). The first one tells us about how wage varies with profits.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10120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suppose that we had some w* that we call the first best (what we would pay in an ideal world where effort is observable). can cancel out the g() function here, don’t need to know that. Then the risk aversion tells us that the expected value and expected utility aren’t the same (there’s a risk premium)</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357885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example: eating at a buffet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389555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852805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Insurance may reduce the investments from the Grossman model, as individuals don’t need to prevent the costs of </a:t>
            </a:r>
            <a:r>
              <a:rPr lang="en-CA" dirty="0" err="1"/>
              <a:t>lsos</a:t>
            </a:r>
            <a:r>
              <a:rPr lang="en-CA" dirty="0"/>
              <a:t>. But why doesn’t this make as much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214838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Each of these is covered by a paper in the folder.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633703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back to lecture 1 – can we guess what these might be? Ex ante moral hazard is more effort based</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458447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consumers don’t face the costs of medications, is this likely to happen? Ex-post moral hazard is more common and more about price responsiveness</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42558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881897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Paper options for presenting: </a:t>
            </a:r>
          </a:p>
          <a:p>
            <a:pPr marL="171450" indent="-171450">
              <a:buFont typeface="Arial" panose="020B0604020202020204" pitchFamily="34" charset="0"/>
              <a:buChar char="•"/>
            </a:pPr>
            <a:r>
              <a:rPr lang="en-CA" dirty="0" err="1"/>
              <a:t>Einav</a:t>
            </a:r>
            <a:r>
              <a:rPr lang="en-CA" dirty="0"/>
              <a:t> et al. (2013) : “Selection on moral hazard in health insurance” Heterogeneity in moral hazard (structural/applied)</a:t>
            </a:r>
          </a:p>
          <a:p>
            <a:pPr marL="171450" indent="-171450">
              <a:buFont typeface="Arial" panose="020B0604020202020204" pitchFamily="34" charset="0"/>
              <a:buChar char="•"/>
            </a:pPr>
            <a:r>
              <a:rPr lang="en-CA" dirty="0"/>
              <a:t>De Meza and Webb (2017): False Diagnosis: Pitfalls of Testing for Asymmetric Information </a:t>
            </a:r>
            <a:r>
              <a:rPr lang="en-CA" dirty="0" err="1"/>
              <a:t>ni</a:t>
            </a:r>
            <a:r>
              <a:rPr lang="en-CA" dirty="0"/>
              <a:t> Insurance Markets (?) </a:t>
            </a:r>
          </a:p>
          <a:p>
            <a:pPr marL="171450" indent="-171450">
              <a:buFont typeface="Arial" panose="020B0604020202020204" pitchFamily="34" charset="0"/>
              <a:buChar char="•"/>
            </a:pPr>
            <a:r>
              <a:rPr lang="en-CA" dirty="0"/>
              <a:t>Fang and Wu (2018): Multidimensional private information, market structure, and insurance markets (and look at citing papers)?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things to define in first lecture: * general problem of constrained optimization, * what risk aversion is mathematically</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774415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441366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would you do in the “ex-post” case (i.e., when you know you’re already sick)? Choose the level of h that maximizes the return f(h)-h. Call this h^* and note that it is a fixed number given f()</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537498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Use a zero-profit condition for the insurer to identify the optimal relationship between tau and pi (that is, subject to pi = tau * p). Should get tau^* = s – f(h) + h and pi = tau* times p. Full insurance is optimal where the insurer pays for you to seek treatment h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128863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That is, now there is some coinsurance – the payment will cover a fraction of the cost of treatment</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317934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coinsurance rate determines treatment choices (note that h is verifiable, but s isn’t) – now h depends on coinsurance rate!. Figure goes here (when there is no coinsurance)</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975141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coinsurance moves the ray towards the x-axis – take it up parallel and find the tangent point</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011460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coinsurance moves the ray towards the x-axis – take it up parallel and find the tangent point</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68441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theta moves to 0 (meaning as consumers pay less and less for care), h star goes up! This is moral hazard: h’(theta) &lt; 0.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636576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448431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672980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4236131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7824509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2134217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88973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Utility depends on income premium, cost of health care, and your own health. Now s is a continuous variable for health state, and consumers choose a function m(s)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072845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Gain in utility from spending an additional dollar on health production (think Grossman!) against the weighted average expenditure of consumption in different illness states (think Grossman again)!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230430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914584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546141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4122118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my own recent work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42592581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Wonky contracts aim to balance risk spreading against increased utilization. This is what most contracts look like.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4146426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Risk aversion is the notion that expected utility over a gamble is lower than the utility of the expected value – having the uncertainty hurts! Mathematically, this means that the utility function is concave (u’’&lt;0)</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431093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my own recent work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25086529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732943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143679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71341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108358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095441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823400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10/6/2022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10/6/2022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7.png"/><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16.xml"/><Relationship Id="rId42" Type="http://schemas.openxmlformats.org/officeDocument/2006/relationships/customXml" Target="../ink/ink20.xml"/><Relationship Id="rId7" Type="http://schemas.openxmlformats.org/officeDocument/2006/relationships/image" Target="../media/image146.png"/><Relationship Id="rId2" Type="http://schemas.openxmlformats.org/officeDocument/2006/relationships/notesSlide" Target="../notesSlides/notesSlide24.xml"/><Relationship Id="rId16" Type="http://schemas.openxmlformats.org/officeDocument/2006/relationships/customXml" Target="../ink/ink7.xml"/><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60.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9.png"/><Relationship Id="rId40" Type="http://schemas.openxmlformats.org/officeDocument/2006/relationships/customXml" Target="../ink/ink19.xml"/><Relationship Id="rId45" Type="http://schemas.openxmlformats.org/officeDocument/2006/relationships/image" Target="../media/image33.png"/><Relationship Id="rId5" Type="http://schemas.openxmlformats.org/officeDocument/2006/relationships/image" Target="../media/image16.png"/><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20.png"/><Relationship Id="rId31" Type="http://schemas.openxmlformats.org/officeDocument/2006/relationships/image" Target="../media/image26.png"/><Relationship Id="rId44" Type="http://schemas.openxmlformats.org/officeDocument/2006/relationships/customXml" Target="../ink/ink21.xml"/><Relationship Id="rId4" Type="http://schemas.openxmlformats.org/officeDocument/2006/relationships/customXml" Target="../ink/ink1.xml"/><Relationship Id="rId9" Type="http://schemas.openxmlformats.org/officeDocument/2006/relationships/image" Target="../media/image15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4.png"/><Relationship Id="rId30" Type="http://schemas.openxmlformats.org/officeDocument/2006/relationships/customXml" Target="../ink/ink14.xml"/><Relationship Id="rId35" Type="http://schemas.openxmlformats.org/officeDocument/2006/relationships/image" Target="../media/image28.png"/><Relationship Id="rId43" Type="http://schemas.openxmlformats.org/officeDocument/2006/relationships/image" Target="../media/image32.png"/><Relationship Id="rId8" Type="http://schemas.openxmlformats.org/officeDocument/2006/relationships/customXml" Target="../ink/ink3.xml"/><Relationship Id="rId3" Type="http://schemas.openxmlformats.org/officeDocument/2006/relationships/image" Target="../media/image15.png"/><Relationship Id="rId12" Type="http://schemas.openxmlformats.org/officeDocument/2006/relationships/customXml" Target="../ink/ink5.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18.xml"/><Relationship Id="rId20" Type="http://schemas.openxmlformats.org/officeDocument/2006/relationships/customXml" Target="../ink/ink9.xml"/><Relationship Id="rId41" Type="http://schemas.openxmlformats.org/officeDocument/2006/relationships/image" Target="../media/image31.png"/></Relationships>
</file>

<file path=ppt/slides/_rels/slide2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29.xml"/><Relationship Id="rId26" Type="http://schemas.openxmlformats.org/officeDocument/2006/relationships/customXml" Target="../ink/ink33.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37.xml"/><Relationship Id="rId42" Type="http://schemas.openxmlformats.org/officeDocument/2006/relationships/customXml" Target="../ink/ink41.xml"/><Relationship Id="rId47" Type="http://schemas.openxmlformats.org/officeDocument/2006/relationships/image" Target="../media/image340.png"/><Relationship Id="rId50" Type="http://schemas.openxmlformats.org/officeDocument/2006/relationships/customXml" Target="../ink/ink45.xml"/><Relationship Id="rId55" Type="http://schemas.openxmlformats.org/officeDocument/2006/relationships/image" Target="../media/image38.png"/><Relationship Id="rId7" Type="http://schemas.openxmlformats.org/officeDocument/2006/relationships/image" Target="../media/image146.png"/><Relationship Id="rId2" Type="http://schemas.openxmlformats.org/officeDocument/2006/relationships/notesSlide" Target="../notesSlides/notesSlide25.xml"/><Relationship Id="rId16" Type="http://schemas.openxmlformats.org/officeDocument/2006/relationships/customXml" Target="../ink/ink28.xml"/><Relationship Id="rId29" Type="http://schemas.openxmlformats.org/officeDocument/2006/relationships/image" Target="../media/image25.png"/><Relationship Id="rId11" Type="http://schemas.openxmlformats.org/officeDocument/2006/relationships/image" Target="../media/image160.png"/><Relationship Id="rId24" Type="http://schemas.openxmlformats.org/officeDocument/2006/relationships/customXml" Target="../ink/ink32.xml"/><Relationship Id="rId32" Type="http://schemas.openxmlformats.org/officeDocument/2006/relationships/customXml" Target="../ink/ink36.xml"/><Relationship Id="rId37" Type="http://schemas.openxmlformats.org/officeDocument/2006/relationships/image" Target="../media/image29.png"/><Relationship Id="rId40" Type="http://schemas.openxmlformats.org/officeDocument/2006/relationships/customXml" Target="../ink/ink40.xml"/><Relationship Id="rId45" Type="http://schemas.openxmlformats.org/officeDocument/2006/relationships/image" Target="../media/image33.png"/><Relationship Id="rId53" Type="http://schemas.openxmlformats.org/officeDocument/2006/relationships/image" Target="../media/image37.png"/><Relationship Id="rId58" Type="http://schemas.openxmlformats.org/officeDocument/2006/relationships/customXml" Target="../ink/ink49.xml"/><Relationship Id="rId5" Type="http://schemas.openxmlformats.org/officeDocument/2006/relationships/image" Target="../media/image1310.png"/><Relationship Id="rId19" Type="http://schemas.openxmlformats.org/officeDocument/2006/relationships/image" Target="../media/image20.png"/><Relationship Id="rId4" Type="http://schemas.openxmlformats.org/officeDocument/2006/relationships/customXml" Target="../ink/ink22.xml"/><Relationship Id="rId9" Type="http://schemas.openxmlformats.org/officeDocument/2006/relationships/image" Target="../media/image150.png"/><Relationship Id="rId14" Type="http://schemas.openxmlformats.org/officeDocument/2006/relationships/customXml" Target="../ink/ink27.xml"/><Relationship Id="rId22" Type="http://schemas.openxmlformats.org/officeDocument/2006/relationships/customXml" Target="../ink/ink31.xml"/><Relationship Id="rId27" Type="http://schemas.openxmlformats.org/officeDocument/2006/relationships/image" Target="../media/image24.png"/><Relationship Id="rId30" Type="http://schemas.openxmlformats.org/officeDocument/2006/relationships/customXml" Target="../ink/ink35.xml"/><Relationship Id="rId35" Type="http://schemas.openxmlformats.org/officeDocument/2006/relationships/image" Target="../media/image28.png"/><Relationship Id="rId43" Type="http://schemas.openxmlformats.org/officeDocument/2006/relationships/image" Target="../media/image32.png"/><Relationship Id="rId48" Type="http://schemas.openxmlformats.org/officeDocument/2006/relationships/customXml" Target="../ink/ink44.xml"/><Relationship Id="rId56" Type="http://schemas.openxmlformats.org/officeDocument/2006/relationships/customXml" Target="../ink/ink48.xml"/><Relationship Id="rId8" Type="http://schemas.openxmlformats.org/officeDocument/2006/relationships/customXml" Target="../ink/ink24.xml"/><Relationship Id="rId51" Type="http://schemas.openxmlformats.org/officeDocument/2006/relationships/image" Target="../media/image36.png"/><Relationship Id="rId3" Type="http://schemas.openxmlformats.org/officeDocument/2006/relationships/image" Target="../media/image34.png"/><Relationship Id="rId12" Type="http://schemas.openxmlformats.org/officeDocument/2006/relationships/customXml" Target="../ink/ink26.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39.xml"/><Relationship Id="rId46" Type="http://schemas.openxmlformats.org/officeDocument/2006/relationships/customXml" Target="../ink/ink43.xml"/><Relationship Id="rId59" Type="http://schemas.openxmlformats.org/officeDocument/2006/relationships/image" Target="../media/image40.png"/><Relationship Id="rId20" Type="http://schemas.openxmlformats.org/officeDocument/2006/relationships/customXml" Target="../ink/ink30.xml"/><Relationship Id="rId41" Type="http://schemas.openxmlformats.org/officeDocument/2006/relationships/image" Target="../media/image31.png"/><Relationship Id="rId54"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23.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34.xml"/><Relationship Id="rId36" Type="http://schemas.openxmlformats.org/officeDocument/2006/relationships/customXml" Target="../ink/ink38.xml"/><Relationship Id="rId49" Type="http://schemas.openxmlformats.org/officeDocument/2006/relationships/image" Target="../media/image35.png"/><Relationship Id="rId57" Type="http://schemas.openxmlformats.org/officeDocument/2006/relationships/image" Target="../media/image39.png"/><Relationship Id="rId10" Type="http://schemas.openxmlformats.org/officeDocument/2006/relationships/customXml" Target="../ink/ink25.xml"/><Relationship Id="rId31" Type="http://schemas.openxmlformats.org/officeDocument/2006/relationships/image" Target="../media/image26.png"/><Relationship Id="rId44" Type="http://schemas.openxmlformats.org/officeDocument/2006/relationships/customXml" Target="../ink/ink42.xml"/><Relationship Id="rId52" Type="http://schemas.openxmlformats.org/officeDocument/2006/relationships/customXml" Target="../ink/ink46.xml"/></Relationships>
</file>

<file path=ppt/slides/_rels/slide28.xml.rels><?xml version="1.0" encoding="UTF-8" standalone="yes"?>
<Relationships xmlns="http://schemas.openxmlformats.org/package/2006/relationships"><Relationship Id="rId26" Type="http://schemas.openxmlformats.org/officeDocument/2006/relationships/customXml" Target="../ink/ink61.xml"/><Relationship Id="rId21" Type="http://schemas.openxmlformats.org/officeDocument/2006/relationships/image" Target="../media/image21.png"/><Relationship Id="rId42" Type="http://schemas.openxmlformats.org/officeDocument/2006/relationships/customXml" Target="../ink/ink69.xml"/><Relationship Id="rId47" Type="http://schemas.openxmlformats.org/officeDocument/2006/relationships/image" Target="../media/image340.png"/><Relationship Id="rId63" Type="http://schemas.openxmlformats.org/officeDocument/2006/relationships/image" Target="../media/image42.png"/><Relationship Id="rId68" Type="http://schemas.openxmlformats.org/officeDocument/2006/relationships/customXml" Target="../ink/ink82.xml"/><Relationship Id="rId84" Type="http://schemas.openxmlformats.org/officeDocument/2006/relationships/customXml" Target="../ink/ink90.xml"/><Relationship Id="rId89" Type="http://schemas.openxmlformats.org/officeDocument/2006/relationships/image" Target="../media/image55.png"/><Relationship Id="rId112" Type="http://schemas.openxmlformats.org/officeDocument/2006/relationships/customXml" Target="../ink/ink104.xml"/><Relationship Id="rId16" Type="http://schemas.openxmlformats.org/officeDocument/2006/relationships/customXml" Target="../ink/ink56.xml"/><Relationship Id="rId107" Type="http://schemas.openxmlformats.org/officeDocument/2006/relationships/image" Target="../media/image64.png"/><Relationship Id="rId11" Type="http://schemas.openxmlformats.org/officeDocument/2006/relationships/image" Target="../media/image160.png"/><Relationship Id="rId32" Type="http://schemas.openxmlformats.org/officeDocument/2006/relationships/customXml" Target="../ink/ink64.xml"/><Relationship Id="rId37" Type="http://schemas.openxmlformats.org/officeDocument/2006/relationships/image" Target="../media/image29.png"/><Relationship Id="rId53" Type="http://schemas.openxmlformats.org/officeDocument/2006/relationships/image" Target="../media/image37.png"/><Relationship Id="rId58" Type="http://schemas.openxmlformats.org/officeDocument/2006/relationships/customXml" Target="../ink/ink77.xml"/><Relationship Id="rId74" Type="http://schemas.openxmlformats.org/officeDocument/2006/relationships/customXml" Target="../ink/ink85.xml"/><Relationship Id="rId79" Type="http://schemas.openxmlformats.org/officeDocument/2006/relationships/image" Target="../media/image50.png"/><Relationship Id="rId102" Type="http://schemas.openxmlformats.org/officeDocument/2006/relationships/customXml" Target="../ink/ink99.xml"/><Relationship Id="rId5" Type="http://schemas.openxmlformats.org/officeDocument/2006/relationships/image" Target="../media/image1310.png"/><Relationship Id="rId90" Type="http://schemas.openxmlformats.org/officeDocument/2006/relationships/customXml" Target="../ink/ink93.xml"/><Relationship Id="rId95" Type="http://schemas.openxmlformats.org/officeDocument/2006/relationships/image" Target="../media/image58.png"/><Relationship Id="rId22" Type="http://schemas.openxmlformats.org/officeDocument/2006/relationships/customXml" Target="../ink/ink59.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72.xml"/><Relationship Id="rId64" Type="http://schemas.openxmlformats.org/officeDocument/2006/relationships/customXml" Target="../ink/ink80.xml"/><Relationship Id="rId69" Type="http://schemas.openxmlformats.org/officeDocument/2006/relationships/image" Target="../media/image45.png"/><Relationship Id="rId113" Type="http://schemas.openxmlformats.org/officeDocument/2006/relationships/image" Target="../media/image67.png"/><Relationship Id="rId80" Type="http://schemas.openxmlformats.org/officeDocument/2006/relationships/customXml" Target="../ink/ink88.xml"/><Relationship Id="rId85" Type="http://schemas.openxmlformats.org/officeDocument/2006/relationships/image" Target="../media/image53.png"/><Relationship Id="rId12" Type="http://schemas.openxmlformats.org/officeDocument/2006/relationships/customXml" Target="../ink/ink54.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67.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102.xml"/><Relationship Id="rId54" Type="http://schemas.openxmlformats.org/officeDocument/2006/relationships/customXml" Target="../ink/ink75.xml"/><Relationship Id="rId70" Type="http://schemas.openxmlformats.org/officeDocument/2006/relationships/customXml" Target="../ink/ink83.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96.xml"/><Relationship Id="rId1" Type="http://schemas.openxmlformats.org/officeDocument/2006/relationships/slideLayout" Target="../slideLayouts/slideLayout2.xml"/><Relationship Id="rId6" Type="http://schemas.openxmlformats.org/officeDocument/2006/relationships/customXml" Target="../ink/ink51.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62.xml"/><Relationship Id="rId36" Type="http://schemas.openxmlformats.org/officeDocument/2006/relationships/customXml" Target="../ink/ink66.xml"/><Relationship Id="rId49" Type="http://schemas.openxmlformats.org/officeDocument/2006/relationships/image" Target="../media/image35.png"/><Relationship Id="rId57" Type="http://schemas.openxmlformats.org/officeDocument/2006/relationships/image" Target="../media/image39.png"/><Relationship Id="rId106" Type="http://schemas.openxmlformats.org/officeDocument/2006/relationships/customXml" Target="../ink/ink101.xml"/><Relationship Id="rId10" Type="http://schemas.openxmlformats.org/officeDocument/2006/relationships/customXml" Target="../ink/ink53.xml"/><Relationship Id="rId31" Type="http://schemas.openxmlformats.org/officeDocument/2006/relationships/image" Target="../media/image26.png"/><Relationship Id="rId44" Type="http://schemas.openxmlformats.org/officeDocument/2006/relationships/customXml" Target="../ink/ink70.xml"/><Relationship Id="rId52" Type="http://schemas.openxmlformats.org/officeDocument/2006/relationships/customXml" Target="../ink/ink74.xml"/><Relationship Id="rId60" Type="http://schemas.openxmlformats.org/officeDocument/2006/relationships/customXml" Target="../ink/ink78.xml"/><Relationship Id="rId65" Type="http://schemas.openxmlformats.org/officeDocument/2006/relationships/image" Target="../media/image43.png"/><Relationship Id="rId73" Type="http://schemas.openxmlformats.org/officeDocument/2006/relationships/image" Target="../media/image47.png"/><Relationship Id="rId78" Type="http://schemas.openxmlformats.org/officeDocument/2006/relationships/customXml" Target="../ink/ink87.xml"/><Relationship Id="rId81" Type="http://schemas.openxmlformats.org/officeDocument/2006/relationships/image" Target="../media/image51.png"/><Relationship Id="rId86" Type="http://schemas.openxmlformats.org/officeDocument/2006/relationships/customXml" Target="../ink/ink91.xml"/><Relationship Id="rId94" Type="http://schemas.openxmlformats.org/officeDocument/2006/relationships/customXml" Target="../ink/ink95.xml"/><Relationship Id="rId99" Type="http://schemas.openxmlformats.org/officeDocument/2006/relationships/image" Target="../media/image60.png"/><Relationship Id="rId101" Type="http://schemas.openxmlformats.org/officeDocument/2006/relationships/image" Target="../media/image61.png"/><Relationship Id="rId4" Type="http://schemas.openxmlformats.org/officeDocument/2006/relationships/customXml" Target="../ink/ink50.xml"/><Relationship Id="rId9" Type="http://schemas.openxmlformats.org/officeDocument/2006/relationships/image" Target="../media/image150.png"/><Relationship Id="rId13" Type="http://schemas.openxmlformats.org/officeDocument/2006/relationships/image" Target="../media/image17.png"/><Relationship Id="rId18" Type="http://schemas.openxmlformats.org/officeDocument/2006/relationships/customXml" Target="../ink/ink57.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65.xml"/><Relationship Id="rId50" Type="http://schemas.openxmlformats.org/officeDocument/2006/relationships/customXml" Target="../ink/ink73.xml"/><Relationship Id="rId55" Type="http://schemas.openxmlformats.org/officeDocument/2006/relationships/image" Target="../media/image38.png"/><Relationship Id="rId76" Type="http://schemas.openxmlformats.org/officeDocument/2006/relationships/customXml" Target="../ink/ink86.xml"/><Relationship Id="rId97" Type="http://schemas.openxmlformats.org/officeDocument/2006/relationships/image" Target="../media/image59.png"/><Relationship Id="rId104" Type="http://schemas.openxmlformats.org/officeDocument/2006/relationships/customXml" Target="../ink/ink100.xml"/><Relationship Id="rId7" Type="http://schemas.openxmlformats.org/officeDocument/2006/relationships/image" Target="../media/image146.png"/><Relationship Id="rId71" Type="http://schemas.openxmlformats.org/officeDocument/2006/relationships/image" Target="../media/image46.png"/><Relationship Id="rId92" Type="http://schemas.openxmlformats.org/officeDocument/2006/relationships/customXml" Target="../ink/ink94.xml"/><Relationship Id="rId2" Type="http://schemas.openxmlformats.org/officeDocument/2006/relationships/notesSlide" Target="../notesSlides/notesSlide26.xml"/><Relationship Id="rId29" Type="http://schemas.openxmlformats.org/officeDocument/2006/relationships/image" Target="../media/image25.png"/><Relationship Id="rId24" Type="http://schemas.openxmlformats.org/officeDocument/2006/relationships/customXml" Target="../ink/ink60.xml"/><Relationship Id="rId40" Type="http://schemas.openxmlformats.org/officeDocument/2006/relationships/customXml" Target="../ink/ink68.xml"/><Relationship Id="rId45" Type="http://schemas.openxmlformats.org/officeDocument/2006/relationships/image" Target="../media/image33.png"/><Relationship Id="rId66" Type="http://schemas.openxmlformats.org/officeDocument/2006/relationships/customXml" Target="../ink/ink81.xml"/><Relationship Id="rId87" Type="http://schemas.openxmlformats.org/officeDocument/2006/relationships/image" Target="../media/image54.png"/><Relationship Id="rId110" Type="http://schemas.openxmlformats.org/officeDocument/2006/relationships/customXml" Target="../ink/ink103.xml"/><Relationship Id="rId61" Type="http://schemas.openxmlformats.org/officeDocument/2006/relationships/image" Target="../media/image41.png"/><Relationship Id="rId82" Type="http://schemas.openxmlformats.org/officeDocument/2006/relationships/customXml" Target="../ink/ink89.xml"/><Relationship Id="rId19" Type="http://schemas.openxmlformats.org/officeDocument/2006/relationships/image" Target="../media/image20.png"/><Relationship Id="rId14" Type="http://schemas.openxmlformats.org/officeDocument/2006/relationships/customXml" Target="../ink/ink55.xml"/><Relationship Id="rId30" Type="http://schemas.openxmlformats.org/officeDocument/2006/relationships/customXml" Target="../ink/ink63.xml"/><Relationship Id="rId35" Type="http://schemas.openxmlformats.org/officeDocument/2006/relationships/image" Target="../media/image28.png"/><Relationship Id="rId56" Type="http://schemas.openxmlformats.org/officeDocument/2006/relationships/customXml" Target="../ink/ink76.xml"/><Relationship Id="rId77" Type="http://schemas.openxmlformats.org/officeDocument/2006/relationships/image" Target="../media/image49.png"/><Relationship Id="rId100" Type="http://schemas.openxmlformats.org/officeDocument/2006/relationships/customXml" Target="../ink/ink98.xml"/><Relationship Id="rId105" Type="http://schemas.openxmlformats.org/officeDocument/2006/relationships/image" Target="../media/image63.png"/><Relationship Id="rId8" Type="http://schemas.openxmlformats.org/officeDocument/2006/relationships/customXml" Target="../ink/ink52.xml"/><Relationship Id="rId51" Type="http://schemas.openxmlformats.org/officeDocument/2006/relationships/image" Target="../media/image36.png"/><Relationship Id="rId72" Type="http://schemas.openxmlformats.org/officeDocument/2006/relationships/customXml" Target="../ink/ink84.xml"/><Relationship Id="rId93" Type="http://schemas.openxmlformats.org/officeDocument/2006/relationships/image" Target="../media/image57.png"/><Relationship Id="rId98" Type="http://schemas.openxmlformats.org/officeDocument/2006/relationships/customXml" Target="../ink/ink97.xml"/><Relationship Id="rId3" Type="http://schemas.openxmlformats.org/officeDocument/2006/relationships/image" Target="../media/image34.png"/><Relationship Id="rId25" Type="http://schemas.openxmlformats.org/officeDocument/2006/relationships/image" Target="../media/image23.png"/><Relationship Id="rId46" Type="http://schemas.openxmlformats.org/officeDocument/2006/relationships/customXml" Target="../ink/ink71.xml"/><Relationship Id="rId67" Type="http://schemas.openxmlformats.org/officeDocument/2006/relationships/image" Target="../media/image44.png"/><Relationship Id="rId20" Type="http://schemas.openxmlformats.org/officeDocument/2006/relationships/customXml" Target="../ink/ink58.xml"/><Relationship Id="rId41" Type="http://schemas.openxmlformats.org/officeDocument/2006/relationships/image" Target="../media/image31.png"/><Relationship Id="rId62" Type="http://schemas.openxmlformats.org/officeDocument/2006/relationships/customXml" Target="../ink/ink79.xml"/><Relationship Id="rId83" Type="http://schemas.openxmlformats.org/officeDocument/2006/relationships/image" Target="../media/image52.png"/><Relationship Id="rId88" Type="http://schemas.openxmlformats.org/officeDocument/2006/relationships/customXml" Target="../ink/ink92.xml"/><Relationship Id="rId111" Type="http://schemas.openxmlformats.org/officeDocument/2006/relationships/image" Target="../media/image66.png"/></Relationships>
</file>

<file path=ppt/slides/_rels/slide29.xml.rels><?xml version="1.0" encoding="UTF-8" standalone="yes"?>
<Relationships xmlns="http://schemas.openxmlformats.org/package/2006/relationships"><Relationship Id="rId117" Type="http://schemas.openxmlformats.org/officeDocument/2006/relationships/image" Target="../media/image69.png"/><Relationship Id="rId21" Type="http://schemas.openxmlformats.org/officeDocument/2006/relationships/image" Target="../media/image21.png"/><Relationship Id="rId42" Type="http://schemas.openxmlformats.org/officeDocument/2006/relationships/customXml" Target="../ink/ink124.xml"/><Relationship Id="rId63" Type="http://schemas.openxmlformats.org/officeDocument/2006/relationships/image" Target="../media/image42.png"/><Relationship Id="rId84" Type="http://schemas.openxmlformats.org/officeDocument/2006/relationships/customXml" Target="../ink/ink145.xml"/><Relationship Id="rId138" Type="http://schemas.openxmlformats.org/officeDocument/2006/relationships/customXml" Target="../ink/ink172.xml"/><Relationship Id="rId107" Type="http://schemas.openxmlformats.org/officeDocument/2006/relationships/image" Target="../media/image64.png"/><Relationship Id="rId11" Type="http://schemas.openxmlformats.org/officeDocument/2006/relationships/image" Target="../media/image160.png"/><Relationship Id="rId32" Type="http://schemas.openxmlformats.org/officeDocument/2006/relationships/customXml" Target="../ink/ink119.xml"/><Relationship Id="rId53" Type="http://schemas.openxmlformats.org/officeDocument/2006/relationships/image" Target="../media/image37.png"/><Relationship Id="rId74" Type="http://schemas.openxmlformats.org/officeDocument/2006/relationships/customXml" Target="../ink/ink140.xml"/><Relationship Id="rId128" Type="http://schemas.openxmlformats.org/officeDocument/2006/relationships/customXml" Target="../ink/ink167.xml"/><Relationship Id="rId5" Type="http://schemas.openxmlformats.org/officeDocument/2006/relationships/image" Target="../media/image1310.png"/><Relationship Id="rId90" Type="http://schemas.openxmlformats.org/officeDocument/2006/relationships/customXml" Target="../ink/ink148.xml"/><Relationship Id="rId95" Type="http://schemas.openxmlformats.org/officeDocument/2006/relationships/image" Target="../media/image58.png"/><Relationship Id="rId22" Type="http://schemas.openxmlformats.org/officeDocument/2006/relationships/customXml" Target="../ink/ink114.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127.xml"/><Relationship Id="rId64" Type="http://schemas.openxmlformats.org/officeDocument/2006/relationships/customXml" Target="../ink/ink135.xml"/><Relationship Id="rId69" Type="http://schemas.openxmlformats.org/officeDocument/2006/relationships/image" Target="../media/image45.png"/><Relationship Id="rId113" Type="http://schemas.openxmlformats.org/officeDocument/2006/relationships/image" Target="../media/image67.png"/><Relationship Id="rId118" Type="http://schemas.openxmlformats.org/officeDocument/2006/relationships/customXml" Target="../ink/ink162.xml"/><Relationship Id="rId134" Type="http://schemas.openxmlformats.org/officeDocument/2006/relationships/customXml" Target="../ink/ink170.xml"/><Relationship Id="rId139" Type="http://schemas.openxmlformats.org/officeDocument/2006/relationships/image" Target="../media/image80.png"/><Relationship Id="rId80" Type="http://schemas.openxmlformats.org/officeDocument/2006/relationships/customXml" Target="../ink/ink143.xml"/><Relationship Id="rId85" Type="http://schemas.openxmlformats.org/officeDocument/2006/relationships/image" Target="../media/image53.png"/><Relationship Id="rId12" Type="http://schemas.openxmlformats.org/officeDocument/2006/relationships/customXml" Target="../ink/ink109.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122.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157.xml"/><Relationship Id="rId124" Type="http://schemas.openxmlformats.org/officeDocument/2006/relationships/customXml" Target="../ink/ink165.xml"/><Relationship Id="rId129" Type="http://schemas.openxmlformats.org/officeDocument/2006/relationships/image" Target="../media/image75.png"/><Relationship Id="rId54" Type="http://schemas.openxmlformats.org/officeDocument/2006/relationships/customXml" Target="../ink/ink130.xml"/><Relationship Id="rId70" Type="http://schemas.openxmlformats.org/officeDocument/2006/relationships/customXml" Target="../ink/ink138.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151.xml"/><Relationship Id="rId140" Type="http://schemas.openxmlformats.org/officeDocument/2006/relationships/customXml" Target="../ink/ink173.xml"/><Relationship Id="rId145"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customXml" Target="../ink/ink106.xml"/><Relationship Id="rId23" Type="http://schemas.openxmlformats.org/officeDocument/2006/relationships/image" Target="../media/image22.png"/><Relationship Id="rId28" Type="http://schemas.openxmlformats.org/officeDocument/2006/relationships/customXml" Target="../ink/ink117.xml"/><Relationship Id="rId49" Type="http://schemas.openxmlformats.org/officeDocument/2006/relationships/image" Target="../media/image35.png"/><Relationship Id="rId114" Type="http://schemas.openxmlformats.org/officeDocument/2006/relationships/customXml" Target="../ink/ink160.xml"/><Relationship Id="rId119" Type="http://schemas.openxmlformats.org/officeDocument/2006/relationships/image" Target="../media/image70.png"/><Relationship Id="rId44" Type="http://schemas.openxmlformats.org/officeDocument/2006/relationships/customXml" Target="../ink/ink125.xml"/><Relationship Id="rId60" Type="http://schemas.openxmlformats.org/officeDocument/2006/relationships/customXml" Target="../ink/ink133.xml"/><Relationship Id="rId65" Type="http://schemas.openxmlformats.org/officeDocument/2006/relationships/image" Target="../media/image43.png"/><Relationship Id="rId81" Type="http://schemas.openxmlformats.org/officeDocument/2006/relationships/image" Target="../media/image51.png"/><Relationship Id="rId86" Type="http://schemas.openxmlformats.org/officeDocument/2006/relationships/customXml" Target="../ink/ink146.xml"/><Relationship Id="rId130" Type="http://schemas.openxmlformats.org/officeDocument/2006/relationships/customXml" Target="../ink/ink168.xml"/><Relationship Id="rId135" Type="http://schemas.openxmlformats.org/officeDocument/2006/relationships/image" Target="../media/image78.png"/><Relationship Id="rId13" Type="http://schemas.openxmlformats.org/officeDocument/2006/relationships/image" Target="../media/image17.png"/><Relationship Id="rId18" Type="http://schemas.openxmlformats.org/officeDocument/2006/relationships/customXml" Target="../ink/ink112.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120.xml"/><Relationship Id="rId50" Type="http://schemas.openxmlformats.org/officeDocument/2006/relationships/customXml" Target="../ink/ink128.xml"/><Relationship Id="rId55" Type="http://schemas.openxmlformats.org/officeDocument/2006/relationships/image" Target="../media/image38.png"/><Relationship Id="rId76" Type="http://schemas.openxmlformats.org/officeDocument/2006/relationships/customXml" Target="../ink/ink141.xml"/><Relationship Id="rId97" Type="http://schemas.openxmlformats.org/officeDocument/2006/relationships/image" Target="../media/image59.png"/><Relationship Id="rId104" Type="http://schemas.openxmlformats.org/officeDocument/2006/relationships/customXml" Target="../ink/ink155.xml"/><Relationship Id="rId120" Type="http://schemas.openxmlformats.org/officeDocument/2006/relationships/customXml" Target="../ink/ink163.xml"/><Relationship Id="rId125" Type="http://schemas.openxmlformats.org/officeDocument/2006/relationships/image" Target="../media/image73.png"/><Relationship Id="rId141" Type="http://schemas.openxmlformats.org/officeDocument/2006/relationships/image" Target="../media/image81.png"/><Relationship Id="rId7" Type="http://schemas.openxmlformats.org/officeDocument/2006/relationships/image" Target="../media/image146.png"/><Relationship Id="rId71" Type="http://schemas.openxmlformats.org/officeDocument/2006/relationships/image" Target="../media/image46.png"/><Relationship Id="rId92" Type="http://schemas.openxmlformats.org/officeDocument/2006/relationships/customXml" Target="../ink/ink149.xml"/><Relationship Id="rId2" Type="http://schemas.openxmlformats.org/officeDocument/2006/relationships/notesSlide" Target="../notesSlides/notesSlide27.xml"/><Relationship Id="rId29" Type="http://schemas.openxmlformats.org/officeDocument/2006/relationships/image" Target="../media/image25.png"/><Relationship Id="rId24" Type="http://schemas.openxmlformats.org/officeDocument/2006/relationships/customXml" Target="../ink/ink115.xml"/><Relationship Id="rId40" Type="http://schemas.openxmlformats.org/officeDocument/2006/relationships/customXml" Target="../ink/ink123.xml"/><Relationship Id="rId45" Type="http://schemas.openxmlformats.org/officeDocument/2006/relationships/image" Target="../media/image33.png"/><Relationship Id="rId66" Type="http://schemas.openxmlformats.org/officeDocument/2006/relationships/customXml" Target="../ink/ink136.xml"/><Relationship Id="rId87" Type="http://schemas.openxmlformats.org/officeDocument/2006/relationships/image" Target="../media/image54.png"/><Relationship Id="rId110" Type="http://schemas.openxmlformats.org/officeDocument/2006/relationships/customXml" Target="../ink/ink158.xml"/><Relationship Id="rId115" Type="http://schemas.openxmlformats.org/officeDocument/2006/relationships/image" Target="../media/image68.png"/><Relationship Id="rId131" Type="http://schemas.openxmlformats.org/officeDocument/2006/relationships/image" Target="../media/image76.png"/><Relationship Id="rId136" Type="http://schemas.openxmlformats.org/officeDocument/2006/relationships/customXml" Target="../ink/ink171.xml"/><Relationship Id="rId61" Type="http://schemas.openxmlformats.org/officeDocument/2006/relationships/image" Target="../media/image41.png"/><Relationship Id="rId82" Type="http://schemas.openxmlformats.org/officeDocument/2006/relationships/customXml" Target="../ink/ink144.xml"/><Relationship Id="rId19" Type="http://schemas.openxmlformats.org/officeDocument/2006/relationships/image" Target="../media/image20.png"/><Relationship Id="rId14" Type="http://schemas.openxmlformats.org/officeDocument/2006/relationships/customXml" Target="../ink/ink110.xml"/><Relationship Id="rId30" Type="http://schemas.openxmlformats.org/officeDocument/2006/relationships/customXml" Target="../ink/ink118.xml"/><Relationship Id="rId35" Type="http://schemas.openxmlformats.org/officeDocument/2006/relationships/image" Target="../media/image28.png"/><Relationship Id="rId56" Type="http://schemas.openxmlformats.org/officeDocument/2006/relationships/customXml" Target="../ink/ink131.xml"/><Relationship Id="rId77" Type="http://schemas.openxmlformats.org/officeDocument/2006/relationships/image" Target="../media/image49.png"/><Relationship Id="rId100" Type="http://schemas.openxmlformats.org/officeDocument/2006/relationships/customXml" Target="../ink/ink153.xml"/><Relationship Id="rId105" Type="http://schemas.openxmlformats.org/officeDocument/2006/relationships/image" Target="../media/image63.png"/><Relationship Id="rId126" Type="http://schemas.openxmlformats.org/officeDocument/2006/relationships/customXml" Target="../ink/ink166.xml"/><Relationship Id="rId8" Type="http://schemas.openxmlformats.org/officeDocument/2006/relationships/customXml" Target="../ink/ink107.xml"/><Relationship Id="rId51" Type="http://schemas.openxmlformats.org/officeDocument/2006/relationships/image" Target="../media/image36.png"/><Relationship Id="rId72" Type="http://schemas.openxmlformats.org/officeDocument/2006/relationships/customXml" Target="../ink/ink139.xml"/><Relationship Id="rId93" Type="http://schemas.openxmlformats.org/officeDocument/2006/relationships/image" Target="../media/image57.png"/><Relationship Id="rId98" Type="http://schemas.openxmlformats.org/officeDocument/2006/relationships/customXml" Target="../ink/ink152.xml"/><Relationship Id="rId121" Type="http://schemas.openxmlformats.org/officeDocument/2006/relationships/image" Target="../media/image71.png"/><Relationship Id="rId142" Type="http://schemas.openxmlformats.org/officeDocument/2006/relationships/customXml" Target="../ink/ink174.xml"/><Relationship Id="rId3" Type="http://schemas.openxmlformats.org/officeDocument/2006/relationships/image" Target="../media/image34.png"/><Relationship Id="rId25" Type="http://schemas.openxmlformats.org/officeDocument/2006/relationships/image" Target="../media/image23.png"/><Relationship Id="rId46" Type="http://schemas.openxmlformats.org/officeDocument/2006/relationships/customXml" Target="../ink/ink126.xml"/><Relationship Id="rId67" Type="http://schemas.openxmlformats.org/officeDocument/2006/relationships/image" Target="../media/image44.png"/><Relationship Id="rId116" Type="http://schemas.openxmlformats.org/officeDocument/2006/relationships/customXml" Target="../ink/ink161.xml"/><Relationship Id="rId137" Type="http://schemas.openxmlformats.org/officeDocument/2006/relationships/image" Target="../media/image79.png"/><Relationship Id="rId20" Type="http://schemas.openxmlformats.org/officeDocument/2006/relationships/customXml" Target="../ink/ink113.xml"/><Relationship Id="rId41" Type="http://schemas.openxmlformats.org/officeDocument/2006/relationships/image" Target="../media/image31.png"/><Relationship Id="rId62" Type="http://schemas.openxmlformats.org/officeDocument/2006/relationships/customXml" Target="../ink/ink134.xml"/><Relationship Id="rId83" Type="http://schemas.openxmlformats.org/officeDocument/2006/relationships/image" Target="../media/image52.png"/><Relationship Id="rId88" Type="http://schemas.openxmlformats.org/officeDocument/2006/relationships/customXml" Target="../ink/ink147.xml"/><Relationship Id="rId111" Type="http://schemas.openxmlformats.org/officeDocument/2006/relationships/image" Target="../media/image66.png"/><Relationship Id="rId132" Type="http://schemas.openxmlformats.org/officeDocument/2006/relationships/customXml" Target="../ink/ink169.xml"/><Relationship Id="rId15" Type="http://schemas.openxmlformats.org/officeDocument/2006/relationships/image" Target="../media/image18.png"/><Relationship Id="rId36" Type="http://schemas.openxmlformats.org/officeDocument/2006/relationships/customXml" Target="../ink/ink121.xml"/><Relationship Id="rId57" Type="http://schemas.openxmlformats.org/officeDocument/2006/relationships/image" Target="../media/image39.png"/><Relationship Id="rId106" Type="http://schemas.openxmlformats.org/officeDocument/2006/relationships/customXml" Target="../ink/ink156.xml"/><Relationship Id="rId127" Type="http://schemas.openxmlformats.org/officeDocument/2006/relationships/image" Target="../media/image74.png"/><Relationship Id="rId10" Type="http://schemas.openxmlformats.org/officeDocument/2006/relationships/customXml" Target="../ink/ink108.xml"/><Relationship Id="rId31" Type="http://schemas.openxmlformats.org/officeDocument/2006/relationships/image" Target="../media/image26.png"/><Relationship Id="rId52" Type="http://schemas.openxmlformats.org/officeDocument/2006/relationships/customXml" Target="../ink/ink129.xml"/><Relationship Id="rId73" Type="http://schemas.openxmlformats.org/officeDocument/2006/relationships/image" Target="../media/image47.png"/><Relationship Id="rId78" Type="http://schemas.openxmlformats.org/officeDocument/2006/relationships/customXml" Target="../ink/ink142.xml"/><Relationship Id="rId94" Type="http://schemas.openxmlformats.org/officeDocument/2006/relationships/customXml" Target="../ink/ink150.xml"/><Relationship Id="rId99" Type="http://schemas.openxmlformats.org/officeDocument/2006/relationships/image" Target="../media/image60.png"/><Relationship Id="rId101" Type="http://schemas.openxmlformats.org/officeDocument/2006/relationships/image" Target="../media/image61.png"/><Relationship Id="rId122" Type="http://schemas.openxmlformats.org/officeDocument/2006/relationships/customXml" Target="../ink/ink164.xml"/><Relationship Id="rId143" Type="http://schemas.openxmlformats.org/officeDocument/2006/relationships/image" Target="../media/image82.png"/><Relationship Id="rId4" Type="http://schemas.openxmlformats.org/officeDocument/2006/relationships/customXml" Target="../ink/ink105.xml"/><Relationship Id="rId9" Type="http://schemas.openxmlformats.org/officeDocument/2006/relationships/image" Target="../media/image150.png"/><Relationship Id="rId26" Type="http://schemas.openxmlformats.org/officeDocument/2006/relationships/customXml" Target="../ink/ink116.xml"/><Relationship Id="rId47" Type="http://schemas.openxmlformats.org/officeDocument/2006/relationships/image" Target="../media/image340.png"/><Relationship Id="rId68" Type="http://schemas.openxmlformats.org/officeDocument/2006/relationships/customXml" Target="../ink/ink137.xml"/><Relationship Id="rId89" Type="http://schemas.openxmlformats.org/officeDocument/2006/relationships/image" Target="../media/image55.png"/><Relationship Id="rId112" Type="http://schemas.openxmlformats.org/officeDocument/2006/relationships/customXml" Target="../ink/ink159.xml"/><Relationship Id="rId133" Type="http://schemas.openxmlformats.org/officeDocument/2006/relationships/image" Target="../media/image77.png"/><Relationship Id="rId16" Type="http://schemas.openxmlformats.org/officeDocument/2006/relationships/customXml" Target="../ink/ink111.xml"/><Relationship Id="rId37" Type="http://schemas.openxmlformats.org/officeDocument/2006/relationships/image" Target="../media/image29.png"/><Relationship Id="rId58" Type="http://schemas.openxmlformats.org/officeDocument/2006/relationships/customXml" Target="../ink/ink132.xml"/><Relationship Id="rId79" Type="http://schemas.openxmlformats.org/officeDocument/2006/relationships/image" Target="../media/image50.png"/><Relationship Id="rId102" Type="http://schemas.openxmlformats.org/officeDocument/2006/relationships/customXml" Target="../ink/ink154.xml"/><Relationship Id="rId123" Type="http://schemas.openxmlformats.org/officeDocument/2006/relationships/image" Target="../media/image72.png"/><Relationship Id="rId144" Type="http://schemas.openxmlformats.org/officeDocument/2006/relationships/customXml" Target="../ink/ink17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3" Type="http://schemas.openxmlformats.org/officeDocument/2006/relationships/image" Target="../media/image88.png"/><Relationship Id="rId18" Type="http://schemas.openxmlformats.org/officeDocument/2006/relationships/customXml" Target="../ink/ink183.xml"/><Relationship Id="rId26" Type="http://schemas.openxmlformats.org/officeDocument/2006/relationships/customXml" Target="../ink/ink187.xml"/><Relationship Id="rId39" Type="http://schemas.openxmlformats.org/officeDocument/2006/relationships/image" Target="../media/image101.png"/><Relationship Id="rId21" Type="http://schemas.openxmlformats.org/officeDocument/2006/relationships/image" Target="../media/image92.png"/><Relationship Id="rId34" Type="http://schemas.openxmlformats.org/officeDocument/2006/relationships/customXml" Target="../ink/ink191.xml"/><Relationship Id="rId42" Type="http://schemas.openxmlformats.org/officeDocument/2006/relationships/customXml" Target="../ink/ink195.xml"/><Relationship Id="rId47" Type="http://schemas.openxmlformats.org/officeDocument/2006/relationships/image" Target="../media/image105.png"/><Relationship Id="rId50" Type="http://schemas.openxmlformats.org/officeDocument/2006/relationships/customXml" Target="../ink/ink199.xml"/><Relationship Id="rId7" Type="http://schemas.openxmlformats.org/officeDocument/2006/relationships/image" Target="../media/image85.png"/><Relationship Id="rId2" Type="http://schemas.openxmlformats.org/officeDocument/2006/relationships/notesSlide" Target="../notesSlides/notesSlide29.xml"/><Relationship Id="rId16" Type="http://schemas.openxmlformats.org/officeDocument/2006/relationships/customXml" Target="../ink/ink182.xml"/><Relationship Id="rId29" Type="http://schemas.openxmlformats.org/officeDocument/2006/relationships/image" Target="../media/image96.png"/><Relationship Id="rId11" Type="http://schemas.openxmlformats.org/officeDocument/2006/relationships/image" Target="../media/image87.png"/><Relationship Id="rId24" Type="http://schemas.openxmlformats.org/officeDocument/2006/relationships/customXml" Target="../ink/ink186.xml"/><Relationship Id="rId32" Type="http://schemas.openxmlformats.org/officeDocument/2006/relationships/customXml" Target="../ink/ink190.xml"/><Relationship Id="rId37" Type="http://schemas.openxmlformats.org/officeDocument/2006/relationships/image" Target="../media/image100.png"/><Relationship Id="rId40" Type="http://schemas.openxmlformats.org/officeDocument/2006/relationships/customXml" Target="../ink/ink194.xml"/><Relationship Id="rId45" Type="http://schemas.openxmlformats.org/officeDocument/2006/relationships/image" Target="../media/image104.png"/><Relationship Id="rId5" Type="http://schemas.openxmlformats.org/officeDocument/2006/relationships/image" Target="../media/image840.png"/><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188.xml"/><Relationship Id="rId36" Type="http://schemas.openxmlformats.org/officeDocument/2006/relationships/customXml" Target="../ink/ink192.xml"/><Relationship Id="rId49" Type="http://schemas.openxmlformats.org/officeDocument/2006/relationships/image" Target="../media/image106.png"/><Relationship Id="rId10" Type="http://schemas.openxmlformats.org/officeDocument/2006/relationships/customXml" Target="../ink/ink179.xml"/><Relationship Id="rId19" Type="http://schemas.openxmlformats.org/officeDocument/2006/relationships/image" Target="../media/image91.png"/><Relationship Id="rId31" Type="http://schemas.openxmlformats.org/officeDocument/2006/relationships/image" Target="../media/image97.png"/><Relationship Id="rId44" Type="http://schemas.openxmlformats.org/officeDocument/2006/relationships/customXml" Target="../ink/ink196.xml"/><Relationship Id="rId4" Type="http://schemas.openxmlformats.org/officeDocument/2006/relationships/customXml" Target="../ink/ink176.xml"/><Relationship Id="rId9" Type="http://schemas.openxmlformats.org/officeDocument/2006/relationships/image" Target="../media/image86.png"/><Relationship Id="rId14" Type="http://schemas.openxmlformats.org/officeDocument/2006/relationships/customXml" Target="../ink/ink181.xml"/><Relationship Id="rId22" Type="http://schemas.openxmlformats.org/officeDocument/2006/relationships/customXml" Target="../ink/ink185.xml"/><Relationship Id="rId27" Type="http://schemas.openxmlformats.org/officeDocument/2006/relationships/image" Target="../media/image95.png"/><Relationship Id="rId30" Type="http://schemas.openxmlformats.org/officeDocument/2006/relationships/customXml" Target="../ink/ink189.xml"/><Relationship Id="rId35" Type="http://schemas.openxmlformats.org/officeDocument/2006/relationships/image" Target="../media/image99.png"/><Relationship Id="rId43" Type="http://schemas.openxmlformats.org/officeDocument/2006/relationships/image" Target="../media/image103.png"/><Relationship Id="rId48" Type="http://schemas.openxmlformats.org/officeDocument/2006/relationships/customXml" Target="../ink/ink198.xml"/><Relationship Id="rId8" Type="http://schemas.openxmlformats.org/officeDocument/2006/relationships/customXml" Target="../ink/ink178.xml"/><Relationship Id="rId51" Type="http://schemas.openxmlformats.org/officeDocument/2006/relationships/image" Target="../media/image107.png"/><Relationship Id="rId3" Type="http://schemas.openxmlformats.org/officeDocument/2006/relationships/image" Target="../media/image139.png"/><Relationship Id="rId12" Type="http://schemas.openxmlformats.org/officeDocument/2006/relationships/customXml" Target="../ink/ink180.xml"/><Relationship Id="rId17" Type="http://schemas.openxmlformats.org/officeDocument/2006/relationships/image" Target="../media/image90.png"/><Relationship Id="rId25" Type="http://schemas.openxmlformats.org/officeDocument/2006/relationships/image" Target="../media/image94.png"/><Relationship Id="rId33" Type="http://schemas.openxmlformats.org/officeDocument/2006/relationships/image" Target="../media/image98.png"/><Relationship Id="rId38" Type="http://schemas.openxmlformats.org/officeDocument/2006/relationships/customXml" Target="../ink/ink193.xml"/><Relationship Id="rId46" Type="http://schemas.openxmlformats.org/officeDocument/2006/relationships/customXml" Target="../ink/ink197.xml"/><Relationship Id="rId20" Type="http://schemas.openxmlformats.org/officeDocument/2006/relationships/customXml" Target="../ink/ink184.xml"/><Relationship Id="rId41"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customXml" Target="../ink/ink177.xml"/></Relationships>
</file>

<file path=ppt/slides/_rels/slide32.xml.rels><?xml version="1.0" encoding="UTF-8" standalone="yes"?>
<Relationships xmlns="http://schemas.openxmlformats.org/package/2006/relationships"><Relationship Id="rId26" Type="http://schemas.openxmlformats.org/officeDocument/2006/relationships/customXml" Target="../ink/ink211.xml"/><Relationship Id="rId21" Type="http://schemas.openxmlformats.org/officeDocument/2006/relationships/image" Target="../media/image92.png"/><Relationship Id="rId42" Type="http://schemas.openxmlformats.org/officeDocument/2006/relationships/customXml" Target="../ink/ink219.xml"/><Relationship Id="rId47" Type="http://schemas.openxmlformats.org/officeDocument/2006/relationships/image" Target="../media/image110.png"/><Relationship Id="rId63" Type="http://schemas.openxmlformats.org/officeDocument/2006/relationships/image" Target="../media/image117.png"/><Relationship Id="rId68" Type="http://schemas.openxmlformats.org/officeDocument/2006/relationships/customXml" Target="../ink/ink232.xml"/><Relationship Id="rId16" Type="http://schemas.openxmlformats.org/officeDocument/2006/relationships/customXml" Target="../ink/ink206.xml"/><Relationship Id="rId11" Type="http://schemas.openxmlformats.org/officeDocument/2006/relationships/image" Target="../media/image87.png"/><Relationship Id="rId24" Type="http://schemas.openxmlformats.org/officeDocument/2006/relationships/customXml" Target="../ink/ink210.xml"/><Relationship Id="rId32" Type="http://schemas.openxmlformats.org/officeDocument/2006/relationships/customXml" Target="../ink/ink214.xml"/><Relationship Id="rId37" Type="http://schemas.openxmlformats.org/officeDocument/2006/relationships/image" Target="../media/image100.png"/><Relationship Id="rId40" Type="http://schemas.openxmlformats.org/officeDocument/2006/relationships/customXml" Target="../ink/ink218.xml"/><Relationship Id="rId45" Type="http://schemas.openxmlformats.org/officeDocument/2006/relationships/image" Target="../media/image109.png"/><Relationship Id="rId53" Type="http://schemas.openxmlformats.org/officeDocument/2006/relationships/image" Target="../media/image113.png"/><Relationship Id="rId58" Type="http://schemas.openxmlformats.org/officeDocument/2006/relationships/customXml" Target="../ink/ink227.xml"/><Relationship Id="rId66" Type="http://schemas.openxmlformats.org/officeDocument/2006/relationships/customXml" Target="../ink/ink231.xml"/><Relationship Id="rId74" Type="http://schemas.openxmlformats.org/officeDocument/2006/relationships/customXml" Target="../ink/ink235.xml"/><Relationship Id="rId79" Type="http://schemas.openxmlformats.org/officeDocument/2006/relationships/image" Target="../media/image107.png"/><Relationship Id="rId5" Type="http://schemas.openxmlformats.org/officeDocument/2006/relationships/image" Target="../media/image840.png"/><Relationship Id="rId61" Type="http://schemas.openxmlformats.org/officeDocument/2006/relationships/image" Target="../media/image116.png"/><Relationship Id="rId19" Type="http://schemas.openxmlformats.org/officeDocument/2006/relationships/image" Target="../media/image91.png"/><Relationship Id="rId14" Type="http://schemas.openxmlformats.org/officeDocument/2006/relationships/customXml" Target="../ink/ink205.xml"/><Relationship Id="rId22" Type="http://schemas.openxmlformats.org/officeDocument/2006/relationships/customXml" Target="../ink/ink209.xml"/><Relationship Id="rId27" Type="http://schemas.openxmlformats.org/officeDocument/2006/relationships/image" Target="../media/image95.png"/><Relationship Id="rId30" Type="http://schemas.openxmlformats.org/officeDocument/2006/relationships/customXml" Target="../ink/ink213.xml"/><Relationship Id="rId35" Type="http://schemas.openxmlformats.org/officeDocument/2006/relationships/image" Target="../media/image99.png"/><Relationship Id="rId43" Type="http://schemas.openxmlformats.org/officeDocument/2006/relationships/image" Target="../media/image108.png"/><Relationship Id="rId48" Type="http://schemas.openxmlformats.org/officeDocument/2006/relationships/customXml" Target="../ink/ink222.xml"/><Relationship Id="rId56" Type="http://schemas.openxmlformats.org/officeDocument/2006/relationships/customXml" Target="../ink/ink226.xml"/><Relationship Id="rId64" Type="http://schemas.openxmlformats.org/officeDocument/2006/relationships/customXml" Target="../ink/ink230.xml"/><Relationship Id="rId69" Type="http://schemas.openxmlformats.org/officeDocument/2006/relationships/image" Target="../media/image120.png"/><Relationship Id="rId77" Type="http://schemas.openxmlformats.org/officeDocument/2006/relationships/image" Target="../media/image123.png"/><Relationship Id="rId8" Type="http://schemas.openxmlformats.org/officeDocument/2006/relationships/customXml" Target="../ink/ink202.xml"/><Relationship Id="rId51" Type="http://schemas.openxmlformats.org/officeDocument/2006/relationships/image" Target="../media/image112.png"/><Relationship Id="rId72" Type="http://schemas.openxmlformats.org/officeDocument/2006/relationships/customXml" Target="../ink/ink234.xml"/><Relationship Id="rId3" Type="http://schemas.openxmlformats.org/officeDocument/2006/relationships/image" Target="../media/image139.png"/><Relationship Id="rId12" Type="http://schemas.openxmlformats.org/officeDocument/2006/relationships/customXml" Target="../ink/ink204.xml"/><Relationship Id="rId17" Type="http://schemas.openxmlformats.org/officeDocument/2006/relationships/image" Target="../media/image90.png"/><Relationship Id="rId25" Type="http://schemas.openxmlformats.org/officeDocument/2006/relationships/image" Target="../media/image94.png"/><Relationship Id="rId33" Type="http://schemas.openxmlformats.org/officeDocument/2006/relationships/image" Target="../media/image98.png"/><Relationship Id="rId38" Type="http://schemas.openxmlformats.org/officeDocument/2006/relationships/customXml" Target="../ink/ink217.xml"/><Relationship Id="rId46" Type="http://schemas.openxmlformats.org/officeDocument/2006/relationships/customXml" Target="../ink/ink221.xml"/><Relationship Id="rId59" Type="http://schemas.openxmlformats.org/officeDocument/2006/relationships/image" Target="../media/image115.png"/><Relationship Id="rId67" Type="http://schemas.openxmlformats.org/officeDocument/2006/relationships/image" Target="../media/image119.png"/><Relationship Id="rId20" Type="http://schemas.openxmlformats.org/officeDocument/2006/relationships/customXml" Target="../ink/ink208.xml"/><Relationship Id="rId41" Type="http://schemas.openxmlformats.org/officeDocument/2006/relationships/image" Target="../media/image102.png"/><Relationship Id="rId54" Type="http://schemas.openxmlformats.org/officeDocument/2006/relationships/customXml" Target="../ink/ink225.xml"/><Relationship Id="rId62" Type="http://schemas.openxmlformats.org/officeDocument/2006/relationships/customXml" Target="../ink/ink229.xml"/><Relationship Id="rId70" Type="http://schemas.openxmlformats.org/officeDocument/2006/relationships/customXml" Target="../ink/ink233.xml"/><Relationship Id="rId75"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customXml" Target="../ink/ink201.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212.xml"/><Relationship Id="rId36" Type="http://schemas.openxmlformats.org/officeDocument/2006/relationships/customXml" Target="../ink/ink216.xml"/><Relationship Id="rId49" Type="http://schemas.openxmlformats.org/officeDocument/2006/relationships/image" Target="../media/image111.png"/><Relationship Id="rId57" Type="http://schemas.openxmlformats.org/officeDocument/2006/relationships/image" Target="../media/image103.png"/><Relationship Id="rId10" Type="http://schemas.openxmlformats.org/officeDocument/2006/relationships/customXml" Target="../ink/ink203.xml"/><Relationship Id="rId31" Type="http://schemas.openxmlformats.org/officeDocument/2006/relationships/image" Target="../media/image97.png"/><Relationship Id="rId44" Type="http://schemas.openxmlformats.org/officeDocument/2006/relationships/customXml" Target="../ink/ink220.xml"/><Relationship Id="rId52" Type="http://schemas.openxmlformats.org/officeDocument/2006/relationships/customXml" Target="../ink/ink224.xml"/><Relationship Id="rId60" Type="http://schemas.openxmlformats.org/officeDocument/2006/relationships/customXml" Target="../ink/ink228.xml"/><Relationship Id="rId65" Type="http://schemas.openxmlformats.org/officeDocument/2006/relationships/image" Target="../media/image118.png"/><Relationship Id="rId73" Type="http://schemas.openxmlformats.org/officeDocument/2006/relationships/image" Target="../media/image104.png"/><Relationship Id="rId78" Type="http://schemas.openxmlformats.org/officeDocument/2006/relationships/customXml" Target="../ink/ink237.xml"/><Relationship Id="rId4" Type="http://schemas.openxmlformats.org/officeDocument/2006/relationships/customXml" Target="../ink/ink200.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207.xml"/><Relationship Id="rId39" Type="http://schemas.openxmlformats.org/officeDocument/2006/relationships/image" Target="../media/image101.png"/><Relationship Id="rId34" Type="http://schemas.openxmlformats.org/officeDocument/2006/relationships/customXml" Target="../ink/ink215.xml"/><Relationship Id="rId50" Type="http://schemas.openxmlformats.org/officeDocument/2006/relationships/customXml" Target="../ink/ink223.xml"/><Relationship Id="rId55" Type="http://schemas.openxmlformats.org/officeDocument/2006/relationships/image" Target="../media/image114.png"/><Relationship Id="rId76" Type="http://schemas.openxmlformats.org/officeDocument/2006/relationships/customXml" Target="../ink/ink236.xml"/><Relationship Id="rId7" Type="http://schemas.openxmlformats.org/officeDocument/2006/relationships/image" Target="../media/image85.png"/><Relationship Id="rId71" Type="http://schemas.openxmlformats.org/officeDocument/2006/relationships/image" Target="../media/image121.png"/><Relationship Id="rId2" Type="http://schemas.openxmlformats.org/officeDocument/2006/relationships/notesSlide" Target="../notesSlides/notesSlide30.xml"/><Relationship Id="rId29" Type="http://schemas.openxmlformats.org/officeDocument/2006/relationships/image" Target="../media/image96.png"/></Relationships>
</file>

<file path=ppt/slides/_rels/slide33.xml.rels><?xml version="1.0" encoding="UTF-8" standalone="yes"?>
<Relationships xmlns="http://schemas.openxmlformats.org/package/2006/relationships"><Relationship Id="rId26" Type="http://schemas.openxmlformats.org/officeDocument/2006/relationships/customXml" Target="../ink/ink249.xml"/><Relationship Id="rId21" Type="http://schemas.openxmlformats.org/officeDocument/2006/relationships/image" Target="../media/image92.png"/><Relationship Id="rId42" Type="http://schemas.openxmlformats.org/officeDocument/2006/relationships/customXml" Target="../ink/ink257.xml"/><Relationship Id="rId47" Type="http://schemas.openxmlformats.org/officeDocument/2006/relationships/image" Target="../media/image110.png"/><Relationship Id="rId63" Type="http://schemas.openxmlformats.org/officeDocument/2006/relationships/image" Target="../media/image117.png"/><Relationship Id="rId68" Type="http://schemas.openxmlformats.org/officeDocument/2006/relationships/customXml" Target="../ink/ink270.xml"/><Relationship Id="rId84" Type="http://schemas.openxmlformats.org/officeDocument/2006/relationships/customXml" Target="../ink/ink278.xml"/><Relationship Id="rId89" Type="http://schemas.openxmlformats.org/officeDocument/2006/relationships/image" Target="../media/image128.png"/><Relationship Id="rId16" Type="http://schemas.openxmlformats.org/officeDocument/2006/relationships/customXml" Target="../ink/ink244.xml"/><Relationship Id="rId107" Type="http://schemas.openxmlformats.org/officeDocument/2006/relationships/image" Target="../media/image137.png"/><Relationship Id="rId11" Type="http://schemas.openxmlformats.org/officeDocument/2006/relationships/image" Target="../media/image87.png"/><Relationship Id="rId32" Type="http://schemas.openxmlformats.org/officeDocument/2006/relationships/customXml" Target="../ink/ink252.xml"/><Relationship Id="rId37" Type="http://schemas.openxmlformats.org/officeDocument/2006/relationships/image" Target="../media/image100.png"/><Relationship Id="rId53" Type="http://schemas.openxmlformats.org/officeDocument/2006/relationships/image" Target="../media/image113.png"/><Relationship Id="rId58" Type="http://schemas.openxmlformats.org/officeDocument/2006/relationships/customXml" Target="../ink/ink265.xml"/><Relationship Id="rId74" Type="http://schemas.openxmlformats.org/officeDocument/2006/relationships/customXml" Target="../ink/ink273.xml"/><Relationship Id="rId79" Type="http://schemas.openxmlformats.org/officeDocument/2006/relationships/image" Target="../media/image107.png"/><Relationship Id="rId102" Type="http://schemas.openxmlformats.org/officeDocument/2006/relationships/customXml" Target="../ink/ink287.xml"/><Relationship Id="rId5" Type="http://schemas.openxmlformats.org/officeDocument/2006/relationships/image" Target="../media/image840.png"/><Relationship Id="rId90" Type="http://schemas.openxmlformats.org/officeDocument/2006/relationships/customXml" Target="../ink/ink281.xml"/><Relationship Id="rId95" Type="http://schemas.openxmlformats.org/officeDocument/2006/relationships/image" Target="../media/image131.png"/><Relationship Id="rId22" Type="http://schemas.openxmlformats.org/officeDocument/2006/relationships/customXml" Target="../ink/ink247.xml"/><Relationship Id="rId27" Type="http://schemas.openxmlformats.org/officeDocument/2006/relationships/image" Target="../media/image95.png"/><Relationship Id="rId43" Type="http://schemas.openxmlformats.org/officeDocument/2006/relationships/image" Target="../media/image108.png"/><Relationship Id="rId48" Type="http://schemas.openxmlformats.org/officeDocument/2006/relationships/customXml" Target="../ink/ink260.xml"/><Relationship Id="rId64" Type="http://schemas.openxmlformats.org/officeDocument/2006/relationships/customXml" Target="../ink/ink268.xml"/><Relationship Id="rId69" Type="http://schemas.openxmlformats.org/officeDocument/2006/relationships/image" Target="../media/image120.png"/><Relationship Id="rId80" Type="http://schemas.openxmlformats.org/officeDocument/2006/relationships/customXml" Target="../ink/ink276.xml"/><Relationship Id="rId85" Type="http://schemas.openxmlformats.org/officeDocument/2006/relationships/image" Target="../media/image126.png"/><Relationship Id="rId12" Type="http://schemas.openxmlformats.org/officeDocument/2006/relationships/customXml" Target="../ink/ink242.xml"/><Relationship Id="rId17" Type="http://schemas.openxmlformats.org/officeDocument/2006/relationships/image" Target="../media/image90.png"/><Relationship Id="rId33" Type="http://schemas.openxmlformats.org/officeDocument/2006/relationships/image" Target="../media/image98.png"/><Relationship Id="rId38" Type="http://schemas.openxmlformats.org/officeDocument/2006/relationships/customXml" Target="../ink/ink255.xml"/><Relationship Id="rId59" Type="http://schemas.openxmlformats.org/officeDocument/2006/relationships/image" Target="../media/image115.png"/><Relationship Id="rId103" Type="http://schemas.openxmlformats.org/officeDocument/2006/relationships/image" Target="../media/image135.png"/><Relationship Id="rId108" Type="http://schemas.openxmlformats.org/officeDocument/2006/relationships/customXml" Target="../ink/ink290.xml"/><Relationship Id="rId54" Type="http://schemas.openxmlformats.org/officeDocument/2006/relationships/customXml" Target="../ink/ink263.xml"/><Relationship Id="rId70" Type="http://schemas.openxmlformats.org/officeDocument/2006/relationships/customXml" Target="../ink/ink271.xml"/><Relationship Id="rId75" Type="http://schemas.openxmlformats.org/officeDocument/2006/relationships/image" Target="../media/image122.png"/><Relationship Id="rId91" Type="http://schemas.openxmlformats.org/officeDocument/2006/relationships/image" Target="../media/image129.png"/><Relationship Id="rId96" Type="http://schemas.openxmlformats.org/officeDocument/2006/relationships/customXml" Target="../ink/ink284.xml"/><Relationship Id="rId1" Type="http://schemas.openxmlformats.org/officeDocument/2006/relationships/slideLayout" Target="../slideLayouts/slideLayout2.xml"/><Relationship Id="rId6" Type="http://schemas.openxmlformats.org/officeDocument/2006/relationships/customXml" Target="../ink/ink239.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250.xml"/><Relationship Id="rId36" Type="http://schemas.openxmlformats.org/officeDocument/2006/relationships/customXml" Target="../ink/ink254.xml"/><Relationship Id="rId49" Type="http://schemas.openxmlformats.org/officeDocument/2006/relationships/image" Target="../media/image111.png"/><Relationship Id="rId57" Type="http://schemas.openxmlformats.org/officeDocument/2006/relationships/image" Target="../media/image103.png"/><Relationship Id="rId106" Type="http://schemas.openxmlformats.org/officeDocument/2006/relationships/customXml" Target="../ink/ink289.xml"/><Relationship Id="rId10" Type="http://schemas.openxmlformats.org/officeDocument/2006/relationships/customXml" Target="../ink/ink241.xml"/><Relationship Id="rId31" Type="http://schemas.openxmlformats.org/officeDocument/2006/relationships/image" Target="../media/image97.png"/><Relationship Id="rId44" Type="http://schemas.openxmlformats.org/officeDocument/2006/relationships/customXml" Target="../ink/ink258.xml"/><Relationship Id="rId52" Type="http://schemas.openxmlformats.org/officeDocument/2006/relationships/customXml" Target="../ink/ink262.xml"/><Relationship Id="rId60" Type="http://schemas.openxmlformats.org/officeDocument/2006/relationships/customXml" Target="../ink/ink266.xml"/><Relationship Id="rId65" Type="http://schemas.openxmlformats.org/officeDocument/2006/relationships/image" Target="../media/image118.png"/><Relationship Id="rId73" Type="http://schemas.openxmlformats.org/officeDocument/2006/relationships/image" Target="../media/image104.png"/><Relationship Id="rId78" Type="http://schemas.openxmlformats.org/officeDocument/2006/relationships/customXml" Target="../ink/ink275.xml"/><Relationship Id="rId81" Type="http://schemas.openxmlformats.org/officeDocument/2006/relationships/image" Target="../media/image124.png"/><Relationship Id="rId86" Type="http://schemas.openxmlformats.org/officeDocument/2006/relationships/customXml" Target="../ink/ink279.xml"/><Relationship Id="rId94" Type="http://schemas.openxmlformats.org/officeDocument/2006/relationships/customXml" Target="../ink/ink283.xml"/><Relationship Id="rId99" Type="http://schemas.openxmlformats.org/officeDocument/2006/relationships/image" Target="../media/image133.png"/><Relationship Id="rId101" Type="http://schemas.openxmlformats.org/officeDocument/2006/relationships/image" Target="../media/image134.png"/><Relationship Id="rId4" Type="http://schemas.openxmlformats.org/officeDocument/2006/relationships/customXml" Target="../ink/ink238.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245.xml"/><Relationship Id="rId39" Type="http://schemas.openxmlformats.org/officeDocument/2006/relationships/image" Target="../media/image101.png"/><Relationship Id="rId109" Type="http://schemas.openxmlformats.org/officeDocument/2006/relationships/image" Target="../media/image138.png"/><Relationship Id="rId34" Type="http://schemas.openxmlformats.org/officeDocument/2006/relationships/customXml" Target="../ink/ink253.xml"/><Relationship Id="rId50" Type="http://schemas.openxmlformats.org/officeDocument/2006/relationships/customXml" Target="../ink/ink261.xml"/><Relationship Id="rId55" Type="http://schemas.openxmlformats.org/officeDocument/2006/relationships/image" Target="../media/image114.png"/><Relationship Id="rId76" Type="http://schemas.openxmlformats.org/officeDocument/2006/relationships/customXml" Target="../ink/ink274.xml"/><Relationship Id="rId97" Type="http://schemas.openxmlformats.org/officeDocument/2006/relationships/image" Target="../media/image132.png"/><Relationship Id="rId104" Type="http://schemas.openxmlformats.org/officeDocument/2006/relationships/customXml" Target="../ink/ink288.xml"/><Relationship Id="rId7" Type="http://schemas.openxmlformats.org/officeDocument/2006/relationships/image" Target="../media/image85.png"/><Relationship Id="rId71" Type="http://schemas.openxmlformats.org/officeDocument/2006/relationships/image" Target="../media/image121.png"/><Relationship Id="rId92" Type="http://schemas.openxmlformats.org/officeDocument/2006/relationships/customXml" Target="../ink/ink282.xml"/><Relationship Id="rId2" Type="http://schemas.openxmlformats.org/officeDocument/2006/relationships/notesSlide" Target="../notesSlides/notesSlide31.xml"/><Relationship Id="rId29" Type="http://schemas.openxmlformats.org/officeDocument/2006/relationships/image" Target="../media/image96.png"/><Relationship Id="rId24" Type="http://schemas.openxmlformats.org/officeDocument/2006/relationships/customXml" Target="../ink/ink248.xml"/><Relationship Id="rId40" Type="http://schemas.openxmlformats.org/officeDocument/2006/relationships/customXml" Target="../ink/ink256.xml"/><Relationship Id="rId45" Type="http://schemas.openxmlformats.org/officeDocument/2006/relationships/image" Target="../media/image109.png"/><Relationship Id="rId66" Type="http://schemas.openxmlformats.org/officeDocument/2006/relationships/customXml" Target="../ink/ink269.xml"/><Relationship Id="rId87" Type="http://schemas.openxmlformats.org/officeDocument/2006/relationships/image" Target="../media/image127.png"/><Relationship Id="rId61" Type="http://schemas.openxmlformats.org/officeDocument/2006/relationships/image" Target="../media/image116.png"/><Relationship Id="rId82" Type="http://schemas.openxmlformats.org/officeDocument/2006/relationships/customXml" Target="../ink/ink277.xml"/><Relationship Id="rId19" Type="http://schemas.openxmlformats.org/officeDocument/2006/relationships/image" Target="../media/image91.png"/><Relationship Id="rId14" Type="http://schemas.openxmlformats.org/officeDocument/2006/relationships/customXml" Target="../ink/ink243.xml"/><Relationship Id="rId30" Type="http://schemas.openxmlformats.org/officeDocument/2006/relationships/customXml" Target="../ink/ink251.xml"/><Relationship Id="rId35" Type="http://schemas.openxmlformats.org/officeDocument/2006/relationships/image" Target="../media/image99.png"/><Relationship Id="rId56" Type="http://schemas.openxmlformats.org/officeDocument/2006/relationships/customXml" Target="../ink/ink264.xml"/><Relationship Id="rId77" Type="http://schemas.openxmlformats.org/officeDocument/2006/relationships/image" Target="../media/image123.png"/><Relationship Id="rId100" Type="http://schemas.openxmlformats.org/officeDocument/2006/relationships/customXml" Target="../ink/ink286.xml"/><Relationship Id="rId105" Type="http://schemas.openxmlformats.org/officeDocument/2006/relationships/image" Target="../media/image136.png"/><Relationship Id="rId8" Type="http://schemas.openxmlformats.org/officeDocument/2006/relationships/customXml" Target="../ink/ink240.xml"/><Relationship Id="rId51" Type="http://schemas.openxmlformats.org/officeDocument/2006/relationships/image" Target="../media/image112.png"/><Relationship Id="rId72" Type="http://schemas.openxmlformats.org/officeDocument/2006/relationships/customXml" Target="../ink/ink272.xml"/><Relationship Id="rId93" Type="http://schemas.openxmlformats.org/officeDocument/2006/relationships/image" Target="../media/image130.png"/><Relationship Id="rId98" Type="http://schemas.openxmlformats.org/officeDocument/2006/relationships/customXml" Target="../ink/ink285.xml"/><Relationship Id="rId3" Type="http://schemas.openxmlformats.org/officeDocument/2006/relationships/image" Target="../media/image139.png"/><Relationship Id="rId25" Type="http://schemas.openxmlformats.org/officeDocument/2006/relationships/image" Target="../media/image94.png"/><Relationship Id="rId46" Type="http://schemas.openxmlformats.org/officeDocument/2006/relationships/customXml" Target="../ink/ink259.xml"/><Relationship Id="rId67" Type="http://schemas.openxmlformats.org/officeDocument/2006/relationships/image" Target="../media/image119.png"/><Relationship Id="rId20" Type="http://schemas.openxmlformats.org/officeDocument/2006/relationships/customXml" Target="../ink/ink246.xml"/><Relationship Id="rId41" Type="http://schemas.openxmlformats.org/officeDocument/2006/relationships/image" Target="../media/image102.png"/><Relationship Id="rId62" Type="http://schemas.openxmlformats.org/officeDocument/2006/relationships/customXml" Target="../ink/ink267.xml"/><Relationship Id="rId83" Type="http://schemas.openxmlformats.org/officeDocument/2006/relationships/image" Target="../media/image125.png"/><Relationship Id="rId88" Type="http://schemas.openxmlformats.org/officeDocument/2006/relationships/customXml" Target="../ink/ink280.xml"/></Relationships>
</file>

<file path=ppt/slides/_rels/slide3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2: Moral Hazard in Health Care</a:t>
            </a:r>
          </a:p>
          <a:p>
            <a:r>
              <a:rPr lang="en-US" sz="2400" dirty="0"/>
              <a:t>January 16,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endParaRPr lang="en-US" sz="2200" dirty="0">
              <a:cs typeface="Times New Roman" panose="02020603050405020304" pitchFamily="18" charset="0"/>
            </a:endParaRPr>
          </a:p>
        </p:txBody>
      </p:sp>
    </p:spTree>
    <p:extLst>
      <p:ext uri="{BB962C8B-B14F-4D97-AF65-F5344CB8AC3E}">
        <p14:creationId xmlns:p14="http://schemas.microsoft.com/office/powerpoint/2010/main" val="81730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366278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First order conditions are therefore:</a:t>
                </a: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𝜆</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e>
                    </m:d>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_ℓ</m:t>
                        </m:r>
                      </m:e>
                    </m:d>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170269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First order conditions are therefore:</a:t>
                </a: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𝜆</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e>
                    </m:d>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_ℓ</m:t>
                        </m:r>
                      </m:e>
                    </m:d>
                  </m:oMath>
                </a14:m>
                <a:endParaRPr lang="en-US" sz="2200" dirty="0">
                  <a:cs typeface="Times New Roman" panose="02020603050405020304" pitchFamily="18" charset="0"/>
                </a:endParaRP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a:t>
                </a:r>
                <a:r>
                  <a:rPr lang="en-US" sz="2200" b="1" dirty="0">
                    <a:cs typeface="Times New Roman" panose="02020603050405020304" pitchFamily="18" charset="0"/>
                  </a:rPr>
                  <a:t>main implication of the model </a:t>
                </a:r>
                <a:r>
                  <a:rPr lang="en-US" sz="2200" dirty="0">
                    <a:cs typeface="Times New Roman" panose="02020603050405020304" pitchFamily="18" charset="0"/>
                  </a:rPr>
                  <a:t>is in the second condition: </a:t>
                </a:r>
              </a:p>
              <a:p>
                <a:pPr marL="274320" lvl="1"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𝑤</m:t>
                              </m:r>
                            </m:e>
                            <m:sup>
                              <m:r>
                                <a:rPr lang="en-CA" sz="2200" b="0" i="1" smtClean="0">
                                  <a:latin typeface="Cambria Math" panose="02040503050406030204" pitchFamily="18" charset="0"/>
                                  <a:cs typeface="Times New Roman" panose="02020603050405020304" pitchFamily="18" charset="0"/>
                                </a:rPr>
                                <m:t>∗</m:t>
                              </m:r>
                            </m:sup>
                          </m:sSup>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oMath>
                  </m:oMathPara>
                </a14:m>
                <a:endParaRPr lang="en-CA" sz="2200" b="0" dirty="0">
                  <a:cs typeface="Times New Roman" panose="02020603050405020304" pitchFamily="18" charset="0"/>
                </a:endParaRPr>
              </a:p>
              <a:p>
                <a:pPr marL="274320" lvl="1" indent="0">
                  <a:buNone/>
                </a:pPr>
                <a:r>
                  <a:rPr lang="en-US" sz="2200" dirty="0">
                    <a:cs typeface="Times New Roman" panose="02020603050405020304" pitchFamily="18" charset="0"/>
                  </a:rPr>
                  <a:t>But there is a </a:t>
                </a:r>
                <a:r>
                  <a:rPr lang="en-US" sz="2200" b="1" dirty="0">
                    <a:cs typeface="Times New Roman" panose="02020603050405020304" pitchFamily="18" charset="0"/>
                  </a:rPr>
                  <a:t>tradeoff </a:t>
                </a:r>
                <a:r>
                  <a:rPr lang="en-US" sz="2200" dirty="0">
                    <a:cs typeface="Times New Roman" panose="02020603050405020304" pitchFamily="18" charset="0"/>
                  </a:rPr>
                  <a:t>between the agent’s incentives and their </a:t>
                </a:r>
                <a:r>
                  <a:rPr lang="en-US" sz="2200" b="1" dirty="0">
                    <a:cs typeface="Times New Roman" panose="02020603050405020304" pitchFamily="18" charset="0"/>
                  </a:rPr>
                  <a:t>risk aversion: </a:t>
                </a:r>
              </a:p>
              <a:p>
                <a:pPr marL="274320" lvl="1" indent="0">
                  <a:buNone/>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r>
                        <a:rPr lang="en-CA" sz="2200" b="0" i="1" smtClean="0">
                          <a:latin typeface="Cambria Math" panose="02040503050406030204" pitchFamily="18" charset="0"/>
                          <a:cs typeface="Times New Roman" panose="02020603050405020304" pitchFamily="18" charset="0"/>
                        </a:rPr>
                        <m:t>&gt;0, </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r>
                        <a:rPr lang="en-CA" sz="2200" b="0" i="1" smtClean="0">
                          <a:latin typeface="Cambria Math" panose="02040503050406030204" pitchFamily="18" charset="0"/>
                          <a:cs typeface="Times New Roman" panose="02020603050405020304" pitchFamily="18" charset="0"/>
                        </a:rPr>
                        <m:t>&lt;0⇒</m:t>
                      </m:r>
                      <m:r>
                        <a:rPr lang="en-CA" sz="2200" i="1">
                          <a:latin typeface="Cambria Math" panose="02040503050406030204" pitchFamily="18" charset="0"/>
                          <a:cs typeface="Times New Roman" panose="02020603050405020304" pitchFamily="18" charset="0"/>
                        </a:rPr>
                        <m:t>𝔼</m:t>
                      </m:r>
                      <m:d>
                        <m:dPr>
                          <m:begChr m:val="["/>
                          <m:endChr m:val="]"/>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𝔼</m:t>
                          </m:r>
                          <m:d>
                            <m:dPr>
                              <m:begChr m:val="["/>
                              <m:endChr m:val="]"/>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𝜌</m:t>
                      </m:r>
                    </m:oMath>
                  </m:oMathPara>
                </a14:m>
                <a:endParaRPr lang="en-US" sz="22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𝑤</m:t>
                          </m:r>
                        </m:e>
                        <m:sup>
                          <m:r>
                            <a:rPr lang="en-CA" sz="2200" b="0" i="1" smtClean="0">
                              <a:latin typeface="Cambria Math" panose="02040503050406030204" pitchFamily="18" charset="0"/>
                              <a:cs typeface="Times New Roman" panose="02020603050405020304" pitchFamily="18" charset="0"/>
                            </a:rPr>
                            <m:t>∗</m:t>
                          </m:r>
                        </m:sup>
                      </m:sSup>
                      <m:r>
                        <a:rPr lang="en-CA" sz="22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200" b="1" i="1" smtClean="0">
                          <a:solidFill>
                            <a:schemeClr val="accent2">
                              <a:lumMod val="75000"/>
                            </a:schemeClr>
                          </a:solidFill>
                          <a:latin typeface="Cambria Math" panose="02040503050406030204" pitchFamily="18" charset="0"/>
                          <a:cs typeface="Times New Roman" panose="02020603050405020304" pitchFamily="18" charset="0"/>
                        </a:rPr>
                        <m:t>𝝆</m:t>
                      </m:r>
                    </m:oMath>
                  </m:oMathPara>
                </a14:m>
                <a:endParaRPr lang="en-US" sz="2200" b="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46035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102108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2"/>
            <a:r>
              <a:rPr lang="en-US" sz="2200" dirty="0">
                <a:cs typeface="Times New Roman" panose="02020603050405020304" pitchFamily="18" charset="0"/>
              </a:rPr>
              <a:t>“Effort” decreases with insurance (example: locking your car)</a:t>
            </a:r>
          </a:p>
          <a:p>
            <a:pPr lvl="1"/>
            <a:r>
              <a:rPr lang="en-US" sz="2200" dirty="0">
                <a:cs typeface="Times New Roman" panose="02020603050405020304" pitchFamily="18" charset="0"/>
              </a:rPr>
              <a:t>What kinds of private information exist in health care? </a:t>
            </a:r>
          </a:p>
        </p:txBody>
      </p:sp>
    </p:spTree>
    <p:extLst>
      <p:ext uri="{BB962C8B-B14F-4D97-AF65-F5344CB8AC3E}">
        <p14:creationId xmlns:p14="http://schemas.microsoft.com/office/powerpoint/2010/main" val="4029915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p:txBody>
      </p:sp>
      <p:pic>
        <p:nvPicPr>
          <p:cNvPr id="4" name="Screen Recording 3">
            <a:hlinkClick r:id="" action="ppaction://media"/>
            <a:extLst>
              <a:ext uri="{FF2B5EF4-FFF2-40B4-BE49-F238E27FC236}">
                <a16:creationId xmlns:a16="http://schemas.microsoft.com/office/drawing/2014/main" id="{A4300B54-6C48-D758-B525-90F0C0B3DEA8}"/>
              </a:ext>
            </a:extLst>
          </p:cNvPr>
          <p:cNvPicPr>
            <a:picLocks noChangeAspect="1"/>
          </p:cNvPicPr>
          <p:nvPr>
            <a:videoFile r:link="rId1"/>
            <p:extLst>
              <p:ext uri="{DAA4B4D4-6D71-4841-9C94-3DE7FCFB9230}">
                <p14:media xmlns:p14="http://schemas.microsoft.com/office/powerpoint/2010/main" r:embed="rId2">
                  <p14:trim end="441.9"/>
                </p14:media>
              </p:ext>
            </p:extLst>
          </p:nvPr>
        </p:nvPicPr>
        <p:blipFill>
          <a:blip r:embed="rId5"/>
          <a:stretch>
            <a:fillRect/>
          </a:stretch>
        </p:blipFill>
        <p:spPr>
          <a:xfrm>
            <a:off x="1219200" y="1905000"/>
            <a:ext cx="4781550" cy="3581400"/>
          </a:xfrm>
          <a:prstGeom prst="rect">
            <a:avLst/>
          </a:prstGeom>
        </p:spPr>
      </p:pic>
    </p:spTree>
    <p:extLst>
      <p:ext uri="{BB962C8B-B14F-4D97-AF65-F5344CB8AC3E}">
        <p14:creationId xmlns:p14="http://schemas.microsoft.com/office/powerpoint/2010/main" val="135449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7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When we talk about </a:t>
            </a:r>
            <a:r>
              <a:rPr lang="en-US" sz="2200" b="1" dirty="0">
                <a:cs typeface="Times New Roman" panose="02020603050405020304" pitchFamily="18" charset="0"/>
              </a:rPr>
              <a:t>moral hazard </a:t>
            </a:r>
            <a:r>
              <a:rPr lang="en-US" sz="2200" dirty="0">
                <a:cs typeface="Times New Roman" panose="02020603050405020304" pitchFamily="18" charset="0"/>
              </a:rPr>
              <a:t>in health care, though, we usually mean: </a:t>
            </a:r>
          </a:p>
          <a:p>
            <a:pPr lvl="1"/>
            <a:r>
              <a:rPr lang="en-US" sz="2200" dirty="0">
                <a:cs typeface="Times New Roman" panose="02020603050405020304" pitchFamily="18" charset="0"/>
              </a:rPr>
              <a:t>Less about “effort” for health (although this exists)</a:t>
            </a:r>
          </a:p>
          <a:p>
            <a:pPr lvl="1"/>
            <a:r>
              <a:rPr lang="en-US" sz="2200" dirty="0">
                <a:cs typeface="Times New Roman" panose="02020603050405020304" pitchFamily="18" charset="0"/>
              </a:rPr>
              <a:t>See Ehrlich and Becker (1972) for a model</a:t>
            </a:r>
          </a:p>
        </p:txBody>
      </p:sp>
    </p:spTree>
    <p:extLst>
      <p:ext uri="{BB962C8B-B14F-4D97-AF65-F5344CB8AC3E}">
        <p14:creationId xmlns:p14="http://schemas.microsoft.com/office/powerpoint/2010/main" val="65667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When we talk about </a:t>
            </a:r>
            <a:r>
              <a:rPr lang="en-US" sz="2200" b="1" dirty="0">
                <a:cs typeface="Times New Roman" panose="02020603050405020304" pitchFamily="18" charset="0"/>
              </a:rPr>
              <a:t>moral hazard </a:t>
            </a:r>
            <a:r>
              <a:rPr lang="en-US" sz="2200" dirty="0">
                <a:cs typeface="Times New Roman" panose="02020603050405020304" pitchFamily="18" charset="0"/>
              </a:rPr>
              <a:t>in health care, though, we usually mean: </a:t>
            </a:r>
          </a:p>
          <a:p>
            <a:pPr lvl="1"/>
            <a:r>
              <a:rPr lang="en-US" sz="2200" dirty="0">
                <a:cs typeface="Times New Roman" panose="02020603050405020304" pitchFamily="18" charset="0"/>
              </a:rPr>
              <a:t>Less about “effort” for health (although this exists)</a:t>
            </a:r>
          </a:p>
          <a:p>
            <a:pPr lvl="1"/>
            <a:r>
              <a:rPr lang="en-US" sz="2200" dirty="0">
                <a:cs typeface="Times New Roman" panose="02020603050405020304" pitchFamily="18" charset="0"/>
              </a:rPr>
              <a:t>More about </a:t>
            </a:r>
            <a:r>
              <a:rPr lang="en-US" sz="2200" b="1" dirty="0">
                <a:cs typeface="Times New Roman" panose="02020603050405020304" pitchFamily="18" charset="0"/>
              </a:rPr>
              <a:t>price responsiveness </a:t>
            </a:r>
            <a:r>
              <a:rPr lang="en-US" sz="2200" dirty="0">
                <a:cs typeface="Times New Roman" panose="02020603050405020304" pitchFamily="18" charset="0"/>
              </a:rPr>
              <a:t>arising from insurance</a:t>
            </a:r>
          </a:p>
          <a:p>
            <a:pPr lvl="2"/>
            <a:r>
              <a:rPr lang="en-US" sz="2200" dirty="0">
                <a:cs typeface="Times New Roman" panose="02020603050405020304" pitchFamily="18" charset="0"/>
              </a:rPr>
              <a:t>Dates back to Arrow (1963): “The Welfare Economics of Medical Care”</a:t>
            </a:r>
          </a:p>
          <a:p>
            <a:pPr lvl="2"/>
            <a:r>
              <a:rPr lang="en-US" sz="2200" dirty="0">
                <a:cs typeface="Times New Roman" panose="02020603050405020304" pitchFamily="18" charset="0"/>
              </a:rPr>
              <a:t>Most recently, refers to </a:t>
            </a:r>
            <a:r>
              <a:rPr lang="en-US" sz="2200" u="sng" dirty="0">
                <a:cs typeface="Times New Roman" panose="02020603050405020304" pitchFamily="18" charset="0"/>
              </a:rPr>
              <a:t>the price elasticity of demand for health care</a:t>
            </a:r>
            <a:r>
              <a:rPr lang="en-US" sz="2200" dirty="0">
                <a:cs typeface="Times New Roman" panose="02020603050405020304" pitchFamily="18" charset="0"/>
              </a:rPr>
              <a:t>, </a:t>
            </a:r>
            <a:r>
              <a:rPr lang="en-US" sz="2200" i="1" dirty="0">
                <a:cs typeface="Times New Roman" panose="02020603050405020304" pitchFamily="18" charset="0"/>
              </a:rPr>
              <a:t>conditional </a:t>
            </a:r>
            <a:r>
              <a:rPr lang="en-US" sz="2200" dirty="0">
                <a:cs typeface="Times New Roman" panose="02020603050405020304" pitchFamily="18" charset="0"/>
              </a:rPr>
              <a:t>on underlying health status</a:t>
            </a:r>
          </a:p>
          <a:p>
            <a:pPr lvl="2"/>
            <a:r>
              <a:rPr lang="en-US" sz="2200" dirty="0">
                <a:cs typeface="Times New Roman" panose="02020603050405020304" pitchFamily="18" charset="0"/>
              </a:rPr>
              <a:t>This affects </a:t>
            </a:r>
            <a:r>
              <a:rPr lang="en-US" sz="2200" u="sng" dirty="0">
                <a:cs typeface="Times New Roman" panose="02020603050405020304" pitchFamily="18" charset="0"/>
              </a:rPr>
              <a:t>price of services</a:t>
            </a:r>
            <a:r>
              <a:rPr lang="en-US" sz="2200" dirty="0">
                <a:cs typeface="Times New Roman" panose="02020603050405020304" pitchFamily="18" charset="0"/>
              </a:rPr>
              <a:t>, </a:t>
            </a:r>
            <a:r>
              <a:rPr lang="en-US" sz="2200" u="sng" dirty="0">
                <a:cs typeface="Times New Roman" panose="02020603050405020304" pitchFamily="18" charset="0"/>
              </a:rPr>
              <a:t>optimal contract design</a:t>
            </a:r>
            <a:r>
              <a:rPr lang="en-US" sz="2200" dirty="0">
                <a:cs typeface="Times New Roman" panose="02020603050405020304" pitchFamily="18" charset="0"/>
              </a:rPr>
              <a:t>, and </a:t>
            </a:r>
            <a:r>
              <a:rPr lang="en-US" sz="2200" u="sng" dirty="0">
                <a:cs typeface="Times New Roman" panose="02020603050405020304" pitchFamily="18" charset="0"/>
              </a:rPr>
              <a:t>level of utilization</a:t>
            </a:r>
            <a:endParaRPr lang="en-US" sz="2200" dirty="0">
              <a:cs typeface="Times New Roman" panose="02020603050405020304" pitchFamily="18" charset="0"/>
            </a:endParaRPr>
          </a:p>
        </p:txBody>
      </p:sp>
    </p:spTree>
    <p:extLst>
      <p:ext uri="{BB962C8B-B14F-4D97-AF65-F5344CB8AC3E}">
        <p14:creationId xmlns:p14="http://schemas.microsoft.com/office/powerpoint/2010/main" val="1695879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Two types of moral hazard: </a:t>
            </a:r>
            <a:r>
              <a:rPr lang="en-US" sz="2400" i="1" dirty="0">
                <a:cs typeface="Times New Roman" panose="02020603050405020304" pitchFamily="18" charset="0"/>
              </a:rPr>
              <a:t>ex-ante</a:t>
            </a:r>
            <a:r>
              <a:rPr lang="en-US" sz="2400" dirty="0">
                <a:cs typeface="Times New Roman" panose="02020603050405020304" pitchFamily="18" charset="0"/>
              </a:rPr>
              <a:t> and </a:t>
            </a:r>
            <a:r>
              <a:rPr lang="en-US" sz="2400" i="1" dirty="0">
                <a:cs typeface="Times New Roman" panose="02020603050405020304" pitchFamily="18" charset="0"/>
              </a:rPr>
              <a:t>ex-post</a:t>
            </a:r>
          </a:p>
          <a:p>
            <a:pPr lvl="1"/>
            <a:r>
              <a:rPr lang="en-US" sz="2400" b="1" i="1" dirty="0">
                <a:cs typeface="Times New Roman" panose="02020603050405020304" pitchFamily="18" charset="0"/>
              </a:rPr>
              <a:t>Ex-ante moral hazard: </a:t>
            </a:r>
            <a:r>
              <a:rPr lang="en-US" sz="2400" dirty="0">
                <a:cs typeface="Times New Roman" panose="02020603050405020304" pitchFamily="18" charset="0"/>
              </a:rPr>
              <a:t>behavior changes before an event happens</a:t>
            </a:r>
          </a:p>
          <a:p>
            <a:pPr lvl="1"/>
            <a:endParaRPr lang="en-US" sz="2400" dirty="0">
              <a:cs typeface="Times New Roman" panose="02020603050405020304" pitchFamily="18" charset="0"/>
            </a:endParaRPr>
          </a:p>
        </p:txBody>
      </p:sp>
      <p:pic>
        <p:nvPicPr>
          <p:cNvPr id="3074" name="Picture 2">
            <a:extLst>
              <a:ext uri="{FF2B5EF4-FFF2-40B4-BE49-F238E27FC236}">
                <a16:creationId xmlns:a16="http://schemas.microsoft.com/office/drawing/2014/main" id="{8EC8C9ED-6CF8-2AFD-A1ED-42DD4D4FB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75201"/>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9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Two types of moral hazard: </a:t>
            </a:r>
            <a:r>
              <a:rPr lang="en-US" sz="2400" i="1" dirty="0">
                <a:cs typeface="Times New Roman" panose="02020603050405020304" pitchFamily="18" charset="0"/>
              </a:rPr>
              <a:t>ex-ante</a:t>
            </a:r>
            <a:r>
              <a:rPr lang="en-US" sz="2400" dirty="0">
                <a:cs typeface="Times New Roman" panose="02020603050405020304" pitchFamily="18" charset="0"/>
              </a:rPr>
              <a:t> and </a:t>
            </a:r>
            <a:r>
              <a:rPr lang="en-US" sz="2400" i="1" dirty="0">
                <a:cs typeface="Times New Roman" panose="02020603050405020304" pitchFamily="18" charset="0"/>
              </a:rPr>
              <a:t>ex-post</a:t>
            </a:r>
          </a:p>
          <a:p>
            <a:pPr lvl="1"/>
            <a:r>
              <a:rPr lang="en-US" sz="2400" b="1" i="1" dirty="0">
                <a:cs typeface="Times New Roman" panose="02020603050405020304" pitchFamily="18" charset="0"/>
              </a:rPr>
              <a:t>Ex-ante moral hazard: </a:t>
            </a:r>
            <a:r>
              <a:rPr lang="en-US" sz="2400" dirty="0">
                <a:cs typeface="Times New Roman" panose="02020603050405020304" pitchFamily="18" charset="0"/>
              </a:rPr>
              <a:t>behavior changes before an event happens</a:t>
            </a:r>
          </a:p>
          <a:p>
            <a:pPr lvl="1"/>
            <a:r>
              <a:rPr lang="en-US" sz="2400" b="1" i="1" dirty="0">
                <a:cs typeface="Times New Roman" panose="02020603050405020304" pitchFamily="18" charset="0"/>
              </a:rPr>
              <a:t>Ex-post moral hazard: </a:t>
            </a:r>
            <a:r>
              <a:rPr lang="en-US" sz="2400" dirty="0">
                <a:cs typeface="Times New Roman" panose="02020603050405020304" pitchFamily="18" charset="0"/>
              </a:rPr>
              <a:t>behavior changes after an event happens</a:t>
            </a:r>
          </a:p>
          <a:p>
            <a:pPr lvl="1"/>
            <a:endParaRPr lang="en-US" sz="2400" dirty="0">
              <a:cs typeface="Times New Roman" panose="02020603050405020304" pitchFamily="18" charset="0"/>
            </a:endParaRPr>
          </a:p>
        </p:txBody>
      </p:sp>
      <p:pic>
        <p:nvPicPr>
          <p:cNvPr id="4098" name="Picture 2">
            <a:extLst>
              <a:ext uri="{FF2B5EF4-FFF2-40B4-BE49-F238E27FC236}">
                <a16:creationId xmlns:a16="http://schemas.microsoft.com/office/drawing/2014/main" id="{1E444C0C-D604-735C-1FFF-FFEE6EBB4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84138"/>
            <a:ext cx="7315200" cy="410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06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Why is Moral Hazard Bad?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799"/>
            <a:ext cx="10287000" cy="4572000"/>
          </a:xfrm>
        </p:spPr>
        <p:txBody>
          <a:bodyPr>
            <a:normAutofit/>
          </a:bodyPr>
          <a:lstStyle/>
          <a:p>
            <a:pPr lvl="1"/>
            <a:r>
              <a:rPr lang="en-US" sz="2400" dirty="0">
                <a:cs typeface="Times New Roman" panose="02020603050405020304" pitchFamily="18" charset="0"/>
              </a:rPr>
              <a:t>Moral hazard creates a </a:t>
            </a:r>
            <a:r>
              <a:rPr lang="en-US" sz="2400" b="1" dirty="0">
                <a:cs typeface="Times New Roman" panose="02020603050405020304" pitchFamily="18" charset="0"/>
              </a:rPr>
              <a:t>tradeoff </a:t>
            </a:r>
            <a:r>
              <a:rPr lang="en-US" sz="2400" dirty="0">
                <a:cs typeface="Times New Roman" panose="02020603050405020304" pitchFamily="18" charset="0"/>
              </a:rPr>
              <a:t>between protecting against risk (which is good for risk averse people!) and optimal health behaviors (also good!) </a:t>
            </a:r>
          </a:p>
          <a:p>
            <a:pPr lvl="1"/>
            <a:r>
              <a:rPr lang="en-US" sz="2400" dirty="0">
                <a:cs typeface="Times New Roman" panose="02020603050405020304" pitchFamily="18" charset="0"/>
              </a:rPr>
              <a:t>In short, moral hazard moves us away from a </a:t>
            </a:r>
            <a:r>
              <a:rPr lang="en-US" sz="2400" b="1" dirty="0">
                <a:solidFill>
                  <a:schemeClr val="accent2">
                    <a:lumMod val="75000"/>
                  </a:schemeClr>
                </a:solidFill>
                <a:cs typeface="Times New Roman" panose="02020603050405020304" pitchFamily="18" charset="0"/>
              </a:rPr>
              <a:t>first best equilibrium </a:t>
            </a:r>
            <a:endParaRPr lang="en-US" sz="2400" dirty="0">
              <a:solidFill>
                <a:schemeClr val="accent2">
                  <a:lumMod val="75000"/>
                </a:schemeClr>
              </a:solidFill>
              <a:cs typeface="Times New Roman" panose="02020603050405020304" pitchFamily="18" charset="0"/>
            </a:endParaRPr>
          </a:p>
          <a:p>
            <a:pPr lvl="1"/>
            <a:endParaRPr lang="en-US" sz="2400" dirty="0">
              <a:cs typeface="Times New Roman" panose="02020603050405020304" pitchFamily="18" charset="0"/>
            </a:endParaRPr>
          </a:p>
        </p:txBody>
      </p:sp>
      <p:pic>
        <p:nvPicPr>
          <p:cNvPr id="5122" name="Picture 2" descr="yeah... if you could just do your job That'd be great - That Would Be Great  (Office Space Bill Lumbergh) | Make a Meme">
            <a:extLst>
              <a:ext uri="{FF2B5EF4-FFF2-40B4-BE49-F238E27FC236}">
                <a16:creationId xmlns:a16="http://schemas.microsoft.com/office/drawing/2014/main" id="{29E2D637-4126-6295-5E0A-134461615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03" y="2209800"/>
            <a:ext cx="626268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8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1298448"/>
          </a:xfrm>
        </p:spPr>
        <p:txBody>
          <a:bodyPr/>
          <a:lstStyle/>
          <a:p>
            <a:r>
              <a:rPr lang="en-US" dirty="0" err="1"/>
              <a:t>Zeckhauser</a:t>
            </a:r>
            <a:r>
              <a:rPr lang="en-US" dirty="0"/>
              <a:t> (1970)</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a:xfrm>
            <a:off x="1266537" y="4595888"/>
            <a:ext cx="9418320" cy="1691640"/>
          </a:xfrm>
        </p:spPr>
        <p:txBody>
          <a:bodyPr/>
          <a:lstStyle/>
          <a:p>
            <a:r>
              <a:rPr lang="en-US" dirty="0"/>
              <a:t>“Health Insurance, Moral Hazard, and Managed Care.” </a:t>
            </a:r>
            <a:r>
              <a:rPr lang="en-US" i="1" dirty="0"/>
              <a:t>Journal of Economics and Management Strategy</a:t>
            </a:r>
            <a:endParaRPr lang="en-US" dirty="0"/>
          </a:p>
        </p:txBody>
      </p:sp>
      <p:sp>
        <p:nvSpPr>
          <p:cNvPr id="6" name="Title 3">
            <a:extLst>
              <a:ext uri="{FF2B5EF4-FFF2-40B4-BE49-F238E27FC236}">
                <a16:creationId xmlns:a16="http://schemas.microsoft.com/office/drawing/2014/main" id="{65C21660-AC44-3EE6-2DF7-06760B4CDC4C}"/>
              </a:ext>
            </a:extLst>
          </p:cNvPr>
          <p:cNvSpPr txBox="1">
            <a:spLocks/>
          </p:cNvSpPr>
          <p:nvPr/>
        </p:nvSpPr>
        <p:spPr>
          <a:xfrm>
            <a:off x="1261872" y="3428534"/>
            <a:ext cx="10625328" cy="1298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Times New Roman" panose="02020603050405020304" pitchFamily="18" charset="0"/>
                <a:ea typeface="+mj-ea"/>
                <a:cs typeface="+mj-cs"/>
              </a:defRPr>
            </a:lvl1pPr>
          </a:lstStyle>
          <a:p>
            <a:r>
              <a:rPr lang="en-US" dirty="0"/>
              <a:t>Ma &amp; Riordan (2002)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60317" y="197715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“Medical Insurance: A Case Study of the Tradeoff between Risk Spreading and Appropriate Incentives” </a:t>
            </a:r>
            <a:r>
              <a:rPr lang="en-US" i="1" dirty="0"/>
              <a:t>Journal of Economic Theory</a:t>
            </a:r>
            <a:endParaRPr lang="en-US" dirty="0"/>
          </a:p>
        </p:txBody>
      </p:sp>
    </p:spTree>
    <p:extLst>
      <p:ext uri="{BB962C8B-B14F-4D97-AF65-F5344CB8AC3E}">
        <p14:creationId xmlns:p14="http://schemas.microsoft.com/office/powerpoint/2010/main" val="4057525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Consumers have two states of the world: sick and healthy</a:t>
                </a:r>
              </a:p>
              <a:p>
                <a:pPr lvl="1"/>
                <a:r>
                  <a:rPr lang="en-US" sz="2400" dirty="0">
                    <a:cs typeface="Times New Roman" panose="02020603050405020304" pitchFamily="18" charset="0"/>
                  </a:rPr>
                  <a:t>Assume that probability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𝑠𝑖𝑐𝑘</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known (what would happen if it wasn’t?)</a:t>
                </a:r>
              </a:p>
              <a:p>
                <a:pPr lvl="1"/>
                <a:r>
                  <a:rPr lang="en-CA" sz="2400" dirty="0">
                    <a:cs typeface="Times New Roman" panose="02020603050405020304" pitchFamily="18" charset="0"/>
                  </a:rPr>
                  <a:t>There </a:t>
                </a:r>
                <a:r>
                  <a:rPr lang="en-US" sz="2400" dirty="0">
                    <a:cs typeface="Times New Roman" panose="02020603050405020304" pitchFamily="18" charset="0"/>
                  </a:rPr>
                  <a:t>is a loss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from sickness:</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𝑈</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e>
                      </m:d>
                    </m:oMath>
                  </m:oMathPara>
                </a14:m>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649558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Consumers have two states of the world: sick and healthy</a:t>
                </a:r>
              </a:p>
              <a:p>
                <a:pPr lvl="1"/>
                <a:r>
                  <a:rPr lang="en-US" sz="2400" dirty="0">
                    <a:cs typeface="Times New Roman" panose="02020603050405020304" pitchFamily="18" charset="0"/>
                  </a:rPr>
                  <a:t>Assume that probability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𝑠𝑖𝑐𝑘</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known (what would happen if it wasn’t?)</a:t>
                </a:r>
              </a:p>
              <a:p>
                <a:pPr lvl="1"/>
                <a:r>
                  <a:rPr lang="en-CA" sz="2400" dirty="0">
                    <a:cs typeface="Times New Roman" panose="02020603050405020304" pitchFamily="18" charset="0"/>
                  </a:rPr>
                  <a:t>There </a:t>
                </a:r>
                <a:r>
                  <a:rPr lang="en-US" sz="2400" dirty="0">
                    <a:cs typeface="Times New Roman" panose="02020603050405020304" pitchFamily="18" charset="0"/>
                  </a:rPr>
                  <a:t>is a loss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from sickness:</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𝑈</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e>
                      </m:d>
                    </m:oMath>
                  </m:oMathPara>
                </a14:m>
                <a:endParaRPr lang="en-CA" sz="2400" b="0" dirty="0">
                  <a:cs typeface="Times New Roman" panose="02020603050405020304" pitchFamily="18" charset="0"/>
                </a:endParaRPr>
              </a:p>
              <a:p>
                <a:pPr marL="274320" lvl="1" indent="0">
                  <a:buNone/>
                </a:pPr>
                <a:endParaRPr lang="en-CA" sz="2400" dirty="0">
                  <a:cs typeface="Times New Roman" panose="02020603050405020304" pitchFamily="18" charset="0"/>
                </a:endParaRPr>
              </a:p>
              <a:p>
                <a:pPr lvl="1"/>
                <a:r>
                  <a:rPr lang="en-CA" sz="2400" b="0" dirty="0">
                    <a:cs typeface="Times New Roman" panose="02020603050405020304" pitchFamily="18" charset="0"/>
                  </a:rPr>
                  <a:t>Now suppose you can select a treatment that costs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b="0" dirty="0">
                    <a:cs typeface="Times New Roman" panose="02020603050405020304" pitchFamily="18" charset="0"/>
                  </a:rPr>
                  <a:t> and gives you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oMath>
                </a14:m>
                <a:r>
                  <a:rPr lang="en-CA" sz="2400" b="0" dirty="0">
                    <a:cs typeface="Times New Roman" panose="02020603050405020304" pitchFamily="18" charset="0"/>
                  </a:rPr>
                  <a:t> units of health “back”</a:t>
                </a:r>
              </a:p>
              <a:p>
                <a:pPr marL="274320" lvl="1" indent="0">
                  <a:buNone/>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cs typeface="Times New Roman" panose="02020603050405020304" pitchFamily="18" charset="0"/>
                        </a:rPr>
                        <m:t>𝔼</m:t>
                      </m:r>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𝑈</m:t>
                          </m:r>
                        </m:e>
                      </m:d>
                      <m:r>
                        <a:rPr lang="en-CA" sz="2400" i="1">
                          <a:latin typeface="Cambria Math" panose="02040503050406030204" pitchFamily="18" charset="0"/>
                          <a:cs typeface="Times New Roman" panose="02020603050405020304" pitchFamily="18" charset="0"/>
                        </a:rPr>
                        <m:t>=</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1−</m:t>
                          </m:r>
                          <m:r>
                            <a:rPr lang="en-CA" sz="2400" i="1">
                              <a:latin typeface="Cambria Math" panose="02040503050406030204" pitchFamily="18" charset="0"/>
                              <a:cs typeface="Times New Roman" panose="02020603050405020304" pitchFamily="18" charset="0"/>
                            </a:rPr>
                            <m:t>𝑝</m:t>
                          </m:r>
                        </m:e>
                      </m:d>
                      <m:r>
                        <a:rPr lang="en-CA" sz="2400" i="1">
                          <a:latin typeface="Cambria Math" panose="02040503050406030204" pitchFamily="18" charset="0"/>
                          <a:cs typeface="Times New Roman" panose="02020603050405020304" pitchFamily="18" charset="0"/>
                        </a:rPr>
                        <m:t>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𝑝𝑈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e>
                      </m:d>
                    </m:oMath>
                  </m:oMathPara>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110728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Autofit/>
              </a:bodyPr>
              <a:lstStyle/>
              <a:p>
                <a:pPr lvl="1"/>
                <a:r>
                  <a:rPr lang="en-US" sz="2400" dirty="0">
                    <a:cs typeface="Times New Roman" panose="02020603050405020304" pitchFamily="18" charset="0"/>
                  </a:rPr>
                  <a:t>Under insurance, consumers pay premium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oMath>
                </a14:m>
                <a:r>
                  <a:rPr lang="en-US" sz="2400" dirty="0">
                    <a:cs typeface="Times New Roman" panose="02020603050405020304" pitchFamily="18" charset="0"/>
                  </a:rPr>
                  <a:t> and receive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oMath>
                </a14:m>
                <a:r>
                  <a:rPr lang="en-US" sz="2400" dirty="0">
                    <a:cs typeface="Times New Roman" panose="02020603050405020304" pitchFamily="18" charset="0"/>
                  </a:rPr>
                  <a:t> when they fall ill: </a:t>
                </a:r>
              </a:p>
              <a:p>
                <a:pPr marL="274320" lvl="1" indent="0">
                  <a:buNone/>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cs typeface="Times New Roman" panose="02020603050405020304" pitchFamily="18" charset="0"/>
                        </a:rPr>
                        <m:t>𝔼</m:t>
                      </m:r>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𝑈</m:t>
                          </m:r>
                        </m:e>
                      </m:d>
                      <m:r>
                        <a:rPr lang="en-CA" sz="2400" i="1">
                          <a:latin typeface="Cambria Math" panose="02040503050406030204" pitchFamily="18" charset="0"/>
                          <a:cs typeface="Times New Roman" panose="02020603050405020304" pitchFamily="18" charset="0"/>
                        </a:rPr>
                        <m:t>=</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1−</m:t>
                          </m:r>
                          <m:r>
                            <a:rPr lang="en-CA" sz="2400" i="1">
                              <a:latin typeface="Cambria Math" panose="02040503050406030204" pitchFamily="18" charset="0"/>
                              <a:cs typeface="Times New Roman" panose="02020603050405020304" pitchFamily="18" charset="0"/>
                            </a:rPr>
                            <m:t>𝑝</m:t>
                          </m:r>
                        </m:e>
                      </m:d>
                      <m:r>
                        <a:rPr lang="en-CA" sz="2400" i="1">
                          <a:latin typeface="Cambria Math" panose="02040503050406030204" pitchFamily="18" charset="0"/>
                          <a:cs typeface="Times New Roman" panose="02020603050405020304" pitchFamily="18" charset="0"/>
                        </a:rPr>
                        <m:t>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𝑝𝑈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e>
                          </m:d>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e>
                      </m:d>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What is the optimal insurance (that is, relationship between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336675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Now suppose states of the world aren’t known (e.g., lower back pain)</a:t>
                </a:r>
              </a:p>
              <a:p>
                <a:pPr lvl="1"/>
                <a:r>
                  <a:rPr lang="en-US" sz="2400" dirty="0">
                    <a:cs typeface="Times New Roman" panose="02020603050405020304" pitchFamily="18" charset="0"/>
                  </a:rPr>
                  <a:t>Insurer sets up a contract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oMath>
                </a14:m>
                <a:endParaRPr lang="en-US" sz="2400" dirty="0">
                  <a:cs typeface="Times New Roman" panose="02020603050405020304" pitchFamily="18" charset="0"/>
                </a:endParaRPr>
              </a:p>
              <a:p>
                <a:pPr lvl="1"/>
                <a:r>
                  <a:rPr lang="en-US" sz="2400" dirty="0">
                    <a:cs typeface="Times New Roman" panose="02020603050405020304" pitchFamily="18" charset="0"/>
                  </a:rPr>
                  <a:t>How do consumers choose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391390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Insurer sets up a contract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oMath>
                </a14:m>
                <a:endParaRPr lang="en-US" sz="2400" dirty="0">
                  <a:cs typeface="Times New Roman" panose="02020603050405020304" pitchFamily="18" charset="0"/>
                </a:endParaRPr>
              </a:p>
              <a:p>
                <a:pPr lvl="1"/>
                <a:r>
                  <a:rPr lang="en-US" sz="2400" dirty="0">
                    <a:cs typeface="Times New Roman" panose="02020603050405020304" pitchFamily="18" charset="0"/>
                  </a:rPr>
                  <a:t>How do consumers choose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4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588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p:spTree>
    <p:extLst>
      <p:ext uri="{BB962C8B-B14F-4D97-AF65-F5344CB8AC3E}">
        <p14:creationId xmlns:p14="http://schemas.microsoft.com/office/powerpoint/2010/main" val="2370900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p:spTree>
    <p:extLst>
      <p:ext uri="{BB962C8B-B14F-4D97-AF65-F5344CB8AC3E}">
        <p14:creationId xmlns:p14="http://schemas.microsoft.com/office/powerpoint/2010/main" val="4218298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69DEBC29-3268-C720-23AB-0051B0ECE02C}"/>
                  </a:ext>
                </a:extLst>
              </p14:cNvPr>
              <p14:cNvContentPartPr/>
              <p14:nvPr/>
            </p14:nvContentPartPr>
            <p14:xfrm>
              <a:off x="7702217" y="2541480"/>
              <a:ext cx="326880" cy="87840"/>
            </p14:xfrm>
          </p:contentPart>
        </mc:Choice>
        <mc:Fallback xmlns="">
          <p:pic>
            <p:nvPicPr>
              <p:cNvPr id="52" name="Ink 51">
                <a:extLst>
                  <a:ext uri="{FF2B5EF4-FFF2-40B4-BE49-F238E27FC236}">
                    <a16:creationId xmlns:a16="http://schemas.microsoft.com/office/drawing/2014/main" id="{69DEBC29-3268-C720-23AB-0051B0ECE02C}"/>
                  </a:ext>
                </a:extLst>
              </p:cNvPr>
              <p:cNvPicPr/>
              <p:nvPr/>
            </p:nvPicPr>
            <p:blipFill>
              <a:blip r:embed="rId61"/>
              <a:stretch>
                <a:fillRect/>
              </a:stretch>
            </p:blipFill>
            <p:spPr>
              <a:xfrm>
                <a:off x="7693217" y="2532480"/>
                <a:ext cx="344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4370321D-7A11-6A34-2B5F-1C77A75A02A1}"/>
                  </a:ext>
                </a:extLst>
              </p14:cNvPr>
              <p14:cNvContentPartPr/>
              <p14:nvPr/>
            </p14:nvContentPartPr>
            <p14:xfrm>
              <a:off x="7006697" y="2705640"/>
              <a:ext cx="409320" cy="110160"/>
            </p14:xfrm>
          </p:contentPart>
        </mc:Choice>
        <mc:Fallback xmlns="">
          <p:pic>
            <p:nvPicPr>
              <p:cNvPr id="53" name="Ink 52">
                <a:extLst>
                  <a:ext uri="{FF2B5EF4-FFF2-40B4-BE49-F238E27FC236}">
                    <a16:creationId xmlns:a16="http://schemas.microsoft.com/office/drawing/2014/main" id="{4370321D-7A11-6A34-2B5F-1C77A75A02A1}"/>
                  </a:ext>
                </a:extLst>
              </p:cNvPr>
              <p:cNvPicPr/>
              <p:nvPr/>
            </p:nvPicPr>
            <p:blipFill>
              <a:blip r:embed="rId63"/>
              <a:stretch>
                <a:fillRect/>
              </a:stretch>
            </p:blipFill>
            <p:spPr>
              <a:xfrm>
                <a:off x="6998057" y="2696640"/>
                <a:ext cx="426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124DD33F-14A7-DC69-F58F-1A52A592BEFC}"/>
                  </a:ext>
                </a:extLst>
              </p14:cNvPr>
              <p14:cNvContentPartPr/>
              <p14:nvPr/>
            </p14:nvContentPartPr>
            <p14:xfrm>
              <a:off x="6459857" y="2905800"/>
              <a:ext cx="208080" cy="56160"/>
            </p14:xfrm>
          </p:contentPart>
        </mc:Choice>
        <mc:Fallback xmlns="">
          <p:pic>
            <p:nvPicPr>
              <p:cNvPr id="54" name="Ink 53">
                <a:extLst>
                  <a:ext uri="{FF2B5EF4-FFF2-40B4-BE49-F238E27FC236}">
                    <a16:creationId xmlns:a16="http://schemas.microsoft.com/office/drawing/2014/main" id="{124DD33F-14A7-DC69-F58F-1A52A592BEFC}"/>
                  </a:ext>
                </a:extLst>
              </p:cNvPr>
              <p:cNvPicPr/>
              <p:nvPr/>
            </p:nvPicPr>
            <p:blipFill>
              <a:blip r:embed="rId65"/>
              <a:stretch>
                <a:fillRect/>
              </a:stretch>
            </p:blipFill>
            <p:spPr>
              <a:xfrm>
                <a:off x="6451217" y="2897160"/>
                <a:ext cx="225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A9EF26EB-9EE6-740B-6BD7-4444B73A4B61}"/>
                  </a:ext>
                </a:extLst>
              </p14:cNvPr>
              <p14:cNvContentPartPr/>
              <p14:nvPr/>
            </p14:nvContentPartPr>
            <p14:xfrm>
              <a:off x="5868017" y="3050520"/>
              <a:ext cx="260280" cy="70200"/>
            </p14:xfrm>
          </p:contentPart>
        </mc:Choice>
        <mc:Fallback xmlns="">
          <p:pic>
            <p:nvPicPr>
              <p:cNvPr id="55" name="Ink 54">
                <a:extLst>
                  <a:ext uri="{FF2B5EF4-FFF2-40B4-BE49-F238E27FC236}">
                    <a16:creationId xmlns:a16="http://schemas.microsoft.com/office/drawing/2014/main" id="{A9EF26EB-9EE6-740B-6BD7-4444B73A4B61}"/>
                  </a:ext>
                </a:extLst>
              </p:cNvPr>
              <p:cNvPicPr/>
              <p:nvPr/>
            </p:nvPicPr>
            <p:blipFill>
              <a:blip r:embed="rId67"/>
              <a:stretch>
                <a:fillRect/>
              </a:stretch>
            </p:blipFill>
            <p:spPr>
              <a:xfrm>
                <a:off x="5859377" y="3041880"/>
                <a:ext cx="277920" cy="87840"/>
              </a:xfrm>
              <a:prstGeom prst="rect">
                <a:avLst/>
              </a:prstGeom>
            </p:spPr>
          </p:pic>
        </mc:Fallback>
      </mc:AlternateContent>
      <p:grpSp>
        <p:nvGrpSpPr>
          <p:cNvPr id="65" name="Group 64">
            <a:extLst>
              <a:ext uri="{FF2B5EF4-FFF2-40B4-BE49-F238E27FC236}">
                <a16:creationId xmlns:a16="http://schemas.microsoft.com/office/drawing/2014/main" id="{B3D98841-1B92-7157-F3C7-AB8EB3A3A892}"/>
              </a:ext>
            </a:extLst>
          </p:cNvPr>
          <p:cNvGrpSpPr/>
          <p:nvPr/>
        </p:nvGrpSpPr>
        <p:grpSpPr>
          <a:xfrm>
            <a:off x="1189817" y="3150240"/>
            <a:ext cx="4563720" cy="1223280"/>
            <a:chOff x="1189817" y="3150240"/>
            <a:chExt cx="4563720" cy="1223280"/>
          </a:xfrm>
        </p:grpSpPr>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BEBF4219-76C9-45F9-60C5-CEA027FFD6CA}"/>
                    </a:ext>
                  </a:extLst>
                </p14:cNvPr>
                <p14:cNvContentPartPr/>
                <p14:nvPr/>
              </p14:nvContentPartPr>
              <p14:xfrm>
                <a:off x="5015897" y="3150240"/>
                <a:ext cx="737640" cy="198000"/>
              </p14:xfrm>
            </p:contentPart>
          </mc:Choice>
          <mc:Fallback xmlns="">
            <p:pic>
              <p:nvPicPr>
                <p:cNvPr id="57" name="Ink 56">
                  <a:extLst>
                    <a:ext uri="{FF2B5EF4-FFF2-40B4-BE49-F238E27FC236}">
                      <a16:creationId xmlns:a16="http://schemas.microsoft.com/office/drawing/2014/main" id="{BEBF4219-76C9-45F9-60C5-CEA027FFD6CA}"/>
                    </a:ext>
                  </a:extLst>
                </p:cNvPr>
                <p:cNvPicPr/>
                <p:nvPr/>
              </p:nvPicPr>
              <p:blipFill>
                <a:blip r:embed="rId69"/>
                <a:stretch>
                  <a:fillRect/>
                </a:stretch>
              </p:blipFill>
              <p:spPr>
                <a:xfrm>
                  <a:off x="5007257" y="3141600"/>
                  <a:ext cx="755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28C05FF1-E6EE-7040-AC8E-15E2DAA78CC3}"/>
                    </a:ext>
                  </a:extLst>
                </p14:cNvPr>
                <p14:cNvContentPartPr/>
                <p14:nvPr/>
              </p14:nvContentPartPr>
              <p14:xfrm>
                <a:off x="4402817" y="3421680"/>
                <a:ext cx="338400" cy="91080"/>
              </p14:xfrm>
            </p:contentPart>
          </mc:Choice>
          <mc:Fallback xmlns="">
            <p:pic>
              <p:nvPicPr>
                <p:cNvPr id="58" name="Ink 57">
                  <a:extLst>
                    <a:ext uri="{FF2B5EF4-FFF2-40B4-BE49-F238E27FC236}">
                      <a16:creationId xmlns:a16="http://schemas.microsoft.com/office/drawing/2014/main" id="{28C05FF1-E6EE-7040-AC8E-15E2DAA78CC3}"/>
                    </a:ext>
                  </a:extLst>
                </p:cNvPr>
                <p:cNvPicPr/>
                <p:nvPr/>
              </p:nvPicPr>
              <p:blipFill>
                <a:blip r:embed="rId71"/>
                <a:stretch>
                  <a:fillRect/>
                </a:stretch>
              </p:blipFill>
              <p:spPr>
                <a:xfrm>
                  <a:off x="4394177" y="3412680"/>
                  <a:ext cx="356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6AE26D7E-F39D-5A3C-8E43-CD10A7DA440E}"/>
                    </a:ext>
                  </a:extLst>
                </p14:cNvPr>
                <p14:cNvContentPartPr/>
                <p14:nvPr/>
              </p14:nvContentPartPr>
              <p14:xfrm>
                <a:off x="3954977" y="3579720"/>
                <a:ext cx="195480" cy="52560"/>
              </p14:xfrm>
            </p:contentPart>
          </mc:Choice>
          <mc:Fallback xmlns="">
            <p:pic>
              <p:nvPicPr>
                <p:cNvPr id="59" name="Ink 58">
                  <a:extLst>
                    <a:ext uri="{FF2B5EF4-FFF2-40B4-BE49-F238E27FC236}">
                      <a16:creationId xmlns:a16="http://schemas.microsoft.com/office/drawing/2014/main" id="{6AE26D7E-F39D-5A3C-8E43-CD10A7DA440E}"/>
                    </a:ext>
                  </a:extLst>
                </p:cNvPr>
                <p:cNvPicPr/>
                <p:nvPr/>
              </p:nvPicPr>
              <p:blipFill>
                <a:blip r:embed="rId73"/>
                <a:stretch>
                  <a:fillRect/>
                </a:stretch>
              </p:blipFill>
              <p:spPr>
                <a:xfrm>
                  <a:off x="3945977" y="3571080"/>
                  <a:ext cx="213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3A381F6A-F295-6FF8-4EF3-30151B07AB0D}"/>
                    </a:ext>
                  </a:extLst>
                </p14:cNvPr>
                <p14:cNvContentPartPr/>
                <p14:nvPr/>
              </p14:nvContentPartPr>
              <p14:xfrm>
                <a:off x="3017177" y="3742080"/>
                <a:ext cx="527400" cy="141480"/>
              </p14:xfrm>
            </p:contentPart>
          </mc:Choice>
          <mc:Fallback xmlns="">
            <p:pic>
              <p:nvPicPr>
                <p:cNvPr id="60" name="Ink 59">
                  <a:extLst>
                    <a:ext uri="{FF2B5EF4-FFF2-40B4-BE49-F238E27FC236}">
                      <a16:creationId xmlns:a16="http://schemas.microsoft.com/office/drawing/2014/main" id="{3A381F6A-F295-6FF8-4EF3-30151B07AB0D}"/>
                    </a:ext>
                  </a:extLst>
                </p:cNvPr>
                <p:cNvPicPr/>
                <p:nvPr/>
              </p:nvPicPr>
              <p:blipFill>
                <a:blip r:embed="rId75"/>
                <a:stretch>
                  <a:fillRect/>
                </a:stretch>
              </p:blipFill>
              <p:spPr>
                <a:xfrm>
                  <a:off x="3008177" y="3733440"/>
                  <a:ext cx="5450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AAA386A-2ACE-C5EB-E327-87CAC6613E1D}"/>
                    </a:ext>
                  </a:extLst>
                </p14:cNvPr>
                <p14:cNvContentPartPr/>
                <p14:nvPr/>
              </p14:nvContentPartPr>
              <p14:xfrm>
                <a:off x="2471057" y="3912360"/>
                <a:ext cx="439200" cy="118080"/>
              </p14:xfrm>
            </p:contentPart>
          </mc:Choice>
          <mc:Fallback xmlns="">
            <p:pic>
              <p:nvPicPr>
                <p:cNvPr id="61" name="Ink 60">
                  <a:extLst>
                    <a:ext uri="{FF2B5EF4-FFF2-40B4-BE49-F238E27FC236}">
                      <a16:creationId xmlns:a16="http://schemas.microsoft.com/office/drawing/2014/main" id="{EAAA386A-2ACE-C5EB-E327-87CAC6613E1D}"/>
                    </a:ext>
                  </a:extLst>
                </p:cNvPr>
                <p:cNvPicPr/>
                <p:nvPr/>
              </p:nvPicPr>
              <p:blipFill>
                <a:blip r:embed="rId77"/>
                <a:stretch>
                  <a:fillRect/>
                </a:stretch>
              </p:blipFill>
              <p:spPr>
                <a:xfrm>
                  <a:off x="2462417" y="3903360"/>
                  <a:ext cx="456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BD087A93-26C4-9138-8F16-855E84A84C38}"/>
                    </a:ext>
                  </a:extLst>
                </p14:cNvPr>
                <p14:cNvContentPartPr/>
                <p14:nvPr/>
              </p14:nvContentPartPr>
              <p14:xfrm>
                <a:off x="1682297" y="4101720"/>
                <a:ext cx="520920" cy="139680"/>
              </p14:xfrm>
            </p:contentPart>
          </mc:Choice>
          <mc:Fallback xmlns="">
            <p:pic>
              <p:nvPicPr>
                <p:cNvPr id="62" name="Ink 61">
                  <a:extLst>
                    <a:ext uri="{FF2B5EF4-FFF2-40B4-BE49-F238E27FC236}">
                      <a16:creationId xmlns:a16="http://schemas.microsoft.com/office/drawing/2014/main" id="{BD087A93-26C4-9138-8F16-855E84A84C38}"/>
                    </a:ext>
                  </a:extLst>
                </p:cNvPr>
                <p:cNvPicPr/>
                <p:nvPr/>
              </p:nvPicPr>
              <p:blipFill>
                <a:blip r:embed="rId79"/>
                <a:stretch>
                  <a:fillRect/>
                </a:stretch>
              </p:blipFill>
              <p:spPr>
                <a:xfrm>
                  <a:off x="1673657" y="4092720"/>
                  <a:ext cx="53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2F633DB4-AAF8-64EC-5764-61E68015456A}"/>
                    </a:ext>
                  </a:extLst>
                </p14:cNvPr>
                <p14:cNvContentPartPr/>
                <p14:nvPr/>
              </p14:nvContentPartPr>
              <p14:xfrm>
                <a:off x="1189817" y="4302600"/>
                <a:ext cx="263880" cy="70920"/>
              </p14:xfrm>
            </p:contentPart>
          </mc:Choice>
          <mc:Fallback xmlns="">
            <p:pic>
              <p:nvPicPr>
                <p:cNvPr id="63" name="Ink 62">
                  <a:extLst>
                    <a:ext uri="{FF2B5EF4-FFF2-40B4-BE49-F238E27FC236}">
                      <a16:creationId xmlns:a16="http://schemas.microsoft.com/office/drawing/2014/main" id="{2F633DB4-AAF8-64EC-5764-61E68015456A}"/>
                    </a:ext>
                  </a:extLst>
                </p:cNvPr>
                <p:cNvPicPr/>
                <p:nvPr/>
              </p:nvPicPr>
              <p:blipFill>
                <a:blip r:embed="rId81"/>
                <a:stretch>
                  <a:fillRect/>
                </a:stretch>
              </p:blipFill>
              <p:spPr>
                <a:xfrm>
                  <a:off x="1181177" y="4293600"/>
                  <a:ext cx="281520" cy="88560"/>
                </a:xfrm>
                <a:prstGeom prst="rect">
                  <a:avLst/>
                </a:prstGeom>
              </p:spPr>
            </p:pic>
          </mc:Fallback>
        </mc:AlternateContent>
      </p:grpSp>
      <p:grpSp>
        <p:nvGrpSpPr>
          <p:cNvPr id="46" name="Group 45">
            <a:extLst>
              <a:ext uri="{FF2B5EF4-FFF2-40B4-BE49-F238E27FC236}">
                <a16:creationId xmlns:a16="http://schemas.microsoft.com/office/drawing/2014/main" id="{8B9878EE-92D5-5586-3D61-438EDE7AC9FD}"/>
              </a:ext>
            </a:extLst>
          </p:cNvPr>
          <p:cNvGrpSpPr/>
          <p:nvPr/>
        </p:nvGrpSpPr>
        <p:grpSpPr>
          <a:xfrm>
            <a:off x="3727457" y="3574320"/>
            <a:ext cx="225720" cy="144000"/>
            <a:chOff x="3727457" y="3574320"/>
            <a:chExt cx="225720" cy="144000"/>
          </a:xfrm>
        </p:grpSpPr>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C3E1F203-86D8-31B1-77A0-F8C4EA5AED04}"/>
                    </a:ext>
                  </a:extLst>
                </p14:cNvPr>
                <p14:cNvContentPartPr/>
                <p14:nvPr/>
              </p14:nvContentPartPr>
              <p14:xfrm>
                <a:off x="3730697" y="3652440"/>
                <a:ext cx="2520" cy="1080"/>
              </p14:xfrm>
            </p:contentPart>
          </mc:Choice>
          <mc:Fallback xmlns="">
            <p:pic>
              <p:nvPicPr>
                <p:cNvPr id="13" name="Ink 12">
                  <a:extLst>
                    <a:ext uri="{FF2B5EF4-FFF2-40B4-BE49-F238E27FC236}">
                      <a16:creationId xmlns:a16="http://schemas.microsoft.com/office/drawing/2014/main" id="{C3E1F203-86D8-31B1-77A0-F8C4EA5AED04}"/>
                    </a:ext>
                  </a:extLst>
                </p:cNvPr>
                <p:cNvPicPr/>
                <p:nvPr/>
              </p:nvPicPr>
              <p:blipFill>
                <a:blip r:embed="rId83"/>
                <a:stretch>
                  <a:fillRect/>
                </a:stretch>
              </p:blipFill>
              <p:spPr>
                <a:xfrm>
                  <a:off x="3722057" y="3643800"/>
                  <a:ext cx="201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4D334FEA-5D3C-1C15-5F73-4FB80F5EAE98}"/>
                    </a:ext>
                  </a:extLst>
                </p14:cNvPr>
                <p14:cNvContentPartPr/>
                <p14:nvPr/>
              </p14:nvContentPartPr>
              <p14:xfrm>
                <a:off x="3727457" y="3641640"/>
                <a:ext cx="3600" cy="360"/>
              </p14:xfrm>
            </p:contentPart>
          </mc:Choice>
          <mc:Fallback xmlns="">
            <p:pic>
              <p:nvPicPr>
                <p:cNvPr id="14" name="Ink 13">
                  <a:extLst>
                    <a:ext uri="{FF2B5EF4-FFF2-40B4-BE49-F238E27FC236}">
                      <a16:creationId xmlns:a16="http://schemas.microsoft.com/office/drawing/2014/main" id="{4D334FEA-5D3C-1C15-5F73-4FB80F5EAE98}"/>
                    </a:ext>
                  </a:extLst>
                </p:cNvPr>
                <p:cNvPicPr/>
                <p:nvPr/>
              </p:nvPicPr>
              <p:blipFill>
                <a:blip r:embed="rId85"/>
                <a:stretch>
                  <a:fillRect/>
                </a:stretch>
              </p:blipFill>
              <p:spPr>
                <a:xfrm>
                  <a:off x="3718457" y="363300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65EEED86-A27E-6CB5-F329-B3FA602518FC}"/>
                    </a:ext>
                  </a:extLst>
                </p14:cNvPr>
                <p14:cNvContentPartPr/>
                <p14:nvPr/>
              </p14:nvContentPartPr>
              <p14:xfrm>
                <a:off x="3769217" y="3574320"/>
                <a:ext cx="183960" cy="144000"/>
              </p14:xfrm>
            </p:contentPart>
          </mc:Choice>
          <mc:Fallback xmlns="">
            <p:pic>
              <p:nvPicPr>
                <p:cNvPr id="39" name="Ink 38">
                  <a:extLst>
                    <a:ext uri="{FF2B5EF4-FFF2-40B4-BE49-F238E27FC236}">
                      <a16:creationId xmlns:a16="http://schemas.microsoft.com/office/drawing/2014/main" id="{65EEED86-A27E-6CB5-F329-B3FA602518FC}"/>
                    </a:ext>
                  </a:extLst>
                </p:cNvPr>
                <p:cNvPicPr/>
                <p:nvPr/>
              </p:nvPicPr>
              <p:blipFill>
                <a:blip r:embed="rId87"/>
                <a:stretch>
                  <a:fillRect/>
                </a:stretch>
              </p:blipFill>
              <p:spPr>
                <a:xfrm>
                  <a:off x="3760577" y="3565680"/>
                  <a:ext cx="20160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7F1E68D-6C9B-D8B2-0C57-DD6DA7C48B1A}"/>
                  </a:ext>
                </a:extLst>
              </p14:cNvPr>
              <p14:cNvContentPartPr/>
              <p14:nvPr/>
            </p14:nvContentPartPr>
            <p14:xfrm>
              <a:off x="3876137" y="3808680"/>
              <a:ext cx="3240" cy="45720"/>
            </p14:xfrm>
          </p:contentPart>
        </mc:Choice>
        <mc:Fallback xmlns="">
          <p:pic>
            <p:nvPicPr>
              <p:cNvPr id="40" name="Ink 39">
                <a:extLst>
                  <a:ext uri="{FF2B5EF4-FFF2-40B4-BE49-F238E27FC236}">
                    <a16:creationId xmlns:a16="http://schemas.microsoft.com/office/drawing/2014/main" id="{37F1E68D-6C9B-D8B2-0C57-DD6DA7C48B1A}"/>
                  </a:ext>
                </a:extLst>
              </p:cNvPr>
              <p:cNvPicPr/>
              <p:nvPr/>
            </p:nvPicPr>
            <p:blipFill>
              <a:blip r:embed="rId89"/>
              <a:stretch>
                <a:fillRect/>
              </a:stretch>
            </p:blipFill>
            <p:spPr>
              <a:xfrm>
                <a:off x="3867137" y="3799680"/>
                <a:ext cx="208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19FD7765-1E3A-57E7-CAB9-388AC36558A2}"/>
                  </a:ext>
                </a:extLst>
              </p14:cNvPr>
              <p14:cNvContentPartPr/>
              <p14:nvPr/>
            </p14:nvContentPartPr>
            <p14:xfrm>
              <a:off x="3821777" y="3976080"/>
              <a:ext cx="30600" cy="301680"/>
            </p14:xfrm>
          </p:contentPart>
        </mc:Choice>
        <mc:Fallback xmlns="">
          <p:pic>
            <p:nvPicPr>
              <p:cNvPr id="41" name="Ink 40">
                <a:extLst>
                  <a:ext uri="{FF2B5EF4-FFF2-40B4-BE49-F238E27FC236}">
                    <a16:creationId xmlns:a16="http://schemas.microsoft.com/office/drawing/2014/main" id="{19FD7765-1E3A-57E7-CAB9-388AC36558A2}"/>
                  </a:ext>
                </a:extLst>
              </p:cNvPr>
              <p:cNvPicPr/>
              <p:nvPr/>
            </p:nvPicPr>
            <p:blipFill>
              <a:blip r:embed="rId91"/>
              <a:stretch>
                <a:fillRect/>
              </a:stretch>
            </p:blipFill>
            <p:spPr>
              <a:xfrm>
                <a:off x="3813137" y="3967440"/>
                <a:ext cx="48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C10056BC-128A-DEFB-FE77-27B9563EAA64}"/>
                  </a:ext>
                </a:extLst>
              </p14:cNvPr>
              <p14:cNvContentPartPr/>
              <p14:nvPr/>
            </p14:nvContentPartPr>
            <p14:xfrm>
              <a:off x="3767777" y="4468560"/>
              <a:ext cx="69120" cy="419040"/>
            </p14:xfrm>
          </p:contentPart>
        </mc:Choice>
        <mc:Fallback xmlns="">
          <p:pic>
            <p:nvPicPr>
              <p:cNvPr id="42" name="Ink 41">
                <a:extLst>
                  <a:ext uri="{FF2B5EF4-FFF2-40B4-BE49-F238E27FC236}">
                    <a16:creationId xmlns:a16="http://schemas.microsoft.com/office/drawing/2014/main" id="{C10056BC-128A-DEFB-FE77-27B9563EAA64}"/>
                  </a:ext>
                </a:extLst>
              </p:cNvPr>
              <p:cNvPicPr/>
              <p:nvPr/>
            </p:nvPicPr>
            <p:blipFill>
              <a:blip r:embed="rId93"/>
              <a:stretch>
                <a:fillRect/>
              </a:stretch>
            </p:blipFill>
            <p:spPr>
              <a:xfrm>
                <a:off x="3759137" y="4459920"/>
                <a:ext cx="86760" cy="436680"/>
              </a:xfrm>
              <a:prstGeom prst="rect">
                <a:avLst/>
              </a:prstGeom>
            </p:spPr>
          </p:pic>
        </mc:Fallback>
      </mc:AlternateContent>
      <p:grpSp>
        <p:nvGrpSpPr>
          <p:cNvPr id="45" name="Group 44">
            <a:extLst>
              <a:ext uri="{FF2B5EF4-FFF2-40B4-BE49-F238E27FC236}">
                <a16:creationId xmlns:a16="http://schemas.microsoft.com/office/drawing/2014/main" id="{F236CB2A-5B0A-E069-4783-4B2C9E444AD1}"/>
              </a:ext>
            </a:extLst>
          </p:cNvPr>
          <p:cNvGrpSpPr/>
          <p:nvPr/>
        </p:nvGrpSpPr>
        <p:grpSpPr>
          <a:xfrm>
            <a:off x="3783977" y="5214480"/>
            <a:ext cx="63360" cy="727920"/>
            <a:chOff x="3783977" y="5214480"/>
            <a:chExt cx="63360" cy="727920"/>
          </a:xfrm>
        </p:grpSpPr>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7664C099-59C5-0B54-CCD0-44FA051324A5}"/>
                    </a:ext>
                  </a:extLst>
                </p14:cNvPr>
                <p14:cNvContentPartPr/>
                <p14:nvPr/>
              </p14:nvContentPartPr>
              <p14:xfrm>
                <a:off x="3808457" y="5214480"/>
                <a:ext cx="38880" cy="589320"/>
              </p14:xfrm>
            </p:contentPart>
          </mc:Choice>
          <mc:Fallback xmlns="">
            <p:pic>
              <p:nvPicPr>
                <p:cNvPr id="43" name="Ink 42">
                  <a:extLst>
                    <a:ext uri="{FF2B5EF4-FFF2-40B4-BE49-F238E27FC236}">
                      <a16:creationId xmlns:a16="http://schemas.microsoft.com/office/drawing/2014/main" id="{7664C099-59C5-0B54-CCD0-44FA051324A5}"/>
                    </a:ext>
                  </a:extLst>
                </p:cNvPr>
                <p:cNvPicPr/>
                <p:nvPr/>
              </p:nvPicPr>
              <p:blipFill>
                <a:blip r:embed="rId95"/>
                <a:stretch>
                  <a:fillRect/>
                </a:stretch>
              </p:blipFill>
              <p:spPr>
                <a:xfrm>
                  <a:off x="3799457" y="5205480"/>
                  <a:ext cx="5652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A10A9FB-B83A-0266-1D1B-692EAE9CD302}"/>
                    </a:ext>
                  </a:extLst>
                </p14:cNvPr>
                <p14:cNvContentPartPr/>
                <p14:nvPr/>
              </p14:nvContentPartPr>
              <p14:xfrm>
                <a:off x="3783977" y="5822520"/>
                <a:ext cx="11160" cy="119880"/>
              </p14:xfrm>
            </p:contentPart>
          </mc:Choice>
          <mc:Fallback xmlns="">
            <p:pic>
              <p:nvPicPr>
                <p:cNvPr id="44" name="Ink 43">
                  <a:extLst>
                    <a:ext uri="{FF2B5EF4-FFF2-40B4-BE49-F238E27FC236}">
                      <a16:creationId xmlns:a16="http://schemas.microsoft.com/office/drawing/2014/main" id="{2A10A9FB-B83A-0266-1D1B-692EAE9CD302}"/>
                    </a:ext>
                  </a:extLst>
                </p:cNvPr>
                <p:cNvPicPr/>
                <p:nvPr/>
              </p:nvPicPr>
              <p:blipFill>
                <a:blip r:embed="rId97"/>
                <a:stretch>
                  <a:fillRect/>
                </a:stretch>
              </p:blipFill>
              <p:spPr>
                <a:xfrm>
                  <a:off x="3775337" y="5813520"/>
                  <a:ext cx="28800" cy="137520"/>
                </a:xfrm>
                <a:prstGeom prst="rect">
                  <a:avLst/>
                </a:prstGeom>
              </p:spPr>
            </p:pic>
          </mc:Fallback>
        </mc:AlternateContent>
      </p:grpSp>
      <p:grpSp>
        <p:nvGrpSpPr>
          <p:cNvPr id="67" name="Group 66">
            <a:extLst>
              <a:ext uri="{FF2B5EF4-FFF2-40B4-BE49-F238E27FC236}">
                <a16:creationId xmlns:a16="http://schemas.microsoft.com/office/drawing/2014/main" id="{C0D91D42-7AE4-8D6C-2198-9A286EF4525F}"/>
              </a:ext>
            </a:extLst>
          </p:cNvPr>
          <p:cNvGrpSpPr/>
          <p:nvPr/>
        </p:nvGrpSpPr>
        <p:grpSpPr>
          <a:xfrm>
            <a:off x="3291857" y="6147240"/>
            <a:ext cx="997920" cy="470160"/>
            <a:chOff x="3291857" y="6147240"/>
            <a:chExt cx="997920" cy="470160"/>
          </a:xfrm>
        </p:grpSpPr>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0DCCCBF3-1953-A094-EB29-4E5EA9E7A93A}"/>
                    </a:ext>
                  </a:extLst>
                </p14:cNvPr>
                <p14:cNvContentPartPr/>
                <p14:nvPr/>
              </p14:nvContentPartPr>
              <p14:xfrm>
                <a:off x="3291857" y="6214560"/>
                <a:ext cx="158400" cy="402840"/>
              </p14:xfrm>
            </p:contentPart>
          </mc:Choice>
          <mc:Fallback xmlns="">
            <p:pic>
              <p:nvPicPr>
                <p:cNvPr id="47" name="Ink 46">
                  <a:extLst>
                    <a:ext uri="{FF2B5EF4-FFF2-40B4-BE49-F238E27FC236}">
                      <a16:creationId xmlns:a16="http://schemas.microsoft.com/office/drawing/2014/main" id="{0DCCCBF3-1953-A094-EB29-4E5EA9E7A93A}"/>
                    </a:ext>
                  </a:extLst>
                </p:cNvPr>
                <p:cNvPicPr/>
                <p:nvPr/>
              </p:nvPicPr>
              <p:blipFill>
                <a:blip r:embed="rId99"/>
                <a:stretch>
                  <a:fillRect/>
                </a:stretch>
              </p:blipFill>
              <p:spPr>
                <a:xfrm>
                  <a:off x="3283217" y="6205920"/>
                  <a:ext cx="176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CD54A26E-B5CC-CFB1-8A67-6E74E85F76E3}"/>
                    </a:ext>
                  </a:extLst>
                </p14:cNvPr>
                <p14:cNvContentPartPr/>
                <p14:nvPr/>
              </p14:nvContentPartPr>
              <p14:xfrm>
                <a:off x="3590297" y="6174960"/>
                <a:ext cx="7920" cy="186120"/>
              </p14:xfrm>
            </p:contentPart>
          </mc:Choice>
          <mc:Fallback xmlns="">
            <p:pic>
              <p:nvPicPr>
                <p:cNvPr id="48" name="Ink 47">
                  <a:extLst>
                    <a:ext uri="{FF2B5EF4-FFF2-40B4-BE49-F238E27FC236}">
                      <a16:creationId xmlns:a16="http://schemas.microsoft.com/office/drawing/2014/main" id="{CD54A26E-B5CC-CFB1-8A67-6E74E85F76E3}"/>
                    </a:ext>
                  </a:extLst>
                </p:cNvPr>
                <p:cNvPicPr/>
                <p:nvPr/>
              </p:nvPicPr>
              <p:blipFill>
                <a:blip r:embed="rId101"/>
                <a:stretch>
                  <a:fillRect/>
                </a:stretch>
              </p:blipFill>
              <p:spPr>
                <a:xfrm>
                  <a:off x="3581297" y="6166320"/>
                  <a:ext cx="25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D691A02A-6B59-12AC-9A72-870A046F4F8B}"/>
                    </a:ext>
                  </a:extLst>
                </p14:cNvPr>
                <p14:cNvContentPartPr/>
                <p14:nvPr/>
              </p14:nvContentPartPr>
              <p14:xfrm>
                <a:off x="3555737" y="6235080"/>
                <a:ext cx="57240" cy="35640"/>
              </p14:xfrm>
            </p:contentPart>
          </mc:Choice>
          <mc:Fallback xmlns="">
            <p:pic>
              <p:nvPicPr>
                <p:cNvPr id="49" name="Ink 48">
                  <a:extLst>
                    <a:ext uri="{FF2B5EF4-FFF2-40B4-BE49-F238E27FC236}">
                      <a16:creationId xmlns:a16="http://schemas.microsoft.com/office/drawing/2014/main" id="{D691A02A-6B59-12AC-9A72-870A046F4F8B}"/>
                    </a:ext>
                  </a:extLst>
                </p:cNvPr>
                <p:cNvPicPr/>
                <p:nvPr/>
              </p:nvPicPr>
              <p:blipFill>
                <a:blip r:embed="rId103"/>
                <a:stretch>
                  <a:fillRect/>
                </a:stretch>
              </p:blipFill>
              <p:spPr>
                <a:xfrm>
                  <a:off x="3547097" y="6226440"/>
                  <a:ext cx="74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E7F8738D-68F1-A5D7-CD66-CE17F43777B0}"/>
                    </a:ext>
                  </a:extLst>
                </p14:cNvPr>
                <p14:cNvContentPartPr/>
                <p14:nvPr/>
              </p14:nvContentPartPr>
              <p14:xfrm>
                <a:off x="3511097" y="6195480"/>
                <a:ext cx="171360" cy="148320"/>
              </p14:xfrm>
            </p:contentPart>
          </mc:Choice>
          <mc:Fallback xmlns="">
            <p:pic>
              <p:nvPicPr>
                <p:cNvPr id="50" name="Ink 49">
                  <a:extLst>
                    <a:ext uri="{FF2B5EF4-FFF2-40B4-BE49-F238E27FC236}">
                      <a16:creationId xmlns:a16="http://schemas.microsoft.com/office/drawing/2014/main" id="{E7F8738D-68F1-A5D7-CD66-CE17F43777B0}"/>
                    </a:ext>
                  </a:extLst>
                </p:cNvPr>
                <p:cNvPicPr/>
                <p:nvPr/>
              </p:nvPicPr>
              <p:blipFill>
                <a:blip r:embed="rId105"/>
                <a:stretch>
                  <a:fillRect/>
                </a:stretch>
              </p:blipFill>
              <p:spPr>
                <a:xfrm>
                  <a:off x="3502457" y="6186480"/>
                  <a:ext cx="189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739E600F-34CF-E9D8-67E1-5D4CEA26B3FF}"/>
                    </a:ext>
                  </a:extLst>
                </p14:cNvPr>
                <p14:cNvContentPartPr/>
                <p14:nvPr/>
              </p14:nvContentPartPr>
              <p14:xfrm>
                <a:off x="3730337" y="6174240"/>
                <a:ext cx="122400" cy="399960"/>
              </p14:xfrm>
            </p:contentPart>
          </mc:Choice>
          <mc:Fallback xmlns="">
            <p:pic>
              <p:nvPicPr>
                <p:cNvPr id="51" name="Ink 50">
                  <a:extLst>
                    <a:ext uri="{FF2B5EF4-FFF2-40B4-BE49-F238E27FC236}">
                      <a16:creationId xmlns:a16="http://schemas.microsoft.com/office/drawing/2014/main" id="{739E600F-34CF-E9D8-67E1-5D4CEA26B3FF}"/>
                    </a:ext>
                  </a:extLst>
                </p:cNvPr>
                <p:cNvPicPr/>
                <p:nvPr/>
              </p:nvPicPr>
              <p:blipFill>
                <a:blip r:embed="rId107"/>
                <a:stretch>
                  <a:fillRect/>
                </a:stretch>
              </p:blipFill>
              <p:spPr>
                <a:xfrm>
                  <a:off x="3721337" y="6165600"/>
                  <a:ext cx="140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Ink 55">
                  <a:extLst>
                    <a:ext uri="{FF2B5EF4-FFF2-40B4-BE49-F238E27FC236}">
                      <a16:creationId xmlns:a16="http://schemas.microsoft.com/office/drawing/2014/main" id="{58C7A199-DFC0-A123-A18F-31EB6C2F2384}"/>
                    </a:ext>
                  </a:extLst>
                </p14:cNvPr>
                <p14:cNvContentPartPr/>
                <p14:nvPr/>
              </p14:nvContentPartPr>
              <p14:xfrm>
                <a:off x="3919697" y="6273600"/>
                <a:ext cx="140040" cy="236160"/>
              </p14:xfrm>
            </p:contentPart>
          </mc:Choice>
          <mc:Fallback xmlns="">
            <p:pic>
              <p:nvPicPr>
                <p:cNvPr id="56" name="Ink 55">
                  <a:extLst>
                    <a:ext uri="{FF2B5EF4-FFF2-40B4-BE49-F238E27FC236}">
                      <a16:creationId xmlns:a16="http://schemas.microsoft.com/office/drawing/2014/main" id="{58C7A199-DFC0-A123-A18F-31EB6C2F2384}"/>
                    </a:ext>
                  </a:extLst>
                </p:cNvPr>
                <p:cNvPicPr/>
                <p:nvPr/>
              </p:nvPicPr>
              <p:blipFill>
                <a:blip r:embed="rId109"/>
                <a:stretch>
                  <a:fillRect/>
                </a:stretch>
              </p:blipFill>
              <p:spPr>
                <a:xfrm>
                  <a:off x="3911057" y="6264600"/>
                  <a:ext cx="157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6328423F-C3EA-775C-C308-A34073F9E2F6}"/>
                    </a:ext>
                  </a:extLst>
                </p14:cNvPr>
                <p14:cNvContentPartPr/>
                <p14:nvPr/>
              </p14:nvContentPartPr>
              <p14:xfrm>
                <a:off x="3941657" y="6418320"/>
                <a:ext cx="113040" cy="27360"/>
              </p14:xfrm>
            </p:contentPart>
          </mc:Choice>
          <mc:Fallback xmlns="">
            <p:pic>
              <p:nvPicPr>
                <p:cNvPr id="64" name="Ink 63">
                  <a:extLst>
                    <a:ext uri="{FF2B5EF4-FFF2-40B4-BE49-F238E27FC236}">
                      <a16:creationId xmlns:a16="http://schemas.microsoft.com/office/drawing/2014/main" id="{6328423F-C3EA-775C-C308-A34073F9E2F6}"/>
                    </a:ext>
                  </a:extLst>
                </p:cNvPr>
                <p:cNvPicPr/>
                <p:nvPr/>
              </p:nvPicPr>
              <p:blipFill>
                <a:blip r:embed="rId111"/>
                <a:stretch>
                  <a:fillRect/>
                </a:stretch>
              </p:blipFill>
              <p:spPr>
                <a:xfrm>
                  <a:off x="3932657" y="6409320"/>
                  <a:ext cx="130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C71A7CBC-90F3-A936-9AF6-798B6F479FDC}"/>
                    </a:ext>
                  </a:extLst>
                </p14:cNvPr>
                <p14:cNvContentPartPr/>
                <p14:nvPr/>
              </p14:nvContentPartPr>
              <p14:xfrm>
                <a:off x="4106897" y="6147240"/>
                <a:ext cx="182880" cy="455760"/>
              </p14:xfrm>
            </p:contentPart>
          </mc:Choice>
          <mc:Fallback xmlns="">
            <p:pic>
              <p:nvPicPr>
                <p:cNvPr id="66" name="Ink 65">
                  <a:extLst>
                    <a:ext uri="{FF2B5EF4-FFF2-40B4-BE49-F238E27FC236}">
                      <a16:creationId xmlns:a16="http://schemas.microsoft.com/office/drawing/2014/main" id="{C71A7CBC-90F3-A936-9AF6-798B6F479FDC}"/>
                    </a:ext>
                  </a:extLst>
                </p:cNvPr>
                <p:cNvPicPr/>
                <p:nvPr/>
              </p:nvPicPr>
              <p:blipFill>
                <a:blip r:embed="rId113"/>
                <a:stretch>
                  <a:fillRect/>
                </a:stretch>
              </p:blipFill>
              <p:spPr>
                <a:xfrm>
                  <a:off x="4098257" y="6138600"/>
                  <a:ext cx="200520" cy="473400"/>
                </a:xfrm>
                <a:prstGeom prst="rect">
                  <a:avLst/>
                </a:prstGeom>
              </p:spPr>
            </p:pic>
          </mc:Fallback>
        </mc:AlternateContent>
      </p:grpSp>
    </p:spTree>
    <p:extLst>
      <p:ext uri="{BB962C8B-B14F-4D97-AF65-F5344CB8AC3E}">
        <p14:creationId xmlns:p14="http://schemas.microsoft.com/office/powerpoint/2010/main" val="3968931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69DEBC29-3268-C720-23AB-0051B0ECE02C}"/>
                  </a:ext>
                </a:extLst>
              </p14:cNvPr>
              <p14:cNvContentPartPr/>
              <p14:nvPr/>
            </p14:nvContentPartPr>
            <p14:xfrm>
              <a:off x="7702217" y="2541480"/>
              <a:ext cx="326880" cy="87840"/>
            </p14:xfrm>
          </p:contentPart>
        </mc:Choice>
        <mc:Fallback xmlns="">
          <p:pic>
            <p:nvPicPr>
              <p:cNvPr id="52" name="Ink 51">
                <a:extLst>
                  <a:ext uri="{FF2B5EF4-FFF2-40B4-BE49-F238E27FC236}">
                    <a16:creationId xmlns:a16="http://schemas.microsoft.com/office/drawing/2014/main" id="{69DEBC29-3268-C720-23AB-0051B0ECE02C}"/>
                  </a:ext>
                </a:extLst>
              </p:cNvPr>
              <p:cNvPicPr/>
              <p:nvPr/>
            </p:nvPicPr>
            <p:blipFill>
              <a:blip r:embed="rId61"/>
              <a:stretch>
                <a:fillRect/>
              </a:stretch>
            </p:blipFill>
            <p:spPr>
              <a:xfrm>
                <a:off x="7693217" y="2532480"/>
                <a:ext cx="344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4370321D-7A11-6A34-2B5F-1C77A75A02A1}"/>
                  </a:ext>
                </a:extLst>
              </p14:cNvPr>
              <p14:cNvContentPartPr/>
              <p14:nvPr/>
            </p14:nvContentPartPr>
            <p14:xfrm>
              <a:off x="7006697" y="2705640"/>
              <a:ext cx="409320" cy="110160"/>
            </p14:xfrm>
          </p:contentPart>
        </mc:Choice>
        <mc:Fallback xmlns="">
          <p:pic>
            <p:nvPicPr>
              <p:cNvPr id="53" name="Ink 52">
                <a:extLst>
                  <a:ext uri="{FF2B5EF4-FFF2-40B4-BE49-F238E27FC236}">
                    <a16:creationId xmlns:a16="http://schemas.microsoft.com/office/drawing/2014/main" id="{4370321D-7A11-6A34-2B5F-1C77A75A02A1}"/>
                  </a:ext>
                </a:extLst>
              </p:cNvPr>
              <p:cNvPicPr/>
              <p:nvPr/>
            </p:nvPicPr>
            <p:blipFill>
              <a:blip r:embed="rId63"/>
              <a:stretch>
                <a:fillRect/>
              </a:stretch>
            </p:blipFill>
            <p:spPr>
              <a:xfrm>
                <a:off x="6998057" y="2696640"/>
                <a:ext cx="426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124DD33F-14A7-DC69-F58F-1A52A592BEFC}"/>
                  </a:ext>
                </a:extLst>
              </p14:cNvPr>
              <p14:cNvContentPartPr/>
              <p14:nvPr/>
            </p14:nvContentPartPr>
            <p14:xfrm>
              <a:off x="6459857" y="2905800"/>
              <a:ext cx="208080" cy="56160"/>
            </p14:xfrm>
          </p:contentPart>
        </mc:Choice>
        <mc:Fallback xmlns="">
          <p:pic>
            <p:nvPicPr>
              <p:cNvPr id="54" name="Ink 53">
                <a:extLst>
                  <a:ext uri="{FF2B5EF4-FFF2-40B4-BE49-F238E27FC236}">
                    <a16:creationId xmlns:a16="http://schemas.microsoft.com/office/drawing/2014/main" id="{124DD33F-14A7-DC69-F58F-1A52A592BEFC}"/>
                  </a:ext>
                </a:extLst>
              </p:cNvPr>
              <p:cNvPicPr/>
              <p:nvPr/>
            </p:nvPicPr>
            <p:blipFill>
              <a:blip r:embed="rId65"/>
              <a:stretch>
                <a:fillRect/>
              </a:stretch>
            </p:blipFill>
            <p:spPr>
              <a:xfrm>
                <a:off x="6451217" y="2897160"/>
                <a:ext cx="225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A9EF26EB-9EE6-740B-6BD7-4444B73A4B61}"/>
                  </a:ext>
                </a:extLst>
              </p14:cNvPr>
              <p14:cNvContentPartPr/>
              <p14:nvPr/>
            </p14:nvContentPartPr>
            <p14:xfrm>
              <a:off x="5868017" y="3050520"/>
              <a:ext cx="260280" cy="70200"/>
            </p14:xfrm>
          </p:contentPart>
        </mc:Choice>
        <mc:Fallback xmlns="">
          <p:pic>
            <p:nvPicPr>
              <p:cNvPr id="55" name="Ink 54">
                <a:extLst>
                  <a:ext uri="{FF2B5EF4-FFF2-40B4-BE49-F238E27FC236}">
                    <a16:creationId xmlns:a16="http://schemas.microsoft.com/office/drawing/2014/main" id="{A9EF26EB-9EE6-740B-6BD7-4444B73A4B61}"/>
                  </a:ext>
                </a:extLst>
              </p:cNvPr>
              <p:cNvPicPr/>
              <p:nvPr/>
            </p:nvPicPr>
            <p:blipFill>
              <a:blip r:embed="rId67"/>
              <a:stretch>
                <a:fillRect/>
              </a:stretch>
            </p:blipFill>
            <p:spPr>
              <a:xfrm>
                <a:off x="5859377" y="3041880"/>
                <a:ext cx="277920" cy="87840"/>
              </a:xfrm>
              <a:prstGeom prst="rect">
                <a:avLst/>
              </a:prstGeom>
            </p:spPr>
          </p:pic>
        </mc:Fallback>
      </mc:AlternateContent>
      <p:grpSp>
        <p:nvGrpSpPr>
          <p:cNvPr id="65" name="Group 64">
            <a:extLst>
              <a:ext uri="{FF2B5EF4-FFF2-40B4-BE49-F238E27FC236}">
                <a16:creationId xmlns:a16="http://schemas.microsoft.com/office/drawing/2014/main" id="{B3D98841-1B92-7157-F3C7-AB8EB3A3A892}"/>
              </a:ext>
            </a:extLst>
          </p:cNvPr>
          <p:cNvGrpSpPr/>
          <p:nvPr/>
        </p:nvGrpSpPr>
        <p:grpSpPr>
          <a:xfrm>
            <a:off x="1189817" y="3150240"/>
            <a:ext cx="4563720" cy="1223280"/>
            <a:chOff x="1189817" y="3150240"/>
            <a:chExt cx="4563720" cy="1223280"/>
          </a:xfrm>
        </p:grpSpPr>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BEBF4219-76C9-45F9-60C5-CEA027FFD6CA}"/>
                    </a:ext>
                  </a:extLst>
                </p14:cNvPr>
                <p14:cNvContentPartPr/>
                <p14:nvPr/>
              </p14:nvContentPartPr>
              <p14:xfrm>
                <a:off x="5015897" y="3150240"/>
                <a:ext cx="737640" cy="198000"/>
              </p14:xfrm>
            </p:contentPart>
          </mc:Choice>
          <mc:Fallback xmlns="">
            <p:pic>
              <p:nvPicPr>
                <p:cNvPr id="57" name="Ink 56">
                  <a:extLst>
                    <a:ext uri="{FF2B5EF4-FFF2-40B4-BE49-F238E27FC236}">
                      <a16:creationId xmlns:a16="http://schemas.microsoft.com/office/drawing/2014/main" id="{BEBF4219-76C9-45F9-60C5-CEA027FFD6CA}"/>
                    </a:ext>
                  </a:extLst>
                </p:cNvPr>
                <p:cNvPicPr/>
                <p:nvPr/>
              </p:nvPicPr>
              <p:blipFill>
                <a:blip r:embed="rId69"/>
                <a:stretch>
                  <a:fillRect/>
                </a:stretch>
              </p:blipFill>
              <p:spPr>
                <a:xfrm>
                  <a:off x="5007257" y="3141600"/>
                  <a:ext cx="755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28C05FF1-E6EE-7040-AC8E-15E2DAA78CC3}"/>
                    </a:ext>
                  </a:extLst>
                </p14:cNvPr>
                <p14:cNvContentPartPr/>
                <p14:nvPr/>
              </p14:nvContentPartPr>
              <p14:xfrm>
                <a:off x="4402817" y="3421680"/>
                <a:ext cx="338400" cy="91080"/>
              </p14:xfrm>
            </p:contentPart>
          </mc:Choice>
          <mc:Fallback xmlns="">
            <p:pic>
              <p:nvPicPr>
                <p:cNvPr id="58" name="Ink 57">
                  <a:extLst>
                    <a:ext uri="{FF2B5EF4-FFF2-40B4-BE49-F238E27FC236}">
                      <a16:creationId xmlns:a16="http://schemas.microsoft.com/office/drawing/2014/main" id="{28C05FF1-E6EE-7040-AC8E-15E2DAA78CC3}"/>
                    </a:ext>
                  </a:extLst>
                </p:cNvPr>
                <p:cNvPicPr/>
                <p:nvPr/>
              </p:nvPicPr>
              <p:blipFill>
                <a:blip r:embed="rId71"/>
                <a:stretch>
                  <a:fillRect/>
                </a:stretch>
              </p:blipFill>
              <p:spPr>
                <a:xfrm>
                  <a:off x="4394177" y="3412680"/>
                  <a:ext cx="356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6AE26D7E-F39D-5A3C-8E43-CD10A7DA440E}"/>
                    </a:ext>
                  </a:extLst>
                </p14:cNvPr>
                <p14:cNvContentPartPr/>
                <p14:nvPr/>
              </p14:nvContentPartPr>
              <p14:xfrm>
                <a:off x="3954977" y="3579720"/>
                <a:ext cx="195480" cy="52560"/>
              </p14:xfrm>
            </p:contentPart>
          </mc:Choice>
          <mc:Fallback xmlns="">
            <p:pic>
              <p:nvPicPr>
                <p:cNvPr id="59" name="Ink 58">
                  <a:extLst>
                    <a:ext uri="{FF2B5EF4-FFF2-40B4-BE49-F238E27FC236}">
                      <a16:creationId xmlns:a16="http://schemas.microsoft.com/office/drawing/2014/main" id="{6AE26D7E-F39D-5A3C-8E43-CD10A7DA440E}"/>
                    </a:ext>
                  </a:extLst>
                </p:cNvPr>
                <p:cNvPicPr/>
                <p:nvPr/>
              </p:nvPicPr>
              <p:blipFill>
                <a:blip r:embed="rId73"/>
                <a:stretch>
                  <a:fillRect/>
                </a:stretch>
              </p:blipFill>
              <p:spPr>
                <a:xfrm>
                  <a:off x="3945977" y="3571080"/>
                  <a:ext cx="213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3A381F6A-F295-6FF8-4EF3-30151B07AB0D}"/>
                    </a:ext>
                  </a:extLst>
                </p14:cNvPr>
                <p14:cNvContentPartPr/>
                <p14:nvPr/>
              </p14:nvContentPartPr>
              <p14:xfrm>
                <a:off x="3017177" y="3742080"/>
                <a:ext cx="527400" cy="141480"/>
              </p14:xfrm>
            </p:contentPart>
          </mc:Choice>
          <mc:Fallback xmlns="">
            <p:pic>
              <p:nvPicPr>
                <p:cNvPr id="60" name="Ink 59">
                  <a:extLst>
                    <a:ext uri="{FF2B5EF4-FFF2-40B4-BE49-F238E27FC236}">
                      <a16:creationId xmlns:a16="http://schemas.microsoft.com/office/drawing/2014/main" id="{3A381F6A-F295-6FF8-4EF3-30151B07AB0D}"/>
                    </a:ext>
                  </a:extLst>
                </p:cNvPr>
                <p:cNvPicPr/>
                <p:nvPr/>
              </p:nvPicPr>
              <p:blipFill>
                <a:blip r:embed="rId75"/>
                <a:stretch>
                  <a:fillRect/>
                </a:stretch>
              </p:blipFill>
              <p:spPr>
                <a:xfrm>
                  <a:off x="3008177" y="3733440"/>
                  <a:ext cx="5450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AAA386A-2ACE-C5EB-E327-87CAC6613E1D}"/>
                    </a:ext>
                  </a:extLst>
                </p14:cNvPr>
                <p14:cNvContentPartPr/>
                <p14:nvPr/>
              </p14:nvContentPartPr>
              <p14:xfrm>
                <a:off x="2471057" y="3912360"/>
                <a:ext cx="439200" cy="118080"/>
              </p14:xfrm>
            </p:contentPart>
          </mc:Choice>
          <mc:Fallback xmlns="">
            <p:pic>
              <p:nvPicPr>
                <p:cNvPr id="61" name="Ink 60">
                  <a:extLst>
                    <a:ext uri="{FF2B5EF4-FFF2-40B4-BE49-F238E27FC236}">
                      <a16:creationId xmlns:a16="http://schemas.microsoft.com/office/drawing/2014/main" id="{EAAA386A-2ACE-C5EB-E327-87CAC6613E1D}"/>
                    </a:ext>
                  </a:extLst>
                </p:cNvPr>
                <p:cNvPicPr/>
                <p:nvPr/>
              </p:nvPicPr>
              <p:blipFill>
                <a:blip r:embed="rId77"/>
                <a:stretch>
                  <a:fillRect/>
                </a:stretch>
              </p:blipFill>
              <p:spPr>
                <a:xfrm>
                  <a:off x="2462417" y="3903360"/>
                  <a:ext cx="456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BD087A93-26C4-9138-8F16-855E84A84C38}"/>
                    </a:ext>
                  </a:extLst>
                </p14:cNvPr>
                <p14:cNvContentPartPr/>
                <p14:nvPr/>
              </p14:nvContentPartPr>
              <p14:xfrm>
                <a:off x="1682297" y="4101720"/>
                <a:ext cx="520920" cy="139680"/>
              </p14:xfrm>
            </p:contentPart>
          </mc:Choice>
          <mc:Fallback xmlns="">
            <p:pic>
              <p:nvPicPr>
                <p:cNvPr id="62" name="Ink 61">
                  <a:extLst>
                    <a:ext uri="{FF2B5EF4-FFF2-40B4-BE49-F238E27FC236}">
                      <a16:creationId xmlns:a16="http://schemas.microsoft.com/office/drawing/2014/main" id="{BD087A93-26C4-9138-8F16-855E84A84C38}"/>
                    </a:ext>
                  </a:extLst>
                </p:cNvPr>
                <p:cNvPicPr/>
                <p:nvPr/>
              </p:nvPicPr>
              <p:blipFill>
                <a:blip r:embed="rId79"/>
                <a:stretch>
                  <a:fillRect/>
                </a:stretch>
              </p:blipFill>
              <p:spPr>
                <a:xfrm>
                  <a:off x="1673657" y="4092720"/>
                  <a:ext cx="53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2F633DB4-AAF8-64EC-5764-61E68015456A}"/>
                    </a:ext>
                  </a:extLst>
                </p14:cNvPr>
                <p14:cNvContentPartPr/>
                <p14:nvPr/>
              </p14:nvContentPartPr>
              <p14:xfrm>
                <a:off x="1189817" y="4302600"/>
                <a:ext cx="263880" cy="70920"/>
              </p14:xfrm>
            </p:contentPart>
          </mc:Choice>
          <mc:Fallback xmlns="">
            <p:pic>
              <p:nvPicPr>
                <p:cNvPr id="63" name="Ink 62">
                  <a:extLst>
                    <a:ext uri="{FF2B5EF4-FFF2-40B4-BE49-F238E27FC236}">
                      <a16:creationId xmlns:a16="http://schemas.microsoft.com/office/drawing/2014/main" id="{2F633DB4-AAF8-64EC-5764-61E68015456A}"/>
                    </a:ext>
                  </a:extLst>
                </p:cNvPr>
                <p:cNvPicPr/>
                <p:nvPr/>
              </p:nvPicPr>
              <p:blipFill>
                <a:blip r:embed="rId81"/>
                <a:stretch>
                  <a:fillRect/>
                </a:stretch>
              </p:blipFill>
              <p:spPr>
                <a:xfrm>
                  <a:off x="1181177" y="4293600"/>
                  <a:ext cx="281520" cy="88560"/>
                </a:xfrm>
                <a:prstGeom prst="rect">
                  <a:avLst/>
                </a:prstGeom>
              </p:spPr>
            </p:pic>
          </mc:Fallback>
        </mc:AlternateContent>
      </p:grpSp>
      <p:grpSp>
        <p:nvGrpSpPr>
          <p:cNvPr id="46" name="Group 45">
            <a:extLst>
              <a:ext uri="{FF2B5EF4-FFF2-40B4-BE49-F238E27FC236}">
                <a16:creationId xmlns:a16="http://schemas.microsoft.com/office/drawing/2014/main" id="{8B9878EE-92D5-5586-3D61-438EDE7AC9FD}"/>
              </a:ext>
            </a:extLst>
          </p:cNvPr>
          <p:cNvGrpSpPr/>
          <p:nvPr/>
        </p:nvGrpSpPr>
        <p:grpSpPr>
          <a:xfrm>
            <a:off x="3727457" y="3574320"/>
            <a:ext cx="225720" cy="144000"/>
            <a:chOff x="3727457" y="3574320"/>
            <a:chExt cx="225720" cy="144000"/>
          </a:xfrm>
        </p:grpSpPr>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C3E1F203-86D8-31B1-77A0-F8C4EA5AED04}"/>
                    </a:ext>
                  </a:extLst>
                </p14:cNvPr>
                <p14:cNvContentPartPr/>
                <p14:nvPr/>
              </p14:nvContentPartPr>
              <p14:xfrm>
                <a:off x="3730697" y="3652440"/>
                <a:ext cx="2520" cy="1080"/>
              </p14:xfrm>
            </p:contentPart>
          </mc:Choice>
          <mc:Fallback xmlns="">
            <p:pic>
              <p:nvPicPr>
                <p:cNvPr id="13" name="Ink 12">
                  <a:extLst>
                    <a:ext uri="{FF2B5EF4-FFF2-40B4-BE49-F238E27FC236}">
                      <a16:creationId xmlns:a16="http://schemas.microsoft.com/office/drawing/2014/main" id="{C3E1F203-86D8-31B1-77A0-F8C4EA5AED04}"/>
                    </a:ext>
                  </a:extLst>
                </p:cNvPr>
                <p:cNvPicPr/>
                <p:nvPr/>
              </p:nvPicPr>
              <p:blipFill>
                <a:blip r:embed="rId83"/>
                <a:stretch>
                  <a:fillRect/>
                </a:stretch>
              </p:blipFill>
              <p:spPr>
                <a:xfrm>
                  <a:off x="3722057" y="3643800"/>
                  <a:ext cx="201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4D334FEA-5D3C-1C15-5F73-4FB80F5EAE98}"/>
                    </a:ext>
                  </a:extLst>
                </p14:cNvPr>
                <p14:cNvContentPartPr/>
                <p14:nvPr/>
              </p14:nvContentPartPr>
              <p14:xfrm>
                <a:off x="3727457" y="3641640"/>
                <a:ext cx="3600" cy="360"/>
              </p14:xfrm>
            </p:contentPart>
          </mc:Choice>
          <mc:Fallback xmlns="">
            <p:pic>
              <p:nvPicPr>
                <p:cNvPr id="14" name="Ink 13">
                  <a:extLst>
                    <a:ext uri="{FF2B5EF4-FFF2-40B4-BE49-F238E27FC236}">
                      <a16:creationId xmlns:a16="http://schemas.microsoft.com/office/drawing/2014/main" id="{4D334FEA-5D3C-1C15-5F73-4FB80F5EAE98}"/>
                    </a:ext>
                  </a:extLst>
                </p:cNvPr>
                <p:cNvPicPr/>
                <p:nvPr/>
              </p:nvPicPr>
              <p:blipFill>
                <a:blip r:embed="rId85"/>
                <a:stretch>
                  <a:fillRect/>
                </a:stretch>
              </p:blipFill>
              <p:spPr>
                <a:xfrm>
                  <a:off x="3718457" y="363300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65EEED86-A27E-6CB5-F329-B3FA602518FC}"/>
                    </a:ext>
                  </a:extLst>
                </p14:cNvPr>
                <p14:cNvContentPartPr/>
                <p14:nvPr/>
              </p14:nvContentPartPr>
              <p14:xfrm>
                <a:off x="3769217" y="3574320"/>
                <a:ext cx="183960" cy="144000"/>
              </p14:xfrm>
            </p:contentPart>
          </mc:Choice>
          <mc:Fallback xmlns="">
            <p:pic>
              <p:nvPicPr>
                <p:cNvPr id="39" name="Ink 38">
                  <a:extLst>
                    <a:ext uri="{FF2B5EF4-FFF2-40B4-BE49-F238E27FC236}">
                      <a16:creationId xmlns:a16="http://schemas.microsoft.com/office/drawing/2014/main" id="{65EEED86-A27E-6CB5-F329-B3FA602518FC}"/>
                    </a:ext>
                  </a:extLst>
                </p:cNvPr>
                <p:cNvPicPr/>
                <p:nvPr/>
              </p:nvPicPr>
              <p:blipFill>
                <a:blip r:embed="rId87"/>
                <a:stretch>
                  <a:fillRect/>
                </a:stretch>
              </p:blipFill>
              <p:spPr>
                <a:xfrm>
                  <a:off x="3760577" y="3565680"/>
                  <a:ext cx="20160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7F1E68D-6C9B-D8B2-0C57-DD6DA7C48B1A}"/>
                  </a:ext>
                </a:extLst>
              </p14:cNvPr>
              <p14:cNvContentPartPr/>
              <p14:nvPr/>
            </p14:nvContentPartPr>
            <p14:xfrm>
              <a:off x="3876137" y="3808680"/>
              <a:ext cx="3240" cy="45720"/>
            </p14:xfrm>
          </p:contentPart>
        </mc:Choice>
        <mc:Fallback xmlns="">
          <p:pic>
            <p:nvPicPr>
              <p:cNvPr id="40" name="Ink 39">
                <a:extLst>
                  <a:ext uri="{FF2B5EF4-FFF2-40B4-BE49-F238E27FC236}">
                    <a16:creationId xmlns:a16="http://schemas.microsoft.com/office/drawing/2014/main" id="{37F1E68D-6C9B-D8B2-0C57-DD6DA7C48B1A}"/>
                  </a:ext>
                </a:extLst>
              </p:cNvPr>
              <p:cNvPicPr/>
              <p:nvPr/>
            </p:nvPicPr>
            <p:blipFill>
              <a:blip r:embed="rId89"/>
              <a:stretch>
                <a:fillRect/>
              </a:stretch>
            </p:blipFill>
            <p:spPr>
              <a:xfrm>
                <a:off x="3867137" y="3799680"/>
                <a:ext cx="208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19FD7765-1E3A-57E7-CAB9-388AC36558A2}"/>
                  </a:ext>
                </a:extLst>
              </p14:cNvPr>
              <p14:cNvContentPartPr/>
              <p14:nvPr/>
            </p14:nvContentPartPr>
            <p14:xfrm>
              <a:off x="3821777" y="3976080"/>
              <a:ext cx="30600" cy="301680"/>
            </p14:xfrm>
          </p:contentPart>
        </mc:Choice>
        <mc:Fallback xmlns="">
          <p:pic>
            <p:nvPicPr>
              <p:cNvPr id="41" name="Ink 40">
                <a:extLst>
                  <a:ext uri="{FF2B5EF4-FFF2-40B4-BE49-F238E27FC236}">
                    <a16:creationId xmlns:a16="http://schemas.microsoft.com/office/drawing/2014/main" id="{19FD7765-1E3A-57E7-CAB9-388AC36558A2}"/>
                  </a:ext>
                </a:extLst>
              </p:cNvPr>
              <p:cNvPicPr/>
              <p:nvPr/>
            </p:nvPicPr>
            <p:blipFill>
              <a:blip r:embed="rId91"/>
              <a:stretch>
                <a:fillRect/>
              </a:stretch>
            </p:blipFill>
            <p:spPr>
              <a:xfrm>
                <a:off x="3813137" y="3967440"/>
                <a:ext cx="48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C10056BC-128A-DEFB-FE77-27B9563EAA64}"/>
                  </a:ext>
                </a:extLst>
              </p14:cNvPr>
              <p14:cNvContentPartPr/>
              <p14:nvPr/>
            </p14:nvContentPartPr>
            <p14:xfrm>
              <a:off x="3767777" y="4468560"/>
              <a:ext cx="69120" cy="419040"/>
            </p14:xfrm>
          </p:contentPart>
        </mc:Choice>
        <mc:Fallback xmlns="">
          <p:pic>
            <p:nvPicPr>
              <p:cNvPr id="42" name="Ink 41">
                <a:extLst>
                  <a:ext uri="{FF2B5EF4-FFF2-40B4-BE49-F238E27FC236}">
                    <a16:creationId xmlns:a16="http://schemas.microsoft.com/office/drawing/2014/main" id="{C10056BC-128A-DEFB-FE77-27B9563EAA64}"/>
                  </a:ext>
                </a:extLst>
              </p:cNvPr>
              <p:cNvPicPr/>
              <p:nvPr/>
            </p:nvPicPr>
            <p:blipFill>
              <a:blip r:embed="rId93"/>
              <a:stretch>
                <a:fillRect/>
              </a:stretch>
            </p:blipFill>
            <p:spPr>
              <a:xfrm>
                <a:off x="3759137" y="4459920"/>
                <a:ext cx="86760" cy="436680"/>
              </a:xfrm>
              <a:prstGeom prst="rect">
                <a:avLst/>
              </a:prstGeom>
            </p:spPr>
          </p:pic>
        </mc:Fallback>
      </mc:AlternateContent>
      <p:grpSp>
        <p:nvGrpSpPr>
          <p:cNvPr id="45" name="Group 44">
            <a:extLst>
              <a:ext uri="{FF2B5EF4-FFF2-40B4-BE49-F238E27FC236}">
                <a16:creationId xmlns:a16="http://schemas.microsoft.com/office/drawing/2014/main" id="{F236CB2A-5B0A-E069-4783-4B2C9E444AD1}"/>
              </a:ext>
            </a:extLst>
          </p:cNvPr>
          <p:cNvGrpSpPr/>
          <p:nvPr/>
        </p:nvGrpSpPr>
        <p:grpSpPr>
          <a:xfrm>
            <a:off x="3783977" y="5214480"/>
            <a:ext cx="63360" cy="727920"/>
            <a:chOff x="3783977" y="5214480"/>
            <a:chExt cx="63360" cy="727920"/>
          </a:xfrm>
        </p:grpSpPr>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7664C099-59C5-0B54-CCD0-44FA051324A5}"/>
                    </a:ext>
                  </a:extLst>
                </p14:cNvPr>
                <p14:cNvContentPartPr/>
                <p14:nvPr/>
              </p14:nvContentPartPr>
              <p14:xfrm>
                <a:off x="3808457" y="5214480"/>
                <a:ext cx="38880" cy="589320"/>
              </p14:xfrm>
            </p:contentPart>
          </mc:Choice>
          <mc:Fallback xmlns="">
            <p:pic>
              <p:nvPicPr>
                <p:cNvPr id="43" name="Ink 42">
                  <a:extLst>
                    <a:ext uri="{FF2B5EF4-FFF2-40B4-BE49-F238E27FC236}">
                      <a16:creationId xmlns:a16="http://schemas.microsoft.com/office/drawing/2014/main" id="{7664C099-59C5-0B54-CCD0-44FA051324A5}"/>
                    </a:ext>
                  </a:extLst>
                </p:cNvPr>
                <p:cNvPicPr/>
                <p:nvPr/>
              </p:nvPicPr>
              <p:blipFill>
                <a:blip r:embed="rId95"/>
                <a:stretch>
                  <a:fillRect/>
                </a:stretch>
              </p:blipFill>
              <p:spPr>
                <a:xfrm>
                  <a:off x="3799457" y="5205480"/>
                  <a:ext cx="5652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A10A9FB-B83A-0266-1D1B-692EAE9CD302}"/>
                    </a:ext>
                  </a:extLst>
                </p14:cNvPr>
                <p14:cNvContentPartPr/>
                <p14:nvPr/>
              </p14:nvContentPartPr>
              <p14:xfrm>
                <a:off x="3783977" y="5822520"/>
                <a:ext cx="11160" cy="119880"/>
              </p14:xfrm>
            </p:contentPart>
          </mc:Choice>
          <mc:Fallback xmlns="">
            <p:pic>
              <p:nvPicPr>
                <p:cNvPr id="44" name="Ink 43">
                  <a:extLst>
                    <a:ext uri="{FF2B5EF4-FFF2-40B4-BE49-F238E27FC236}">
                      <a16:creationId xmlns:a16="http://schemas.microsoft.com/office/drawing/2014/main" id="{2A10A9FB-B83A-0266-1D1B-692EAE9CD302}"/>
                    </a:ext>
                  </a:extLst>
                </p:cNvPr>
                <p:cNvPicPr/>
                <p:nvPr/>
              </p:nvPicPr>
              <p:blipFill>
                <a:blip r:embed="rId97"/>
                <a:stretch>
                  <a:fillRect/>
                </a:stretch>
              </p:blipFill>
              <p:spPr>
                <a:xfrm>
                  <a:off x="3775337" y="5813520"/>
                  <a:ext cx="28800" cy="137520"/>
                </a:xfrm>
                <a:prstGeom prst="rect">
                  <a:avLst/>
                </a:prstGeom>
              </p:spPr>
            </p:pic>
          </mc:Fallback>
        </mc:AlternateContent>
      </p:grpSp>
      <p:grpSp>
        <p:nvGrpSpPr>
          <p:cNvPr id="67" name="Group 66">
            <a:extLst>
              <a:ext uri="{FF2B5EF4-FFF2-40B4-BE49-F238E27FC236}">
                <a16:creationId xmlns:a16="http://schemas.microsoft.com/office/drawing/2014/main" id="{C0D91D42-7AE4-8D6C-2198-9A286EF4525F}"/>
              </a:ext>
            </a:extLst>
          </p:cNvPr>
          <p:cNvGrpSpPr/>
          <p:nvPr/>
        </p:nvGrpSpPr>
        <p:grpSpPr>
          <a:xfrm>
            <a:off x="3291857" y="6147240"/>
            <a:ext cx="997920" cy="470160"/>
            <a:chOff x="3291857" y="6147240"/>
            <a:chExt cx="997920" cy="470160"/>
          </a:xfrm>
        </p:grpSpPr>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0DCCCBF3-1953-A094-EB29-4E5EA9E7A93A}"/>
                    </a:ext>
                  </a:extLst>
                </p14:cNvPr>
                <p14:cNvContentPartPr/>
                <p14:nvPr/>
              </p14:nvContentPartPr>
              <p14:xfrm>
                <a:off x="3291857" y="6214560"/>
                <a:ext cx="158400" cy="402840"/>
              </p14:xfrm>
            </p:contentPart>
          </mc:Choice>
          <mc:Fallback xmlns="">
            <p:pic>
              <p:nvPicPr>
                <p:cNvPr id="47" name="Ink 46">
                  <a:extLst>
                    <a:ext uri="{FF2B5EF4-FFF2-40B4-BE49-F238E27FC236}">
                      <a16:creationId xmlns:a16="http://schemas.microsoft.com/office/drawing/2014/main" id="{0DCCCBF3-1953-A094-EB29-4E5EA9E7A93A}"/>
                    </a:ext>
                  </a:extLst>
                </p:cNvPr>
                <p:cNvPicPr/>
                <p:nvPr/>
              </p:nvPicPr>
              <p:blipFill>
                <a:blip r:embed="rId99"/>
                <a:stretch>
                  <a:fillRect/>
                </a:stretch>
              </p:blipFill>
              <p:spPr>
                <a:xfrm>
                  <a:off x="3283217" y="6205920"/>
                  <a:ext cx="176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CD54A26E-B5CC-CFB1-8A67-6E74E85F76E3}"/>
                    </a:ext>
                  </a:extLst>
                </p14:cNvPr>
                <p14:cNvContentPartPr/>
                <p14:nvPr/>
              </p14:nvContentPartPr>
              <p14:xfrm>
                <a:off x="3590297" y="6174960"/>
                <a:ext cx="7920" cy="186120"/>
              </p14:xfrm>
            </p:contentPart>
          </mc:Choice>
          <mc:Fallback xmlns="">
            <p:pic>
              <p:nvPicPr>
                <p:cNvPr id="48" name="Ink 47">
                  <a:extLst>
                    <a:ext uri="{FF2B5EF4-FFF2-40B4-BE49-F238E27FC236}">
                      <a16:creationId xmlns:a16="http://schemas.microsoft.com/office/drawing/2014/main" id="{CD54A26E-B5CC-CFB1-8A67-6E74E85F76E3}"/>
                    </a:ext>
                  </a:extLst>
                </p:cNvPr>
                <p:cNvPicPr/>
                <p:nvPr/>
              </p:nvPicPr>
              <p:blipFill>
                <a:blip r:embed="rId101"/>
                <a:stretch>
                  <a:fillRect/>
                </a:stretch>
              </p:blipFill>
              <p:spPr>
                <a:xfrm>
                  <a:off x="3581297" y="6166320"/>
                  <a:ext cx="25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D691A02A-6B59-12AC-9A72-870A046F4F8B}"/>
                    </a:ext>
                  </a:extLst>
                </p14:cNvPr>
                <p14:cNvContentPartPr/>
                <p14:nvPr/>
              </p14:nvContentPartPr>
              <p14:xfrm>
                <a:off x="3555737" y="6235080"/>
                <a:ext cx="57240" cy="35640"/>
              </p14:xfrm>
            </p:contentPart>
          </mc:Choice>
          <mc:Fallback xmlns="">
            <p:pic>
              <p:nvPicPr>
                <p:cNvPr id="49" name="Ink 48">
                  <a:extLst>
                    <a:ext uri="{FF2B5EF4-FFF2-40B4-BE49-F238E27FC236}">
                      <a16:creationId xmlns:a16="http://schemas.microsoft.com/office/drawing/2014/main" id="{D691A02A-6B59-12AC-9A72-870A046F4F8B}"/>
                    </a:ext>
                  </a:extLst>
                </p:cNvPr>
                <p:cNvPicPr/>
                <p:nvPr/>
              </p:nvPicPr>
              <p:blipFill>
                <a:blip r:embed="rId103"/>
                <a:stretch>
                  <a:fillRect/>
                </a:stretch>
              </p:blipFill>
              <p:spPr>
                <a:xfrm>
                  <a:off x="3547097" y="6226440"/>
                  <a:ext cx="74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E7F8738D-68F1-A5D7-CD66-CE17F43777B0}"/>
                    </a:ext>
                  </a:extLst>
                </p14:cNvPr>
                <p14:cNvContentPartPr/>
                <p14:nvPr/>
              </p14:nvContentPartPr>
              <p14:xfrm>
                <a:off x="3511097" y="6195480"/>
                <a:ext cx="171360" cy="148320"/>
              </p14:xfrm>
            </p:contentPart>
          </mc:Choice>
          <mc:Fallback xmlns="">
            <p:pic>
              <p:nvPicPr>
                <p:cNvPr id="50" name="Ink 49">
                  <a:extLst>
                    <a:ext uri="{FF2B5EF4-FFF2-40B4-BE49-F238E27FC236}">
                      <a16:creationId xmlns:a16="http://schemas.microsoft.com/office/drawing/2014/main" id="{E7F8738D-68F1-A5D7-CD66-CE17F43777B0}"/>
                    </a:ext>
                  </a:extLst>
                </p:cNvPr>
                <p:cNvPicPr/>
                <p:nvPr/>
              </p:nvPicPr>
              <p:blipFill>
                <a:blip r:embed="rId105"/>
                <a:stretch>
                  <a:fillRect/>
                </a:stretch>
              </p:blipFill>
              <p:spPr>
                <a:xfrm>
                  <a:off x="3502457" y="6186480"/>
                  <a:ext cx="189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739E600F-34CF-E9D8-67E1-5D4CEA26B3FF}"/>
                    </a:ext>
                  </a:extLst>
                </p14:cNvPr>
                <p14:cNvContentPartPr/>
                <p14:nvPr/>
              </p14:nvContentPartPr>
              <p14:xfrm>
                <a:off x="3730337" y="6174240"/>
                <a:ext cx="122400" cy="399960"/>
              </p14:xfrm>
            </p:contentPart>
          </mc:Choice>
          <mc:Fallback xmlns="">
            <p:pic>
              <p:nvPicPr>
                <p:cNvPr id="51" name="Ink 50">
                  <a:extLst>
                    <a:ext uri="{FF2B5EF4-FFF2-40B4-BE49-F238E27FC236}">
                      <a16:creationId xmlns:a16="http://schemas.microsoft.com/office/drawing/2014/main" id="{739E600F-34CF-E9D8-67E1-5D4CEA26B3FF}"/>
                    </a:ext>
                  </a:extLst>
                </p:cNvPr>
                <p:cNvPicPr/>
                <p:nvPr/>
              </p:nvPicPr>
              <p:blipFill>
                <a:blip r:embed="rId107"/>
                <a:stretch>
                  <a:fillRect/>
                </a:stretch>
              </p:blipFill>
              <p:spPr>
                <a:xfrm>
                  <a:off x="3721337" y="6165600"/>
                  <a:ext cx="140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Ink 55">
                  <a:extLst>
                    <a:ext uri="{FF2B5EF4-FFF2-40B4-BE49-F238E27FC236}">
                      <a16:creationId xmlns:a16="http://schemas.microsoft.com/office/drawing/2014/main" id="{58C7A199-DFC0-A123-A18F-31EB6C2F2384}"/>
                    </a:ext>
                  </a:extLst>
                </p14:cNvPr>
                <p14:cNvContentPartPr/>
                <p14:nvPr/>
              </p14:nvContentPartPr>
              <p14:xfrm>
                <a:off x="3919697" y="6273600"/>
                <a:ext cx="140040" cy="236160"/>
              </p14:xfrm>
            </p:contentPart>
          </mc:Choice>
          <mc:Fallback xmlns="">
            <p:pic>
              <p:nvPicPr>
                <p:cNvPr id="56" name="Ink 55">
                  <a:extLst>
                    <a:ext uri="{FF2B5EF4-FFF2-40B4-BE49-F238E27FC236}">
                      <a16:creationId xmlns:a16="http://schemas.microsoft.com/office/drawing/2014/main" id="{58C7A199-DFC0-A123-A18F-31EB6C2F2384}"/>
                    </a:ext>
                  </a:extLst>
                </p:cNvPr>
                <p:cNvPicPr/>
                <p:nvPr/>
              </p:nvPicPr>
              <p:blipFill>
                <a:blip r:embed="rId109"/>
                <a:stretch>
                  <a:fillRect/>
                </a:stretch>
              </p:blipFill>
              <p:spPr>
                <a:xfrm>
                  <a:off x="3911057" y="6264600"/>
                  <a:ext cx="157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6328423F-C3EA-775C-C308-A34073F9E2F6}"/>
                    </a:ext>
                  </a:extLst>
                </p14:cNvPr>
                <p14:cNvContentPartPr/>
                <p14:nvPr/>
              </p14:nvContentPartPr>
              <p14:xfrm>
                <a:off x="3941657" y="6418320"/>
                <a:ext cx="113040" cy="27360"/>
              </p14:xfrm>
            </p:contentPart>
          </mc:Choice>
          <mc:Fallback xmlns="">
            <p:pic>
              <p:nvPicPr>
                <p:cNvPr id="64" name="Ink 63">
                  <a:extLst>
                    <a:ext uri="{FF2B5EF4-FFF2-40B4-BE49-F238E27FC236}">
                      <a16:creationId xmlns:a16="http://schemas.microsoft.com/office/drawing/2014/main" id="{6328423F-C3EA-775C-C308-A34073F9E2F6}"/>
                    </a:ext>
                  </a:extLst>
                </p:cNvPr>
                <p:cNvPicPr/>
                <p:nvPr/>
              </p:nvPicPr>
              <p:blipFill>
                <a:blip r:embed="rId111"/>
                <a:stretch>
                  <a:fillRect/>
                </a:stretch>
              </p:blipFill>
              <p:spPr>
                <a:xfrm>
                  <a:off x="3932657" y="6409320"/>
                  <a:ext cx="130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C71A7CBC-90F3-A936-9AF6-798B6F479FDC}"/>
                    </a:ext>
                  </a:extLst>
                </p14:cNvPr>
                <p14:cNvContentPartPr/>
                <p14:nvPr/>
              </p14:nvContentPartPr>
              <p14:xfrm>
                <a:off x="4106897" y="6147240"/>
                <a:ext cx="182880" cy="455760"/>
              </p14:xfrm>
            </p:contentPart>
          </mc:Choice>
          <mc:Fallback xmlns="">
            <p:pic>
              <p:nvPicPr>
                <p:cNvPr id="66" name="Ink 65">
                  <a:extLst>
                    <a:ext uri="{FF2B5EF4-FFF2-40B4-BE49-F238E27FC236}">
                      <a16:creationId xmlns:a16="http://schemas.microsoft.com/office/drawing/2014/main" id="{C71A7CBC-90F3-A936-9AF6-798B6F479FDC}"/>
                    </a:ext>
                  </a:extLst>
                </p:cNvPr>
                <p:cNvPicPr/>
                <p:nvPr/>
              </p:nvPicPr>
              <p:blipFill>
                <a:blip r:embed="rId113"/>
                <a:stretch>
                  <a:fillRect/>
                </a:stretch>
              </p:blipFill>
              <p:spPr>
                <a:xfrm>
                  <a:off x="4098257" y="6138600"/>
                  <a:ext cx="200520" cy="473400"/>
                </a:xfrm>
                <a:prstGeom prst="rect">
                  <a:avLst/>
                </a:prstGeom>
              </p:spPr>
            </p:pic>
          </mc:Fallback>
        </mc:AlternateContent>
      </p:grpSp>
      <p:grpSp>
        <p:nvGrpSpPr>
          <p:cNvPr id="75" name="Group 74">
            <a:extLst>
              <a:ext uri="{FF2B5EF4-FFF2-40B4-BE49-F238E27FC236}">
                <a16:creationId xmlns:a16="http://schemas.microsoft.com/office/drawing/2014/main" id="{43A6172A-9B6C-198E-F7DA-8EE77BE1B6F8}"/>
              </a:ext>
            </a:extLst>
          </p:cNvPr>
          <p:cNvGrpSpPr/>
          <p:nvPr/>
        </p:nvGrpSpPr>
        <p:grpSpPr>
          <a:xfrm>
            <a:off x="5772257" y="4797960"/>
            <a:ext cx="3421800" cy="812520"/>
            <a:chOff x="5772257" y="4797960"/>
            <a:chExt cx="3421800" cy="812520"/>
          </a:xfrm>
        </p:grpSpPr>
        <mc:AlternateContent xmlns:mc="http://schemas.openxmlformats.org/markup-compatibility/2006" xmlns:p14="http://schemas.microsoft.com/office/powerpoint/2010/main">
          <mc:Choice Requires="p14">
            <p:contentPart p14:bwMode="auto" r:id="rId114">
              <p14:nvContentPartPr>
                <p14:cNvPr id="68" name="Ink 67">
                  <a:extLst>
                    <a:ext uri="{FF2B5EF4-FFF2-40B4-BE49-F238E27FC236}">
                      <a16:creationId xmlns:a16="http://schemas.microsoft.com/office/drawing/2014/main" id="{399C3A99-82B2-8F6B-F1B0-6B88E37B25D8}"/>
                    </a:ext>
                  </a:extLst>
                </p14:cNvPr>
                <p14:cNvContentPartPr/>
                <p14:nvPr/>
              </p14:nvContentPartPr>
              <p14:xfrm>
                <a:off x="5772257" y="4797960"/>
                <a:ext cx="732600" cy="812520"/>
              </p14:xfrm>
            </p:contentPart>
          </mc:Choice>
          <mc:Fallback xmlns="">
            <p:pic>
              <p:nvPicPr>
                <p:cNvPr id="68" name="Ink 67">
                  <a:extLst>
                    <a:ext uri="{FF2B5EF4-FFF2-40B4-BE49-F238E27FC236}">
                      <a16:creationId xmlns:a16="http://schemas.microsoft.com/office/drawing/2014/main" id="{399C3A99-82B2-8F6B-F1B0-6B88E37B25D8}"/>
                    </a:ext>
                  </a:extLst>
                </p:cNvPr>
                <p:cNvPicPr/>
                <p:nvPr/>
              </p:nvPicPr>
              <p:blipFill>
                <a:blip r:embed="rId115"/>
                <a:stretch>
                  <a:fillRect/>
                </a:stretch>
              </p:blipFill>
              <p:spPr>
                <a:xfrm>
                  <a:off x="5763257" y="4789320"/>
                  <a:ext cx="750240" cy="830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9" name="Ink 68">
                  <a:extLst>
                    <a:ext uri="{FF2B5EF4-FFF2-40B4-BE49-F238E27FC236}">
                      <a16:creationId xmlns:a16="http://schemas.microsoft.com/office/drawing/2014/main" id="{F25F6581-4FBB-EF1B-A401-FCD0DEAB4A60}"/>
                    </a:ext>
                  </a:extLst>
                </p14:cNvPr>
                <p14:cNvContentPartPr/>
                <p14:nvPr/>
              </p14:nvContentPartPr>
              <p14:xfrm>
                <a:off x="6657497" y="5241840"/>
                <a:ext cx="276480" cy="330120"/>
              </p14:xfrm>
            </p:contentPart>
          </mc:Choice>
          <mc:Fallback xmlns="">
            <p:pic>
              <p:nvPicPr>
                <p:cNvPr id="69" name="Ink 68">
                  <a:extLst>
                    <a:ext uri="{FF2B5EF4-FFF2-40B4-BE49-F238E27FC236}">
                      <a16:creationId xmlns:a16="http://schemas.microsoft.com/office/drawing/2014/main" id="{F25F6581-4FBB-EF1B-A401-FCD0DEAB4A60}"/>
                    </a:ext>
                  </a:extLst>
                </p:cNvPr>
                <p:cNvPicPr/>
                <p:nvPr/>
              </p:nvPicPr>
              <p:blipFill>
                <a:blip r:embed="rId117"/>
                <a:stretch>
                  <a:fillRect/>
                </a:stretch>
              </p:blipFill>
              <p:spPr>
                <a:xfrm>
                  <a:off x="6648857" y="5233200"/>
                  <a:ext cx="2941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0" name="Ink 69">
                  <a:extLst>
                    <a:ext uri="{FF2B5EF4-FFF2-40B4-BE49-F238E27FC236}">
                      <a16:creationId xmlns:a16="http://schemas.microsoft.com/office/drawing/2014/main" id="{E6327E13-F833-40E6-C04F-3BE037249DBD}"/>
                    </a:ext>
                  </a:extLst>
                </p14:cNvPr>
                <p14:cNvContentPartPr/>
                <p14:nvPr/>
              </p14:nvContentPartPr>
              <p14:xfrm>
                <a:off x="6952697" y="5292960"/>
                <a:ext cx="186840" cy="272520"/>
              </p14:xfrm>
            </p:contentPart>
          </mc:Choice>
          <mc:Fallback xmlns="">
            <p:pic>
              <p:nvPicPr>
                <p:cNvPr id="70" name="Ink 69">
                  <a:extLst>
                    <a:ext uri="{FF2B5EF4-FFF2-40B4-BE49-F238E27FC236}">
                      <a16:creationId xmlns:a16="http://schemas.microsoft.com/office/drawing/2014/main" id="{E6327E13-F833-40E6-C04F-3BE037249DBD}"/>
                    </a:ext>
                  </a:extLst>
                </p:cNvPr>
                <p:cNvPicPr/>
                <p:nvPr/>
              </p:nvPicPr>
              <p:blipFill>
                <a:blip r:embed="rId119"/>
                <a:stretch>
                  <a:fillRect/>
                </a:stretch>
              </p:blipFill>
              <p:spPr>
                <a:xfrm>
                  <a:off x="6944057" y="5284320"/>
                  <a:ext cx="2044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1" name="Ink 70">
                  <a:extLst>
                    <a:ext uri="{FF2B5EF4-FFF2-40B4-BE49-F238E27FC236}">
                      <a16:creationId xmlns:a16="http://schemas.microsoft.com/office/drawing/2014/main" id="{D1ADE82F-6F58-7329-B2DB-528806669F53}"/>
                    </a:ext>
                  </a:extLst>
                </p14:cNvPr>
                <p14:cNvContentPartPr/>
                <p14:nvPr/>
              </p14:nvContentPartPr>
              <p14:xfrm>
                <a:off x="7505657" y="5113320"/>
                <a:ext cx="300240" cy="472320"/>
              </p14:xfrm>
            </p:contentPart>
          </mc:Choice>
          <mc:Fallback xmlns="">
            <p:pic>
              <p:nvPicPr>
                <p:cNvPr id="71" name="Ink 70">
                  <a:extLst>
                    <a:ext uri="{FF2B5EF4-FFF2-40B4-BE49-F238E27FC236}">
                      <a16:creationId xmlns:a16="http://schemas.microsoft.com/office/drawing/2014/main" id="{D1ADE82F-6F58-7329-B2DB-528806669F53}"/>
                    </a:ext>
                  </a:extLst>
                </p:cNvPr>
                <p:cNvPicPr/>
                <p:nvPr/>
              </p:nvPicPr>
              <p:blipFill>
                <a:blip r:embed="rId121"/>
                <a:stretch>
                  <a:fillRect/>
                </a:stretch>
              </p:blipFill>
              <p:spPr>
                <a:xfrm>
                  <a:off x="7496657" y="5104680"/>
                  <a:ext cx="31788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2" name="Ink 71">
                  <a:extLst>
                    <a:ext uri="{FF2B5EF4-FFF2-40B4-BE49-F238E27FC236}">
                      <a16:creationId xmlns:a16="http://schemas.microsoft.com/office/drawing/2014/main" id="{D61E8A2D-81E6-D93C-2363-42105A35F399}"/>
                    </a:ext>
                  </a:extLst>
                </p14:cNvPr>
                <p14:cNvContentPartPr/>
                <p14:nvPr/>
              </p14:nvContentPartPr>
              <p14:xfrm>
                <a:off x="7518617" y="5306280"/>
                <a:ext cx="167760" cy="36720"/>
              </p14:xfrm>
            </p:contentPart>
          </mc:Choice>
          <mc:Fallback xmlns="">
            <p:pic>
              <p:nvPicPr>
                <p:cNvPr id="72" name="Ink 71">
                  <a:extLst>
                    <a:ext uri="{FF2B5EF4-FFF2-40B4-BE49-F238E27FC236}">
                      <a16:creationId xmlns:a16="http://schemas.microsoft.com/office/drawing/2014/main" id="{D61E8A2D-81E6-D93C-2363-42105A35F399}"/>
                    </a:ext>
                  </a:extLst>
                </p:cNvPr>
                <p:cNvPicPr/>
                <p:nvPr/>
              </p:nvPicPr>
              <p:blipFill>
                <a:blip r:embed="rId123"/>
                <a:stretch>
                  <a:fillRect/>
                </a:stretch>
              </p:blipFill>
              <p:spPr>
                <a:xfrm>
                  <a:off x="7509977" y="5297640"/>
                  <a:ext cx="1854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3" name="Ink 72">
                  <a:extLst>
                    <a:ext uri="{FF2B5EF4-FFF2-40B4-BE49-F238E27FC236}">
                      <a16:creationId xmlns:a16="http://schemas.microsoft.com/office/drawing/2014/main" id="{BEA4DB99-EEAD-2042-B445-EF1DF5DD03A0}"/>
                    </a:ext>
                  </a:extLst>
                </p14:cNvPr>
                <p14:cNvContentPartPr/>
                <p14:nvPr/>
              </p14:nvContentPartPr>
              <p14:xfrm>
                <a:off x="7921097" y="5239320"/>
                <a:ext cx="698400" cy="278280"/>
              </p14:xfrm>
            </p:contentPart>
          </mc:Choice>
          <mc:Fallback xmlns="">
            <p:pic>
              <p:nvPicPr>
                <p:cNvPr id="73" name="Ink 72">
                  <a:extLst>
                    <a:ext uri="{FF2B5EF4-FFF2-40B4-BE49-F238E27FC236}">
                      <a16:creationId xmlns:a16="http://schemas.microsoft.com/office/drawing/2014/main" id="{BEA4DB99-EEAD-2042-B445-EF1DF5DD03A0}"/>
                    </a:ext>
                  </a:extLst>
                </p:cNvPr>
                <p:cNvPicPr/>
                <p:nvPr/>
              </p:nvPicPr>
              <p:blipFill>
                <a:blip r:embed="rId125"/>
                <a:stretch>
                  <a:fillRect/>
                </a:stretch>
              </p:blipFill>
              <p:spPr>
                <a:xfrm>
                  <a:off x="7912457" y="5230320"/>
                  <a:ext cx="7160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4" name="Ink 73">
                  <a:extLst>
                    <a:ext uri="{FF2B5EF4-FFF2-40B4-BE49-F238E27FC236}">
                      <a16:creationId xmlns:a16="http://schemas.microsoft.com/office/drawing/2014/main" id="{203D35D5-0DCF-E0C3-692C-69FA95ED5D3A}"/>
                    </a:ext>
                  </a:extLst>
                </p14:cNvPr>
                <p14:cNvContentPartPr/>
                <p14:nvPr/>
              </p14:nvContentPartPr>
              <p14:xfrm>
                <a:off x="8845217" y="5151840"/>
                <a:ext cx="348840" cy="425880"/>
              </p14:xfrm>
            </p:contentPart>
          </mc:Choice>
          <mc:Fallback xmlns="">
            <p:pic>
              <p:nvPicPr>
                <p:cNvPr id="74" name="Ink 73">
                  <a:extLst>
                    <a:ext uri="{FF2B5EF4-FFF2-40B4-BE49-F238E27FC236}">
                      <a16:creationId xmlns:a16="http://schemas.microsoft.com/office/drawing/2014/main" id="{203D35D5-0DCF-E0C3-692C-69FA95ED5D3A}"/>
                    </a:ext>
                  </a:extLst>
                </p:cNvPr>
                <p:cNvPicPr/>
                <p:nvPr/>
              </p:nvPicPr>
              <p:blipFill>
                <a:blip r:embed="rId127"/>
                <a:stretch>
                  <a:fillRect/>
                </a:stretch>
              </p:blipFill>
              <p:spPr>
                <a:xfrm>
                  <a:off x="8836577" y="5143200"/>
                  <a:ext cx="366480" cy="443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76" name="Ink 75">
                <a:extLst>
                  <a:ext uri="{FF2B5EF4-FFF2-40B4-BE49-F238E27FC236}">
                    <a16:creationId xmlns:a16="http://schemas.microsoft.com/office/drawing/2014/main" id="{8F92A57D-257C-EBC9-26E2-3F79CE77FC7C}"/>
                  </a:ext>
                </a:extLst>
              </p14:cNvPr>
              <p14:cNvContentPartPr/>
              <p14:nvPr/>
            </p14:nvContentPartPr>
            <p14:xfrm>
              <a:off x="3992417" y="3636240"/>
              <a:ext cx="1631880" cy="193680"/>
            </p14:xfrm>
          </p:contentPart>
        </mc:Choice>
        <mc:Fallback xmlns="">
          <p:pic>
            <p:nvPicPr>
              <p:cNvPr id="76" name="Ink 75">
                <a:extLst>
                  <a:ext uri="{FF2B5EF4-FFF2-40B4-BE49-F238E27FC236}">
                    <a16:creationId xmlns:a16="http://schemas.microsoft.com/office/drawing/2014/main" id="{8F92A57D-257C-EBC9-26E2-3F79CE77FC7C}"/>
                  </a:ext>
                </a:extLst>
              </p:cNvPr>
              <p:cNvPicPr/>
              <p:nvPr/>
            </p:nvPicPr>
            <p:blipFill>
              <a:blip r:embed="rId129"/>
              <a:stretch>
                <a:fillRect/>
              </a:stretch>
            </p:blipFill>
            <p:spPr>
              <a:xfrm>
                <a:off x="3983417" y="3627600"/>
                <a:ext cx="1649520" cy="211320"/>
              </a:xfrm>
              <a:prstGeom prst="rect">
                <a:avLst/>
              </a:prstGeom>
            </p:spPr>
          </p:pic>
        </mc:Fallback>
      </mc:AlternateContent>
      <p:grpSp>
        <p:nvGrpSpPr>
          <p:cNvPr id="85" name="Group 84">
            <a:extLst>
              <a:ext uri="{FF2B5EF4-FFF2-40B4-BE49-F238E27FC236}">
                <a16:creationId xmlns:a16="http://schemas.microsoft.com/office/drawing/2014/main" id="{04501E64-C735-BADF-8BB3-31EBD6060DE7}"/>
              </a:ext>
            </a:extLst>
          </p:cNvPr>
          <p:cNvGrpSpPr/>
          <p:nvPr/>
        </p:nvGrpSpPr>
        <p:grpSpPr>
          <a:xfrm>
            <a:off x="4479497" y="6075600"/>
            <a:ext cx="2449080" cy="580320"/>
            <a:chOff x="4479497" y="6075600"/>
            <a:chExt cx="2449080" cy="580320"/>
          </a:xfrm>
        </p:grpSpPr>
        <mc:AlternateContent xmlns:mc="http://schemas.openxmlformats.org/markup-compatibility/2006" xmlns:p14="http://schemas.microsoft.com/office/powerpoint/2010/main">
          <mc:Choice Requires="p14">
            <p:contentPart p14:bwMode="auto" r:id="rId130">
              <p14:nvContentPartPr>
                <p14:cNvPr id="77" name="Ink 76">
                  <a:extLst>
                    <a:ext uri="{FF2B5EF4-FFF2-40B4-BE49-F238E27FC236}">
                      <a16:creationId xmlns:a16="http://schemas.microsoft.com/office/drawing/2014/main" id="{4C2D0ABD-DC9E-F4DA-53B1-C2EC669CF634}"/>
                    </a:ext>
                  </a:extLst>
                </p14:cNvPr>
                <p14:cNvContentPartPr/>
                <p14:nvPr/>
              </p14:nvContentPartPr>
              <p14:xfrm>
                <a:off x="4479497" y="6130320"/>
                <a:ext cx="1124280" cy="261360"/>
              </p14:xfrm>
            </p:contentPart>
          </mc:Choice>
          <mc:Fallback xmlns="">
            <p:pic>
              <p:nvPicPr>
                <p:cNvPr id="77" name="Ink 76">
                  <a:extLst>
                    <a:ext uri="{FF2B5EF4-FFF2-40B4-BE49-F238E27FC236}">
                      <a16:creationId xmlns:a16="http://schemas.microsoft.com/office/drawing/2014/main" id="{4C2D0ABD-DC9E-F4DA-53B1-C2EC669CF634}"/>
                    </a:ext>
                  </a:extLst>
                </p:cNvPr>
                <p:cNvPicPr/>
                <p:nvPr/>
              </p:nvPicPr>
              <p:blipFill>
                <a:blip r:embed="rId131"/>
                <a:stretch>
                  <a:fillRect/>
                </a:stretch>
              </p:blipFill>
              <p:spPr>
                <a:xfrm>
                  <a:off x="4470857" y="6121320"/>
                  <a:ext cx="11419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8" name="Ink 77">
                  <a:extLst>
                    <a:ext uri="{FF2B5EF4-FFF2-40B4-BE49-F238E27FC236}">
                      <a16:creationId xmlns:a16="http://schemas.microsoft.com/office/drawing/2014/main" id="{A4DAE4A3-5B58-EABC-B040-6F25ECF65AEF}"/>
                    </a:ext>
                  </a:extLst>
                </p14:cNvPr>
                <p14:cNvContentPartPr/>
                <p14:nvPr/>
              </p14:nvContentPartPr>
              <p14:xfrm>
                <a:off x="5769017" y="6087840"/>
                <a:ext cx="187200" cy="519840"/>
              </p14:xfrm>
            </p:contentPart>
          </mc:Choice>
          <mc:Fallback xmlns="">
            <p:pic>
              <p:nvPicPr>
                <p:cNvPr id="78" name="Ink 77">
                  <a:extLst>
                    <a:ext uri="{FF2B5EF4-FFF2-40B4-BE49-F238E27FC236}">
                      <a16:creationId xmlns:a16="http://schemas.microsoft.com/office/drawing/2014/main" id="{A4DAE4A3-5B58-EABC-B040-6F25ECF65AEF}"/>
                    </a:ext>
                  </a:extLst>
                </p:cNvPr>
                <p:cNvPicPr/>
                <p:nvPr/>
              </p:nvPicPr>
              <p:blipFill>
                <a:blip r:embed="rId133"/>
                <a:stretch>
                  <a:fillRect/>
                </a:stretch>
              </p:blipFill>
              <p:spPr>
                <a:xfrm>
                  <a:off x="5760377" y="6079200"/>
                  <a:ext cx="204840" cy="537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9" name="Ink 78">
                  <a:extLst>
                    <a:ext uri="{FF2B5EF4-FFF2-40B4-BE49-F238E27FC236}">
                      <a16:creationId xmlns:a16="http://schemas.microsoft.com/office/drawing/2014/main" id="{40158F33-DD5F-E7DF-701B-6BF3020CE139}"/>
                    </a:ext>
                  </a:extLst>
                </p14:cNvPr>
                <p14:cNvContentPartPr/>
                <p14:nvPr/>
              </p14:nvContentPartPr>
              <p14:xfrm>
                <a:off x="6078977" y="6075600"/>
                <a:ext cx="62640" cy="287640"/>
              </p14:xfrm>
            </p:contentPart>
          </mc:Choice>
          <mc:Fallback xmlns="">
            <p:pic>
              <p:nvPicPr>
                <p:cNvPr id="79" name="Ink 78">
                  <a:extLst>
                    <a:ext uri="{FF2B5EF4-FFF2-40B4-BE49-F238E27FC236}">
                      <a16:creationId xmlns:a16="http://schemas.microsoft.com/office/drawing/2014/main" id="{40158F33-DD5F-E7DF-701B-6BF3020CE139}"/>
                    </a:ext>
                  </a:extLst>
                </p:cNvPr>
                <p:cNvPicPr/>
                <p:nvPr/>
              </p:nvPicPr>
              <p:blipFill>
                <a:blip r:embed="rId135"/>
                <a:stretch>
                  <a:fillRect/>
                </a:stretch>
              </p:blipFill>
              <p:spPr>
                <a:xfrm>
                  <a:off x="6070337" y="6066960"/>
                  <a:ext cx="8028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0" name="Ink 79">
                  <a:extLst>
                    <a:ext uri="{FF2B5EF4-FFF2-40B4-BE49-F238E27FC236}">
                      <a16:creationId xmlns:a16="http://schemas.microsoft.com/office/drawing/2014/main" id="{3DF46701-B85C-CCEA-1EF6-11FBF84A3D5D}"/>
                    </a:ext>
                  </a:extLst>
                </p14:cNvPr>
                <p14:cNvContentPartPr/>
                <p14:nvPr/>
              </p14:nvContentPartPr>
              <p14:xfrm>
                <a:off x="6020297" y="6179280"/>
                <a:ext cx="116640" cy="12600"/>
              </p14:xfrm>
            </p:contentPart>
          </mc:Choice>
          <mc:Fallback xmlns="">
            <p:pic>
              <p:nvPicPr>
                <p:cNvPr id="80" name="Ink 79">
                  <a:extLst>
                    <a:ext uri="{FF2B5EF4-FFF2-40B4-BE49-F238E27FC236}">
                      <a16:creationId xmlns:a16="http://schemas.microsoft.com/office/drawing/2014/main" id="{3DF46701-B85C-CCEA-1EF6-11FBF84A3D5D}"/>
                    </a:ext>
                  </a:extLst>
                </p:cNvPr>
                <p:cNvPicPr/>
                <p:nvPr/>
              </p:nvPicPr>
              <p:blipFill>
                <a:blip r:embed="rId137"/>
                <a:stretch>
                  <a:fillRect/>
                </a:stretch>
              </p:blipFill>
              <p:spPr>
                <a:xfrm>
                  <a:off x="6011297" y="6170280"/>
                  <a:ext cx="13428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1" name="Ink 80">
                  <a:extLst>
                    <a:ext uri="{FF2B5EF4-FFF2-40B4-BE49-F238E27FC236}">
                      <a16:creationId xmlns:a16="http://schemas.microsoft.com/office/drawing/2014/main" id="{8BDF8056-D3F1-A838-0BDD-C3157E035FA7}"/>
                    </a:ext>
                  </a:extLst>
                </p14:cNvPr>
                <p14:cNvContentPartPr/>
                <p14:nvPr/>
              </p14:nvContentPartPr>
              <p14:xfrm>
                <a:off x="6045857" y="6131760"/>
                <a:ext cx="180000" cy="138960"/>
              </p14:xfrm>
            </p:contentPart>
          </mc:Choice>
          <mc:Fallback xmlns="">
            <p:pic>
              <p:nvPicPr>
                <p:cNvPr id="81" name="Ink 80">
                  <a:extLst>
                    <a:ext uri="{FF2B5EF4-FFF2-40B4-BE49-F238E27FC236}">
                      <a16:creationId xmlns:a16="http://schemas.microsoft.com/office/drawing/2014/main" id="{8BDF8056-D3F1-A838-0BDD-C3157E035FA7}"/>
                    </a:ext>
                  </a:extLst>
                </p:cNvPr>
                <p:cNvPicPr/>
                <p:nvPr/>
              </p:nvPicPr>
              <p:blipFill>
                <a:blip r:embed="rId139"/>
                <a:stretch>
                  <a:fillRect/>
                </a:stretch>
              </p:blipFill>
              <p:spPr>
                <a:xfrm>
                  <a:off x="6037217" y="6123120"/>
                  <a:ext cx="1976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2" name="Ink 81">
                  <a:extLst>
                    <a:ext uri="{FF2B5EF4-FFF2-40B4-BE49-F238E27FC236}">
                      <a16:creationId xmlns:a16="http://schemas.microsoft.com/office/drawing/2014/main" id="{1000FE14-F2B7-4420-87C8-E2477DDFF986}"/>
                    </a:ext>
                  </a:extLst>
                </p14:cNvPr>
                <p14:cNvContentPartPr/>
                <p14:nvPr/>
              </p14:nvContentPartPr>
              <p14:xfrm>
                <a:off x="6293897" y="6104040"/>
                <a:ext cx="192960" cy="478440"/>
              </p14:xfrm>
            </p:contentPart>
          </mc:Choice>
          <mc:Fallback xmlns="">
            <p:pic>
              <p:nvPicPr>
                <p:cNvPr id="82" name="Ink 81">
                  <a:extLst>
                    <a:ext uri="{FF2B5EF4-FFF2-40B4-BE49-F238E27FC236}">
                      <a16:creationId xmlns:a16="http://schemas.microsoft.com/office/drawing/2014/main" id="{1000FE14-F2B7-4420-87C8-E2477DDFF986}"/>
                    </a:ext>
                  </a:extLst>
                </p:cNvPr>
                <p:cNvPicPr/>
                <p:nvPr/>
              </p:nvPicPr>
              <p:blipFill>
                <a:blip r:embed="rId141"/>
                <a:stretch>
                  <a:fillRect/>
                </a:stretch>
              </p:blipFill>
              <p:spPr>
                <a:xfrm>
                  <a:off x="6284897" y="6095400"/>
                  <a:ext cx="21060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014AA918-C1BF-4A97-12D7-9C437E2084C4}"/>
                    </a:ext>
                  </a:extLst>
                </p14:cNvPr>
                <p14:cNvContentPartPr/>
                <p14:nvPr/>
              </p14:nvContentPartPr>
              <p14:xfrm>
                <a:off x="6509897" y="6178200"/>
                <a:ext cx="211320" cy="348120"/>
              </p14:xfrm>
            </p:contentPart>
          </mc:Choice>
          <mc:Fallback xmlns="">
            <p:pic>
              <p:nvPicPr>
                <p:cNvPr id="83" name="Ink 82">
                  <a:extLst>
                    <a:ext uri="{FF2B5EF4-FFF2-40B4-BE49-F238E27FC236}">
                      <a16:creationId xmlns:a16="http://schemas.microsoft.com/office/drawing/2014/main" id="{014AA918-C1BF-4A97-12D7-9C437E2084C4}"/>
                    </a:ext>
                  </a:extLst>
                </p:cNvPr>
                <p:cNvPicPr/>
                <p:nvPr/>
              </p:nvPicPr>
              <p:blipFill>
                <a:blip r:embed="rId143"/>
                <a:stretch>
                  <a:fillRect/>
                </a:stretch>
              </p:blipFill>
              <p:spPr>
                <a:xfrm>
                  <a:off x="6501257" y="6169560"/>
                  <a:ext cx="2289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Ink 83">
                  <a:extLst>
                    <a:ext uri="{FF2B5EF4-FFF2-40B4-BE49-F238E27FC236}">
                      <a16:creationId xmlns:a16="http://schemas.microsoft.com/office/drawing/2014/main" id="{176172F4-E45E-859D-5E98-4837D481EF57}"/>
                    </a:ext>
                  </a:extLst>
                </p14:cNvPr>
                <p14:cNvContentPartPr/>
                <p14:nvPr/>
              </p14:nvContentPartPr>
              <p14:xfrm>
                <a:off x="6739937" y="6099720"/>
                <a:ext cx="188640" cy="556200"/>
              </p14:xfrm>
            </p:contentPart>
          </mc:Choice>
          <mc:Fallback xmlns="">
            <p:pic>
              <p:nvPicPr>
                <p:cNvPr id="84" name="Ink 83">
                  <a:extLst>
                    <a:ext uri="{FF2B5EF4-FFF2-40B4-BE49-F238E27FC236}">
                      <a16:creationId xmlns:a16="http://schemas.microsoft.com/office/drawing/2014/main" id="{176172F4-E45E-859D-5E98-4837D481EF57}"/>
                    </a:ext>
                  </a:extLst>
                </p:cNvPr>
                <p:cNvPicPr/>
                <p:nvPr/>
              </p:nvPicPr>
              <p:blipFill>
                <a:blip r:embed="rId145"/>
                <a:stretch>
                  <a:fillRect/>
                </a:stretch>
              </p:blipFill>
              <p:spPr>
                <a:xfrm>
                  <a:off x="6730937" y="6090720"/>
                  <a:ext cx="206280" cy="573840"/>
                </a:xfrm>
                <a:prstGeom prst="rect">
                  <a:avLst/>
                </a:prstGeom>
              </p:spPr>
            </p:pic>
          </mc:Fallback>
        </mc:AlternateContent>
      </p:grpSp>
    </p:spTree>
    <p:extLst>
      <p:ext uri="{BB962C8B-B14F-4D97-AF65-F5344CB8AC3E}">
        <p14:creationId xmlns:p14="http://schemas.microsoft.com/office/powerpoint/2010/main" val="273716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457200" y="4038600"/>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a:t>
            </a: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endParaRPr lang="en-US" sz="2400" dirty="0">
              <a:cs typeface="Times New Roman" panose="02020603050405020304" pitchFamily="18" charset="0"/>
            </a:endParaRPr>
          </a:p>
          <a:p>
            <a:r>
              <a:rPr lang="en-US" sz="2400" dirty="0">
                <a:cs typeface="Times New Roman" panose="02020603050405020304" pitchFamily="18" charset="0"/>
              </a:rPr>
              <a:t>How does messing with the price of care affect demand for services? </a:t>
            </a:r>
          </a:p>
        </p:txBody>
      </p:sp>
    </p:spTree>
    <p:extLst>
      <p:ext uri="{BB962C8B-B14F-4D97-AF65-F5344CB8AC3E}">
        <p14:creationId xmlns:p14="http://schemas.microsoft.com/office/powerpoint/2010/main" val="3838139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rmAutofit/>
              </a:bodyPr>
              <a:lstStyle/>
              <a:p>
                <a:pPr lvl="1"/>
                <a:r>
                  <a:rPr lang="en-CA" sz="2400" dirty="0">
                    <a:cs typeface="Times New Roman" panose="02020603050405020304" pitchFamily="18" charset="0"/>
                  </a:rPr>
                  <a:t>Now the insurer is choosing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oMath>
                </a14:m>
                <a:r>
                  <a:rPr lang="en-US" sz="2400" dirty="0">
                    <a:cs typeface="Times New Roman" panose="02020603050405020304" pitchFamily="18" charset="0"/>
                  </a:rPr>
                  <a:t> 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𝜃</m:t>
                    </m:r>
                  </m:oMath>
                </a14:m>
                <a:r>
                  <a:rPr lang="en-US" sz="24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lim>
                      </m:limLow>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𝜃</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h</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𝜃</m:t>
                              </m:r>
                            </m:e>
                          </m:d>
                        </m:e>
                      </m:d>
                      <m:r>
                        <a:rPr lang="en-CA" sz="2400" b="0" i="1" smtClean="0">
                          <a:latin typeface="Cambria Math" panose="02040503050406030204" pitchFamily="18" charset="0"/>
                          <a:cs typeface="Times New Roman" panose="02020603050405020304" pitchFamily="18" charset="0"/>
                        </a:rPr>
                        <m:t> </m:t>
                      </m:r>
                    </m:oMath>
                  </m:oMathPara>
                </a14:m>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 </m:t>
                      </m:r>
                    </m:oMath>
                  </m:oMathPara>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1748642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43"/>
              <a:stretch>
                <a:fillRect/>
              </a:stretch>
            </p:blipFill>
            <p:spPr>
              <a:xfrm>
                <a:off x="4701617" y="4264440"/>
                <a:ext cx="36360" cy="5184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47160" cy="614520"/>
            <a:chOff x="4726457" y="3636240"/>
            <a:chExt cx="47160" cy="614520"/>
          </a:xfrm>
        </p:grpSpPr>
        <mc:AlternateContent xmlns:mc="http://schemas.openxmlformats.org/markup-compatibility/2006" xmlns:p14="http://schemas.microsoft.com/office/powerpoint/2010/main">
          <mc:Choice Requires="p14">
            <p:contentPart p14:bwMode="auto" r:id="rId44">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45"/>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64977" y="4083720"/>
                <a:ext cx="8640" cy="4572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47"/>
                <a:stretch>
                  <a:fillRect/>
                </a:stretch>
              </p:blipFill>
              <p:spPr>
                <a:xfrm>
                  <a:off x="4756337" y="4074720"/>
                  <a:ext cx="262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9720" cy="900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49"/>
                <a:stretch>
                  <a:fillRect/>
                </a:stretch>
              </p:blipFill>
              <p:spPr>
                <a:xfrm>
                  <a:off x="4749497" y="3627600"/>
                  <a:ext cx="27360" cy="2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51"/>
              <a:stretch>
                <a:fillRect/>
              </a:stretch>
            </p:blipFill>
            <p:spPr>
              <a:xfrm>
                <a:off x="4779017" y="3699240"/>
                <a:ext cx="24840" cy="19440"/>
              </a:xfrm>
              <a:prstGeom prst="rect">
                <a:avLst/>
              </a:prstGeom>
            </p:spPr>
          </p:pic>
        </mc:Fallback>
      </mc:AlternateContent>
    </p:spTree>
    <p:extLst>
      <p:ext uri="{BB962C8B-B14F-4D97-AF65-F5344CB8AC3E}">
        <p14:creationId xmlns:p14="http://schemas.microsoft.com/office/powerpoint/2010/main" val="2826474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p:grpSp>
        <p:nvGrpSpPr>
          <p:cNvPr id="34" name="Group 33">
            <a:extLst>
              <a:ext uri="{FF2B5EF4-FFF2-40B4-BE49-F238E27FC236}">
                <a16:creationId xmlns:a16="http://schemas.microsoft.com/office/drawing/2014/main" id="{26B7C2A5-5A25-A39C-8C90-972F974901F4}"/>
              </a:ext>
            </a:extLst>
          </p:cNvPr>
          <p:cNvGrpSpPr/>
          <p:nvPr/>
        </p:nvGrpSpPr>
        <p:grpSpPr>
          <a:xfrm>
            <a:off x="756377" y="3885000"/>
            <a:ext cx="8586720" cy="510120"/>
            <a:chOff x="756377" y="3885000"/>
            <a:chExt cx="8586720" cy="51012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F4B11062-5555-D033-D32F-B5D2D6771860}"/>
                    </a:ext>
                  </a:extLst>
                </p14:cNvPr>
                <p14:cNvContentPartPr/>
                <p14:nvPr/>
              </p14:nvContentPartPr>
              <p14:xfrm>
                <a:off x="756377" y="4220520"/>
                <a:ext cx="7442280" cy="80280"/>
              </p14:xfrm>
            </p:contentPart>
          </mc:Choice>
          <mc:Fallback xmlns="">
            <p:pic>
              <p:nvPicPr>
                <p:cNvPr id="30" name="Ink 29">
                  <a:extLst>
                    <a:ext uri="{FF2B5EF4-FFF2-40B4-BE49-F238E27FC236}">
                      <a16:creationId xmlns:a16="http://schemas.microsoft.com/office/drawing/2014/main" id="{F4B11062-5555-D033-D32F-B5D2D6771860}"/>
                    </a:ext>
                  </a:extLst>
                </p:cNvPr>
                <p:cNvPicPr/>
                <p:nvPr/>
              </p:nvPicPr>
              <p:blipFill>
                <a:blip r:embed="rId43"/>
                <a:stretch>
                  <a:fillRect/>
                </a:stretch>
              </p:blipFill>
              <p:spPr>
                <a:xfrm>
                  <a:off x="747377" y="4211520"/>
                  <a:ext cx="7459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EFFD95E-430F-2203-C314-79A7548F5805}"/>
                    </a:ext>
                  </a:extLst>
                </p14:cNvPr>
                <p14:cNvContentPartPr/>
                <p14:nvPr/>
              </p14:nvContentPartPr>
              <p14:xfrm>
                <a:off x="8383337" y="4110360"/>
                <a:ext cx="500040" cy="284760"/>
              </p14:xfrm>
            </p:contentPart>
          </mc:Choice>
          <mc:Fallback xmlns="">
            <p:pic>
              <p:nvPicPr>
                <p:cNvPr id="31" name="Ink 30">
                  <a:extLst>
                    <a:ext uri="{FF2B5EF4-FFF2-40B4-BE49-F238E27FC236}">
                      <a16:creationId xmlns:a16="http://schemas.microsoft.com/office/drawing/2014/main" id="{BEFFD95E-430F-2203-C314-79A7548F5805}"/>
                    </a:ext>
                  </a:extLst>
                </p:cNvPr>
                <p:cNvPicPr/>
                <p:nvPr/>
              </p:nvPicPr>
              <p:blipFill>
                <a:blip r:embed="rId45"/>
                <a:stretch>
                  <a:fillRect/>
                </a:stretch>
              </p:blipFill>
              <p:spPr>
                <a:xfrm>
                  <a:off x="8374697" y="4101720"/>
                  <a:ext cx="517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E462930-3120-ACDB-2586-EDDF802D53CA}"/>
                    </a:ext>
                  </a:extLst>
                </p14:cNvPr>
                <p14:cNvContentPartPr/>
                <p14:nvPr/>
              </p14:nvContentPartPr>
              <p14:xfrm>
                <a:off x="8930177" y="4126920"/>
                <a:ext cx="269640" cy="238680"/>
              </p14:xfrm>
            </p:contentPart>
          </mc:Choice>
          <mc:Fallback xmlns="">
            <p:pic>
              <p:nvPicPr>
                <p:cNvPr id="32" name="Ink 31">
                  <a:extLst>
                    <a:ext uri="{FF2B5EF4-FFF2-40B4-BE49-F238E27FC236}">
                      <a16:creationId xmlns:a16="http://schemas.microsoft.com/office/drawing/2014/main" id="{AE462930-3120-ACDB-2586-EDDF802D53CA}"/>
                    </a:ext>
                  </a:extLst>
                </p:cNvPr>
                <p:cNvPicPr/>
                <p:nvPr/>
              </p:nvPicPr>
              <p:blipFill>
                <a:blip r:embed="rId47"/>
                <a:stretch>
                  <a:fillRect/>
                </a:stretch>
              </p:blipFill>
              <p:spPr>
                <a:xfrm>
                  <a:off x="8921537" y="4118280"/>
                  <a:ext cx="287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24EA6D09-C57D-CE1F-DB06-77D3C6AF8841}"/>
                    </a:ext>
                  </a:extLst>
                </p14:cNvPr>
                <p14:cNvContentPartPr/>
                <p14:nvPr/>
              </p14:nvContentPartPr>
              <p14:xfrm>
                <a:off x="9302777" y="3885000"/>
                <a:ext cx="40320" cy="168480"/>
              </p14:xfrm>
            </p:contentPart>
          </mc:Choice>
          <mc:Fallback xmlns="">
            <p:pic>
              <p:nvPicPr>
                <p:cNvPr id="33" name="Ink 32">
                  <a:extLst>
                    <a:ext uri="{FF2B5EF4-FFF2-40B4-BE49-F238E27FC236}">
                      <a16:creationId xmlns:a16="http://schemas.microsoft.com/office/drawing/2014/main" id="{24EA6D09-C57D-CE1F-DB06-77D3C6AF8841}"/>
                    </a:ext>
                  </a:extLst>
                </p:cNvPr>
                <p:cNvPicPr/>
                <p:nvPr/>
              </p:nvPicPr>
              <p:blipFill>
                <a:blip r:embed="rId49"/>
                <a:stretch>
                  <a:fillRect/>
                </a:stretch>
              </p:blipFill>
              <p:spPr>
                <a:xfrm>
                  <a:off x="9294137" y="3876000"/>
                  <a:ext cx="57960" cy="186120"/>
                </a:xfrm>
                <a:prstGeom prst="rect">
                  <a:avLst/>
                </a:prstGeom>
              </p:spPr>
            </p:pic>
          </mc:Fallback>
        </mc:AlternateContent>
      </p:grpSp>
      <p:grpSp>
        <p:nvGrpSpPr>
          <p:cNvPr id="38" name="Group 37">
            <a:extLst>
              <a:ext uri="{FF2B5EF4-FFF2-40B4-BE49-F238E27FC236}">
                <a16:creationId xmlns:a16="http://schemas.microsoft.com/office/drawing/2014/main" id="{97A34FDC-570A-DD74-0787-4B6871EFBAD2}"/>
              </a:ext>
            </a:extLst>
          </p:cNvPr>
          <p:cNvGrpSpPr/>
          <p:nvPr/>
        </p:nvGrpSpPr>
        <p:grpSpPr>
          <a:xfrm>
            <a:off x="1114217" y="3828120"/>
            <a:ext cx="199080" cy="380160"/>
            <a:chOff x="1114217" y="3828120"/>
            <a:chExt cx="199080" cy="3801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EE1FF1C7-12BC-ED94-6B06-7529A69333D3}"/>
                    </a:ext>
                  </a:extLst>
                </p14:cNvPr>
                <p14:cNvContentPartPr/>
                <p14:nvPr/>
              </p14:nvContentPartPr>
              <p14:xfrm>
                <a:off x="1182617" y="3828120"/>
                <a:ext cx="60480" cy="289800"/>
              </p14:xfrm>
            </p:contentPart>
          </mc:Choice>
          <mc:Fallback xmlns="">
            <p:pic>
              <p:nvPicPr>
                <p:cNvPr id="35" name="Ink 34">
                  <a:extLst>
                    <a:ext uri="{FF2B5EF4-FFF2-40B4-BE49-F238E27FC236}">
                      <a16:creationId xmlns:a16="http://schemas.microsoft.com/office/drawing/2014/main" id="{EE1FF1C7-12BC-ED94-6B06-7529A69333D3}"/>
                    </a:ext>
                  </a:extLst>
                </p:cNvPr>
                <p:cNvPicPr/>
                <p:nvPr/>
              </p:nvPicPr>
              <p:blipFill>
                <a:blip r:embed="rId51"/>
                <a:stretch>
                  <a:fillRect/>
                </a:stretch>
              </p:blipFill>
              <p:spPr>
                <a:xfrm>
                  <a:off x="1173617" y="3819480"/>
                  <a:ext cx="7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B2B58C10-4F63-0CFD-CDA6-83814465E354}"/>
                    </a:ext>
                  </a:extLst>
                </p14:cNvPr>
                <p14:cNvContentPartPr/>
                <p14:nvPr/>
              </p14:nvContentPartPr>
              <p14:xfrm>
                <a:off x="1175057" y="4097040"/>
                <a:ext cx="138240" cy="111240"/>
              </p14:xfrm>
            </p:contentPart>
          </mc:Choice>
          <mc:Fallback xmlns="">
            <p:pic>
              <p:nvPicPr>
                <p:cNvPr id="36" name="Ink 35">
                  <a:extLst>
                    <a:ext uri="{FF2B5EF4-FFF2-40B4-BE49-F238E27FC236}">
                      <a16:creationId xmlns:a16="http://schemas.microsoft.com/office/drawing/2014/main" id="{B2B58C10-4F63-0CFD-CDA6-83814465E354}"/>
                    </a:ext>
                  </a:extLst>
                </p:cNvPr>
                <p:cNvPicPr/>
                <p:nvPr/>
              </p:nvPicPr>
              <p:blipFill>
                <a:blip r:embed="rId53"/>
                <a:stretch>
                  <a:fillRect/>
                </a:stretch>
              </p:blipFill>
              <p:spPr>
                <a:xfrm>
                  <a:off x="1166417" y="4088400"/>
                  <a:ext cx="155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2D15F39F-5BAD-78A3-DF85-E4EFFCACFDAC}"/>
                    </a:ext>
                  </a:extLst>
                </p14:cNvPr>
                <p14:cNvContentPartPr/>
                <p14:nvPr/>
              </p14:nvContentPartPr>
              <p14:xfrm>
                <a:off x="1114217" y="4066800"/>
                <a:ext cx="136080" cy="101520"/>
              </p14:xfrm>
            </p:contentPart>
          </mc:Choice>
          <mc:Fallback xmlns="">
            <p:pic>
              <p:nvPicPr>
                <p:cNvPr id="37" name="Ink 36">
                  <a:extLst>
                    <a:ext uri="{FF2B5EF4-FFF2-40B4-BE49-F238E27FC236}">
                      <a16:creationId xmlns:a16="http://schemas.microsoft.com/office/drawing/2014/main" id="{2D15F39F-5BAD-78A3-DF85-E4EFFCACFDAC}"/>
                    </a:ext>
                  </a:extLst>
                </p:cNvPr>
                <p:cNvPicPr/>
                <p:nvPr/>
              </p:nvPicPr>
              <p:blipFill>
                <a:blip r:embed="rId55"/>
                <a:stretch>
                  <a:fillRect/>
                </a:stretch>
              </p:blipFill>
              <p:spPr>
                <a:xfrm>
                  <a:off x="1105577" y="4057800"/>
                  <a:ext cx="153720" cy="119160"/>
                </a:xfrm>
                <a:prstGeom prst="rect">
                  <a:avLst/>
                </a:prstGeom>
              </p:spPr>
            </p:pic>
          </mc:Fallback>
        </mc:AlternateContent>
      </p:grpSp>
      <p:grpSp>
        <p:nvGrpSpPr>
          <p:cNvPr id="49" name="Group 48">
            <a:extLst>
              <a:ext uri="{FF2B5EF4-FFF2-40B4-BE49-F238E27FC236}">
                <a16:creationId xmlns:a16="http://schemas.microsoft.com/office/drawing/2014/main" id="{D3520516-C9F0-DE7E-6AE6-DC0C673476F4}"/>
              </a:ext>
            </a:extLst>
          </p:cNvPr>
          <p:cNvGrpSpPr/>
          <p:nvPr/>
        </p:nvGrpSpPr>
        <p:grpSpPr>
          <a:xfrm>
            <a:off x="4668497" y="4273440"/>
            <a:ext cx="60480" cy="423360"/>
            <a:chOff x="4668497" y="4273440"/>
            <a:chExt cx="60480" cy="423360"/>
          </a:xfrm>
        </p:grpSpPr>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57"/>
                <a:stretch>
                  <a:fillRect/>
                </a:stretch>
              </p:blipFill>
              <p:spPr>
                <a:xfrm>
                  <a:off x="4701617" y="4264440"/>
                  <a:ext cx="36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0D809A3A-8825-775B-A2CF-B5D395B125E6}"/>
                    </a:ext>
                  </a:extLst>
                </p14:cNvPr>
                <p14:cNvContentPartPr/>
                <p14:nvPr/>
              </p14:nvContentPartPr>
              <p14:xfrm>
                <a:off x="4668497" y="4421400"/>
                <a:ext cx="18000" cy="275400"/>
              </p14:xfrm>
            </p:contentPart>
          </mc:Choice>
          <mc:Fallback xmlns="">
            <p:pic>
              <p:nvPicPr>
                <p:cNvPr id="40" name="Ink 39">
                  <a:extLst>
                    <a:ext uri="{FF2B5EF4-FFF2-40B4-BE49-F238E27FC236}">
                      <a16:creationId xmlns:a16="http://schemas.microsoft.com/office/drawing/2014/main" id="{0D809A3A-8825-775B-A2CF-B5D395B125E6}"/>
                    </a:ext>
                  </a:extLst>
                </p:cNvPr>
                <p:cNvPicPr/>
                <p:nvPr/>
              </p:nvPicPr>
              <p:blipFill>
                <a:blip r:embed="rId59"/>
                <a:stretch>
                  <a:fillRect/>
                </a:stretch>
              </p:blipFill>
              <p:spPr>
                <a:xfrm>
                  <a:off x="4659497" y="4412400"/>
                  <a:ext cx="35640" cy="293040"/>
                </a:xfrm>
                <a:prstGeom prst="rect">
                  <a:avLst/>
                </a:prstGeom>
              </p:spPr>
            </p:pic>
          </mc:Fallback>
        </mc:AlternateContent>
      </p:grpSp>
      <p:grpSp>
        <p:nvGrpSpPr>
          <p:cNvPr id="48" name="Group 47">
            <a:extLst>
              <a:ext uri="{FF2B5EF4-FFF2-40B4-BE49-F238E27FC236}">
                <a16:creationId xmlns:a16="http://schemas.microsoft.com/office/drawing/2014/main" id="{01C0794B-C9CC-47C9-BA8A-764F3A1BCF42}"/>
              </a:ext>
            </a:extLst>
          </p:cNvPr>
          <p:cNvGrpSpPr/>
          <p:nvPr/>
        </p:nvGrpSpPr>
        <p:grpSpPr>
          <a:xfrm>
            <a:off x="4571657" y="4963200"/>
            <a:ext cx="31680" cy="619920"/>
            <a:chOff x="4571657" y="4963200"/>
            <a:chExt cx="31680" cy="61992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3E946D70-D721-7A82-BDB4-EFF24D48784D}"/>
                    </a:ext>
                  </a:extLst>
                </p14:cNvPr>
                <p14:cNvContentPartPr/>
                <p14:nvPr/>
              </p14:nvContentPartPr>
              <p14:xfrm>
                <a:off x="4571657" y="4963200"/>
                <a:ext cx="23400" cy="308520"/>
              </p14:xfrm>
            </p:contentPart>
          </mc:Choice>
          <mc:Fallback xmlns="">
            <p:pic>
              <p:nvPicPr>
                <p:cNvPr id="41" name="Ink 40">
                  <a:extLst>
                    <a:ext uri="{FF2B5EF4-FFF2-40B4-BE49-F238E27FC236}">
                      <a16:creationId xmlns:a16="http://schemas.microsoft.com/office/drawing/2014/main" id="{3E946D70-D721-7A82-BDB4-EFF24D48784D}"/>
                    </a:ext>
                  </a:extLst>
                </p:cNvPr>
                <p:cNvPicPr/>
                <p:nvPr/>
              </p:nvPicPr>
              <p:blipFill>
                <a:blip r:embed="rId61"/>
                <a:stretch>
                  <a:fillRect/>
                </a:stretch>
              </p:blipFill>
              <p:spPr>
                <a:xfrm>
                  <a:off x="4563017" y="4954200"/>
                  <a:ext cx="41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517D7C6-CEEE-36DD-D9EF-DE050C7DA32D}"/>
                    </a:ext>
                  </a:extLst>
                </p14:cNvPr>
                <p14:cNvContentPartPr/>
                <p14:nvPr/>
              </p14:nvContentPartPr>
              <p14:xfrm>
                <a:off x="4590737" y="5411760"/>
                <a:ext cx="12600" cy="171360"/>
              </p14:xfrm>
            </p:contentPart>
          </mc:Choice>
          <mc:Fallback xmlns="">
            <p:pic>
              <p:nvPicPr>
                <p:cNvPr id="42" name="Ink 41">
                  <a:extLst>
                    <a:ext uri="{FF2B5EF4-FFF2-40B4-BE49-F238E27FC236}">
                      <a16:creationId xmlns:a16="http://schemas.microsoft.com/office/drawing/2014/main" id="{0517D7C6-CEEE-36DD-D9EF-DE050C7DA32D}"/>
                    </a:ext>
                  </a:extLst>
                </p:cNvPr>
                <p:cNvPicPr/>
                <p:nvPr/>
              </p:nvPicPr>
              <p:blipFill>
                <a:blip r:embed="rId63"/>
                <a:stretch>
                  <a:fillRect/>
                </a:stretch>
              </p:blipFill>
              <p:spPr>
                <a:xfrm>
                  <a:off x="4581737" y="5402760"/>
                  <a:ext cx="30240" cy="189000"/>
                </a:xfrm>
                <a:prstGeom prst="rect">
                  <a:avLst/>
                </a:prstGeom>
              </p:spPr>
            </p:pic>
          </mc:Fallback>
        </mc:AlternateContent>
      </p:grpSp>
      <p:grpSp>
        <p:nvGrpSpPr>
          <p:cNvPr id="47" name="Group 46">
            <a:extLst>
              <a:ext uri="{FF2B5EF4-FFF2-40B4-BE49-F238E27FC236}">
                <a16:creationId xmlns:a16="http://schemas.microsoft.com/office/drawing/2014/main" id="{10E94B34-DC13-127E-7304-C86049BD54A2}"/>
              </a:ext>
            </a:extLst>
          </p:cNvPr>
          <p:cNvGrpSpPr/>
          <p:nvPr/>
        </p:nvGrpSpPr>
        <p:grpSpPr>
          <a:xfrm>
            <a:off x="4509377" y="6038160"/>
            <a:ext cx="289800" cy="354240"/>
            <a:chOff x="4509377" y="6038160"/>
            <a:chExt cx="289800" cy="354240"/>
          </a:xfrm>
        </p:grpSpPr>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CEA761A0-D589-0A4F-7CA5-A2AB506FCD71}"/>
                    </a:ext>
                  </a:extLst>
                </p14:cNvPr>
                <p14:cNvContentPartPr/>
                <p14:nvPr/>
              </p14:nvContentPartPr>
              <p14:xfrm>
                <a:off x="4509377" y="6038160"/>
                <a:ext cx="254520" cy="334800"/>
              </p14:xfrm>
            </p:contentPart>
          </mc:Choice>
          <mc:Fallback xmlns="">
            <p:pic>
              <p:nvPicPr>
                <p:cNvPr id="43" name="Ink 42">
                  <a:extLst>
                    <a:ext uri="{FF2B5EF4-FFF2-40B4-BE49-F238E27FC236}">
                      <a16:creationId xmlns:a16="http://schemas.microsoft.com/office/drawing/2014/main" id="{CEA761A0-D589-0A4F-7CA5-A2AB506FCD71}"/>
                    </a:ext>
                  </a:extLst>
                </p:cNvPr>
                <p:cNvPicPr/>
                <p:nvPr/>
              </p:nvPicPr>
              <p:blipFill>
                <a:blip r:embed="rId65"/>
                <a:stretch>
                  <a:fillRect/>
                </a:stretch>
              </p:blipFill>
              <p:spPr>
                <a:xfrm>
                  <a:off x="4500377" y="6029520"/>
                  <a:ext cx="272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5917DBD-EA26-85C4-4DB0-514EEE55047D}"/>
                    </a:ext>
                  </a:extLst>
                </p14:cNvPr>
                <p14:cNvContentPartPr/>
                <p14:nvPr/>
              </p14:nvContentPartPr>
              <p14:xfrm>
                <a:off x="4643297" y="6275760"/>
                <a:ext cx="155880" cy="116640"/>
              </p14:xfrm>
            </p:contentPart>
          </mc:Choice>
          <mc:Fallback xmlns="">
            <p:pic>
              <p:nvPicPr>
                <p:cNvPr id="44" name="Ink 43">
                  <a:extLst>
                    <a:ext uri="{FF2B5EF4-FFF2-40B4-BE49-F238E27FC236}">
                      <a16:creationId xmlns:a16="http://schemas.microsoft.com/office/drawing/2014/main" id="{85917DBD-EA26-85C4-4DB0-514EEE55047D}"/>
                    </a:ext>
                  </a:extLst>
                </p:cNvPr>
                <p:cNvPicPr/>
                <p:nvPr/>
              </p:nvPicPr>
              <p:blipFill>
                <a:blip r:embed="rId67"/>
                <a:stretch>
                  <a:fillRect/>
                </a:stretch>
              </p:blipFill>
              <p:spPr>
                <a:xfrm>
                  <a:off x="4634657" y="6266760"/>
                  <a:ext cx="17352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557D559D-09F2-ED36-02F8-A222F3B11D15}"/>
                  </a:ext>
                </a:extLst>
              </p14:cNvPr>
              <p14:cNvContentPartPr/>
              <p14:nvPr/>
            </p14:nvContentPartPr>
            <p14:xfrm>
              <a:off x="4924457" y="5816400"/>
              <a:ext cx="11880" cy="80640"/>
            </p14:xfrm>
          </p:contentPart>
        </mc:Choice>
        <mc:Fallback xmlns="">
          <p:pic>
            <p:nvPicPr>
              <p:cNvPr id="45" name="Ink 44">
                <a:extLst>
                  <a:ext uri="{FF2B5EF4-FFF2-40B4-BE49-F238E27FC236}">
                    <a16:creationId xmlns:a16="http://schemas.microsoft.com/office/drawing/2014/main" id="{557D559D-09F2-ED36-02F8-A222F3B11D15}"/>
                  </a:ext>
                </a:extLst>
              </p:cNvPr>
              <p:cNvPicPr/>
              <p:nvPr/>
            </p:nvPicPr>
            <p:blipFill>
              <a:blip r:embed="rId69"/>
              <a:stretch>
                <a:fillRect/>
              </a:stretch>
            </p:blipFill>
            <p:spPr>
              <a:xfrm>
                <a:off x="4915817" y="5807400"/>
                <a:ext cx="29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4FC6C5CF-B9A7-A3B0-CF09-23205A746B61}"/>
                  </a:ext>
                </a:extLst>
              </p14:cNvPr>
              <p14:cNvContentPartPr/>
              <p14:nvPr/>
            </p14:nvContentPartPr>
            <p14:xfrm>
              <a:off x="4055057" y="6182160"/>
              <a:ext cx="303840" cy="207360"/>
            </p14:xfrm>
          </p:contentPart>
        </mc:Choice>
        <mc:Fallback xmlns="">
          <p:pic>
            <p:nvPicPr>
              <p:cNvPr id="46" name="Ink 45">
                <a:extLst>
                  <a:ext uri="{FF2B5EF4-FFF2-40B4-BE49-F238E27FC236}">
                    <a16:creationId xmlns:a16="http://schemas.microsoft.com/office/drawing/2014/main" id="{4FC6C5CF-B9A7-A3B0-CF09-23205A746B61}"/>
                  </a:ext>
                </a:extLst>
              </p:cNvPr>
              <p:cNvPicPr/>
              <p:nvPr/>
            </p:nvPicPr>
            <p:blipFill>
              <a:blip r:embed="rId71"/>
              <a:stretch>
                <a:fillRect/>
              </a:stretch>
            </p:blipFill>
            <p:spPr>
              <a:xfrm>
                <a:off x="4046057" y="6173160"/>
                <a:ext cx="321480" cy="22500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84600" cy="614520"/>
            <a:chOff x="4726457" y="3636240"/>
            <a:chExt cx="84600" cy="61452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73"/>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52737" y="3920640"/>
                <a:ext cx="20520" cy="20844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75"/>
                <a:stretch>
                  <a:fillRect/>
                </a:stretch>
              </p:blipFill>
              <p:spPr>
                <a:xfrm>
                  <a:off x="4744097" y="3912000"/>
                  <a:ext cx="3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52920" cy="15768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77"/>
                <a:stretch>
                  <a:fillRect/>
                </a:stretch>
              </p:blipFill>
              <p:spPr>
                <a:xfrm>
                  <a:off x="4749497" y="3627600"/>
                  <a:ext cx="70560" cy="17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79"/>
              <a:stretch>
                <a:fillRect/>
              </a:stretch>
            </p:blipFill>
            <p:spPr>
              <a:xfrm>
                <a:off x="4779017" y="3699240"/>
                <a:ext cx="24840" cy="19440"/>
              </a:xfrm>
              <a:prstGeom prst="rect">
                <a:avLst/>
              </a:prstGeom>
            </p:spPr>
          </p:pic>
        </mc:Fallback>
      </mc:AlternateContent>
    </p:spTree>
    <p:extLst>
      <p:ext uri="{BB962C8B-B14F-4D97-AF65-F5344CB8AC3E}">
        <p14:creationId xmlns:p14="http://schemas.microsoft.com/office/powerpoint/2010/main" val="2755250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p:grpSp>
        <p:nvGrpSpPr>
          <p:cNvPr id="34" name="Group 33">
            <a:extLst>
              <a:ext uri="{FF2B5EF4-FFF2-40B4-BE49-F238E27FC236}">
                <a16:creationId xmlns:a16="http://schemas.microsoft.com/office/drawing/2014/main" id="{26B7C2A5-5A25-A39C-8C90-972F974901F4}"/>
              </a:ext>
            </a:extLst>
          </p:cNvPr>
          <p:cNvGrpSpPr/>
          <p:nvPr/>
        </p:nvGrpSpPr>
        <p:grpSpPr>
          <a:xfrm>
            <a:off x="756377" y="3885000"/>
            <a:ext cx="8586720" cy="510120"/>
            <a:chOff x="756377" y="3885000"/>
            <a:chExt cx="8586720" cy="51012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F4B11062-5555-D033-D32F-B5D2D6771860}"/>
                    </a:ext>
                  </a:extLst>
                </p14:cNvPr>
                <p14:cNvContentPartPr/>
                <p14:nvPr/>
              </p14:nvContentPartPr>
              <p14:xfrm>
                <a:off x="756377" y="4220520"/>
                <a:ext cx="7442280" cy="80280"/>
              </p14:xfrm>
            </p:contentPart>
          </mc:Choice>
          <mc:Fallback xmlns="">
            <p:pic>
              <p:nvPicPr>
                <p:cNvPr id="30" name="Ink 29">
                  <a:extLst>
                    <a:ext uri="{FF2B5EF4-FFF2-40B4-BE49-F238E27FC236}">
                      <a16:creationId xmlns:a16="http://schemas.microsoft.com/office/drawing/2014/main" id="{F4B11062-5555-D033-D32F-B5D2D6771860}"/>
                    </a:ext>
                  </a:extLst>
                </p:cNvPr>
                <p:cNvPicPr/>
                <p:nvPr/>
              </p:nvPicPr>
              <p:blipFill>
                <a:blip r:embed="rId43"/>
                <a:stretch>
                  <a:fillRect/>
                </a:stretch>
              </p:blipFill>
              <p:spPr>
                <a:xfrm>
                  <a:off x="747377" y="4211520"/>
                  <a:ext cx="7459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EFFD95E-430F-2203-C314-79A7548F5805}"/>
                    </a:ext>
                  </a:extLst>
                </p14:cNvPr>
                <p14:cNvContentPartPr/>
                <p14:nvPr/>
              </p14:nvContentPartPr>
              <p14:xfrm>
                <a:off x="8383337" y="4110360"/>
                <a:ext cx="500040" cy="284760"/>
              </p14:xfrm>
            </p:contentPart>
          </mc:Choice>
          <mc:Fallback xmlns="">
            <p:pic>
              <p:nvPicPr>
                <p:cNvPr id="31" name="Ink 30">
                  <a:extLst>
                    <a:ext uri="{FF2B5EF4-FFF2-40B4-BE49-F238E27FC236}">
                      <a16:creationId xmlns:a16="http://schemas.microsoft.com/office/drawing/2014/main" id="{BEFFD95E-430F-2203-C314-79A7548F5805}"/>
                    </a:ext>
                  </a:extLst>
                </p:cNvPr>
                <p:cNvPicPr/>
                <p:nvPr/>
              </p:nvPicPr>
              <p:blipFill>
                <a:blip r:embed="rId45"/>
                <a:stretch>
                  <a:fillRect/>
                </a:stretch>
              </p:blipFill>
              <p:spPr>
                <a:xfrm>
                  <a:off x="8374697" y="4101720"/>
                  <a:ext cx="517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E462930-3120-ACDB-2586-EDDF802D53CA}"/>
                    </a:ext>
                  </a:extLst>
                </p14:cNvPr>
                <p14:cNvContentPartPr/>
                <p14:nvPr/>
              </p14:nvContentPartPr>
              <p14:xfrm>
                <a:off x="8930177" y="4126920"/>
                <a:ext cx="269640" cy="238680"/>
              </p14:xfrm>
            </p:contentPart>
          </mc:Choice>
          <mc:Fallback xmlns="">
            <p:pic>
              <p:nvPicPr>
                <p:cNvPr id="32" name="Ink 31">
                  <a:extLst>
                    <a:ext uri="{FF2B5EF4-FFF2-40B4-BE49-F238E27FC236}">
                      <a16:creationId xmlns:a16="http://schemas.microsoft.com/office/drawing/2014/main" id="{AE462930-3120-ACDB-2586-EDDF802D53CA}"/>
                    </a:ext>
                  </a:extLst>
                </p:cNvPr>
                <p:cNvPicPr/>
                <p:nvPr/>
              </p:nvPicPr>
              <p:blipFill>
                <a:blip r:embed="rId47"/>
                <a:stretch>
                  <a:fillRect/>
                </a:stretch>
              </p:blipFill>
              <p:spPr>
                <a:xfrm>
                  <a:off x="8921537" y="4118280"/>
                  <a:ext cx="287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24EA6D09-C57D-CE1F-DB06-77D3C6AF8841}"/>
                    </a:ext>
                  </a:extLst>
                </p14:cNvPr>
                <p14:cNvContentPartPr/>
                <p14:nvPr/>
              </p14:nvContentPartPr>
              <p14:xfrm>
                <a:off x="9302777" y="3885000"/>
                <a:ext cx="40320" cy="168480"/>
              </p14:xfrm>
            </p:contentPart>
          </mc:Choice>
          <mc:Fallback xmlns="">
            <p:pic>
              <p:nvPicPr>
                <p:cNvPr id="33" name="Ink 32">
                  <a:extLst>
                    <a:ext uri="{FF2B5EF4-FFF2-40B4-BE49-F238E27FC236}">
                      <a16:creationId xmlns:a16="http://schemas.microsoft.com/office/drawing/2014/main" id="{24EA6D09-C57D-CE1F-DB06-77D3C6AF8841}"/>
                    </a:ext>
                  </a:extLst>
                </p:cNvPr>
                <p:cNvPicPr/>
                <p:nvPr/>
              </p:nvPicPr>
              <p:blipFill>
                <a:blip r:embed="rId49"/>
                <a:stretch>
                  <a:fillRect/>
                </a:stretch>
              </p:blipFill>
              <p:spPr>
                <a:xfrm>
                  <a:off x="9294137" y="3876000"/>
                  <a:ext cx="57960" cy="186120"/>
                </a:xfrm>
                <a:prstGeom prst="rect">
                  <a:avLst/>
                </a:prstGeom>
              </p:spPr>
            </p:pic>
          </mc:Fallback>
        </mc:AlternateContent>
      </p:grpSp>
      <p:grpSp>
        <p:nvGrpSpPr>
          <p:cNvPr id="38" name="Group 37">
            <a:extLst>
              <a:ext uri="{FF2B5EF4-FFF2-40B4-BE49-F238E27FC236}">
                <a16:creationId xmlns:a16="http://schemas.microsoft.com/office/drawing/2014/main" id="{97A34FDC-570A-DD74-0787-4B6871EFBAD2}"/>
              </a:ext>
            </a:extLst>
          </p:cNvPr>
          <p:cNvGrpSpPr/>
          <p:nvPr/>
        </p:nvGrpSpPr>
        <p:grpSpPr>
          <a:xfrm>
            <a:off x="1114217" y="3828120"/>
            <a:ext cx="199080" cy="380160"/>
            <a:chOff x="1114217" y="3828120"/>
            <a:chExt cx="199080" cy="3801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EE1FF1C7-12BC-ED94-6B06-7529A69333D3}"/>
                    </a:ext>
                  </a:extLst>
                </p14:cNvPr>
                <p14:cNvContentPartPr/>
                <p14:nvPr/>
              </p14:nvContentPartPr>
              <p14:xfrm>
                <a:off x="1182617" y="3828120"/>
                <a:ext cx="60480" cy="289800"/>
              </p14:xfrm>
            </p:contentPart>
          </mc:Choice>
          <mc:Fallback xmlns="">
            <p:pic>
              <p:nvPicPr>
                <p:cNvPr id="35" name="Ink 34">
                  <a:extLst>
                    <a:ext uri="{FF2B5EF4-FFF2-40B4-BE49-F238E27FC236}">
                      <a16:creationId xmlns:a16="http://schemas.microsoft.com/office/drawing/2014/main" id="{EE1FF1C7-12BC-ED94-6B06-7529A69333D3}"/>
                    </a:ext>
                  </a:extLst>
                </p:cNvPr>
                <p:cNvPicPr/>
                <p:nvPr/>
              </p:nvPicPr>
              <p:blipFill>
                <a:blip r:embed="rId51"/>
                <a:stretch>
                  <a:fillRect/>
                </a:stretch>
              </p:blipFill>
              <p:spPr>
                <a:xfrm>
                  <a:off x="1173617" y="3819480"/>
                  <a:ext cx="7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B2B58C10-4F63-0CFD-CDA6-83814465E354}"/>
                    </a:ext>
                  </a:extLst>
                </p14:cNvPr>
                <p14:cNvContentPartPr/>
                <p14:nvPr/>
              </p14:nvContentPartPr>
              <p14:xfrm>
                <a:off x="1175057" y="4097040"/>
                <a:ext cx="138240" cy="111240"/>
              </p14:xfrm>
            </p:contentPart>
          </mc:Choice>
          <mc:Fallback xmlns="">
            <p:pic>
              <p:nvPicPr>
                <p:cNvPr id="36" name="Ink 35">
                  <a:extLst>
                    <a:ext uri="{FF2B5EF4-FFF2-40B4-BE49-F238E27FC236}">
                      <a16:creationId xmlns:a16="http://schemas.microsoft.com/office/drawing/2014/main" id="{B2B58C10-4F63-0CFD-CDA6-83814465E354}"/>
                    </a:ext>
                  </a:extLst>
                </p:cNvPr>
                <p:cNvPicPr/>
                <p:nvPr/>
              </p:nvPicPr>
              <p:blipFill>
                <a:blip r:embed="rId53"/>
                <a:stretch>
                  <a:fillRect/>
                </a:stretch>
              </p:blipFill>
              <p:spPr>
                <a:xfrm>
                  <a:off x="1166417" y="4088400"/>
                  <a:ext cx="155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2D15F39F-5BAD-78A3-DF85-E4EFFCACFDAC}"/>
                    </a:ext>
                  </a:extLst>
                </p14:cNvPr>
                <p14:cNvContentPartPr/>
                <p14:nvPr/>
              </p14:nvContentPartPr>
              <p14:xfrm>
                <a:off x="1114217" y="4066800"/>
                <a:ext cx="136080" cy="101520"/>
              </p14:xfrm>
            </p:contentPart>
          </mc:Choice>
          <mc:Fallback xmlns="">
            <p:pic>
              <p:nvPicPr>
                <p:cNvPr id="37" name="Ink 36">
                  <a:extLst>
                    <a:ext uri="{FF2B5EF4-FFF2-40B4-BE49-F238E27FC236}">
                      <a16:creationId xmlns:a16="http://schemas.microsoft.com/office/drawing/2014/main" id="{2D15F39F-5BAD-78A3-DF85-E4EFFCACFDAC}"/>
                    </a:ext>
                  </a:extLst>
                </p:cNvPr>
                <p:cNvPicPr/>
                <p:nvPr/>
              </p:nvPicPr>
              <p:blipFill>
                <a:blip r:embed="rId55"/>
                <a:stretch>
                  <a:fillRect/>
                </a:stretch>
              </p:blipFill>
              <p:spPr>
                <a:xfrm>
                  <a:off x="1105577" y="4057800"/>
                  <a:ext cx="153720" cy="119160"/>
                </a:xfrm>
                <a:prstGeom prst="rect">
                  <a:avLst/>
                </a:prstGeom>
              </p:spPr>
            </p:pic>
          </mc:Fallback>
        </mc:AlternateContent>
      </p:grpSp>
      <p:grpSp>
        <p:nvGrpSpPr>
          <p:cNvPr id="49" name="Group 48">
            <a:extLst>
              <a:ext uri="{FF2B5EF4-FFF2-40B4-BE49-F238E27FC236}">
                <a16:creationId xmlns:a16="http://schemas.microsoft.com/office/drawing/2014/main" id="{D3520516-C9F0-DE7E-6AE6-DC0C673476F4}"/>
              </a:ext>
            </a:extLst>
          </p:cNvPr>
          <p:cNvGrpSpPr/>
          <p:nvPr/>
        </p:nvGrpSpPr>
        <p:grpSpPr>
          <a:xfrm>
            <a:off x="4668497" y="4273440"/>
            <a:ext cx="60480" cy="423360"/>
            <a:chOff x="4668497" y="4273440"/>
            <a:chExt cx="60480" cy="423360"/>
          </a:xfrm>
        </p:grpSpPr>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57"/>
                <a:stretch>
                  <a:fillRect/>
                </a:stretch>
              </p:blipFill>
              <p:spPr>
                <a:xfrm>
                  <a:off x="4701617" y="4264440"/>
                  <a:ext cx="36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0D809A3A-8825-775B-A2CF-B5D395B125E6}"/>
                    </a:ext>
                  </a:extLst>
                </p14:cNvPr>
                <p14:cNvContentPartPr/>
                <p14:nvPr/>
              </p14:nvContentPartPr>
              <p14:xfrm>
                <a:off x="4668497" y="4421400"/>
                <a:ext cx="18000" cy="275400"/>
              </p14:xfrm>
            </p:contentPart>
          </mc:Choice>
          <mc:Fallback xmlns="">
            <p:pic>
              <p:nvPicPr>
                <p:cNvPr id="40" name="Ink 39">
                  <a:extLst>
                    <a:ext uri="{FF2B5EF4-FFF2-40B4-BE49-F238E27FC236}">
                      <a16:creationId xmlns:a16="http://schemas.microsoft.com/office/drawing/2014/main" id="{0D809A3A-8825-775B-A2CF-B5D395B125E6}"/>
                    </a:ext>
                  </a:extLst>
                </p:cNvPr>
                <p:cNvPicPr/>
                <p:nvPr/>
              </p:nvPicPr>
              <p:blipFill>
                <a:blip r:embed="rId59"/>
                <a:stretch>
                  <a:fillRect/>
                </a:stretch>
              </p:blipFill>
              <p:spPr>
                <a:xfrm>
                  <a:off x="4659497" y="4412400"/>
                  <a:ext cx="35640" cy="293040"/>
                </a:xfrm>
                <a:prstGeom prst="rect">
                  <a:avLst/>
                </a:prstGeom>
              </p:spPr>
            </p:pic>
          </mc:Fallback>
        </mc:AlternateContent>
      </p:grpSp>
      <p:grpSp>
        <p:nvGrpSpPr>
          <p:cNvPr id="48" name="Group 47">
            <a:extLst>
              <a:ext uri="{FF2B5EF4-FFF2-40B4-BE49-F238E27FC236}">
                <a16:creationId xmlns:a16="http://schemas.microsoft.com/office/drawing/2014/main" id="{01C0794B-C9CC-47C9-BA8A-764F3A1BCF42}"/>
              </a:ext>
            </a:extLst>
          </p:cNvPr>
          <p:cNvGrpSpPr/>
          <p:nvPr/>
        </p:nvGrpSpPr>
        <p:grpSpPr>
          <a:xfrm>
            <a:off x="4571657" y="4963200"/>
            <a:ext cx="31680" cy="619920"/>
            <a:chOff x="4571657" y="4963200"/>
            <a:chExt cx="31680" cy="61992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3E946D70-D721-7A82-BDB4-EFF24D48784D}"/>
                    </a:ext>
                  </a:extLst>
                </p14:cNvPr>
                <p14:cNvContentPartPr/>
                <p14:nvPr/>
              </p14:nvContentPartPr>
              <p14:xfrm>
                <a:off x="4571657" y="4963200"/>
                <a:ext cx="23400" cy="308520"/>
              </p14:xfrm>
            </p:contentPart>
          </mc:Choice>
          <mc:Fallback xmlns="">
            <p:pic>
              <p:nvPicPr>
                <p:cNvPr id="41" name="Ink 40">
                  <a:extLst>
                    <a:ext uri="{FF2B5EF4-FFF2-40B4-BE49-F238E27FC236}">
                      <a16:creationId xmlns:a16="http://schemas.microsoft.com/office/drawing/2014/main" id="{3E946D70-D721-7A82-BDB4-EFF24D48784D}"/>
                    </a:ext>
                  </a:extLst>
                </p:cNvPr>
                <p:cNvPicPr/>
                <p:nvPr/>
              </p:nvPicPr>
              <p:blipFill>
                <a:blip r:embed="rId61"/>
                <a:stretch>
                  <a:fillRect/>
                </a:stretch>
              </p:blipFill>
              <p:spPr>
                <a:xfrm>
                  <a:off x="4563017" y="4954200"/>
                  <a:ext cx="41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517D7C6-CEEE-36DD-D9EF-DE050C7DA32D}"/>
                    </a:ext>
                  </a:extLst>
                </p14:cNvPr>
                <p14:cNvContentPartPr/>
                <p14:nvPr/>
              </p14:nvContentPartPr>
              <p14:xfrm>
                <a:off x="4590737" y="5411760"/>
                <a:ext cx="12600" cy="171360"/>
              </p14:xfrm>
            </p:contentPart>
          </mc:Choice>
          <mc:Fallback xmlns="">
            <p:pic>
              <p:nvPicPr>
                <p:cNvPr id="42" name="Ink 41">
                  <a:extLst>
                    <a:ext uri="{FF2B5EF4-FFF2-40B4-BE49-F238E27FC236}">
                      <a16:creationId xmlns:a16="http://schemas.microsoft.com/office/drawing/2014/main" id="{0517D7C6-CEEE-36DD-D9EF-DE050C7DA32D}"/>
                    </a:ext>
                  </a:extLst>
                </p:cNvPr>
                <p:cNvPicPr/>
                <p:nvPr/>
              </p:nvPicPr>
              <p:blipFill>
                <a:blip r:embed="rId63"/>
                <a:stretch>
                  <a:fillRect/>
                </a:stretch>
              </p:blipFill>
              <p:spPr>
                <a:xfrm>
                  <a:off x="4581737" y="5402760"/>
                  <a:ext cx="30240" cy="189000"/>
                </a:xfrm>
                <a:prstGeom prst="rect">
                  <a:avLst/>
                </a:prstGeom>
              </p:spPr>
            </p:pic>
          </mc:Fallback>
        </mc:AlternateContent>
      </p:grpSp>
      <p:grpSp>
        <p:nvGrpSpPr>
          <p:cNvPr id="47" name="Group 46">
            <a:extLst>
              <a:ext uri="{FF2B5EF4-FFF2-40B4-BE49-F238E27FC236}">
                <a16:creationId xmlns:a16="http://schemas.microsoft.com/office/drawing/2014/main" id="{10E94B34-DC13-127E-7304-C86049BD54A2}"/>
              </a:ext>
            </a:extLst>
          </p:cNvPr>
          <p:cNvGrpSpPr/>
          <p:nvPr/>
        </p:nvGrpSpPr>
        <p:grpSpPr>
          <a:xfrm>
            <a:off x="4509377" y="6038160"/>
            <a:ext cx="289800" cy="354240"/>
            <a:chOff x="4509377" y="6038160"/>
            <a:chExt cx="289800" cy="354240"/>
          </a:xfrm>
        </p:grpSpPr>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CEA761A0-D589-0A4F-7CA5-A2AB506FCD71}"/>
                    </a:ext>
                  </a:extLst>
                </p14:cNvPr>
                <p14:cNvContentPartPr/>
                <p14:nvPr/>
              </p14:nvContentPartPr>
              <p14:xfrm>
                <a:off x="4509377" y="6038160"/>
                <a:ext cx="254520" cy="334800"/>
              </p14:xfrm>
            </p:contentPart>
          </mc:Choice>
          <mc:Fallback xmlns="">
            <p:pic>
              <p:nvPicPr>
                <p:cNvPr id="43" name="Ink 42">
                  <a:extLst>
                    <a:ext uri="{FF2B5EF4-FFF2-40B4-BE49-F238E27FC236}">
                      <a16:creationId xmlns:a16="http://schemas.microsoft.com/office/drawing/2014/main" id="{CEA761A0-D589-0A4F-7CA5-A2AB506FCD71}"/>
                    </a:ext>
                  </a:extLst>
                </p:cNvPr>
                <p:cNvPicPr/>
                <p:nvPr/>
              </p:nvPicPr>
              <p:blipFill>
                <a:blip r:embed="rId65"/>
                <a:stretch>
                  <a:fillRect/>
                </a:stretch>
              </p:blipFill>
              <p:spPr>
                <a:xfrm>
                  <a:off x="4500377" y="6029520"/>
                  <a:ext cx="272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5917DBD-EA26-85C4-4DB0-514EEE55047D}"/>
                    </a:ext>
                  </a:extLst>
                </p14:cNvPr>
                <p14:cNvContentPartPr/>
                <p14:nvPr/>
              </p14:nvContentPartPr>
              <p14:xfrm>
                <a:off x="4643297" y="6275760"/>
                <a:ext cx="155880" cy="116640"/>
              </p14:xfrm>
            </p:contentPart>
          </mc:Choice>
          <mc:Fallback xmlns="">
            <p:pic>
              <p:nvPicPr>
                <p:cNvPr id="44" name="Ink 43">
                  <a:extLst>
                    <a:ext uri="{FF2B5EF4-FFF2-40B4-BE49-F238E27FC236}">
                      <a16:creationId xmlns:a16="http://schemas.microsoft.com/office/drawing/2014/main" id="{85917DBD-EA26-85C4-4DB0-514EEE55047D}"/>
                    </a:ext>
                  </a:extLst>
                </p:cNvPr>
                <p:cNvPicPr/>
                <p:nvPr/>
              </p:nvPicPr>
              <p:blipFill>
                <a:blip r:embed="rId67"/>
                <a:stretch>
                  <a:fillRect/>
                </a:stretch>
              </p:blipFill>
              <p:spPr>
                <a:xfrm>
                  <a:off x="4634657" y="6266760"/>
                  <a:ext cx="17352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557D559D-09F2-ED36-02F8-A222F3B11D15}"/>
                  </a:ext>
                </a:extLst>
              </p14:cNvPr>
              <p14:cNvContentPartPr/>
              <p14:nvPr/>
            </p14:nvContentPartPr>
            <p14:xfrm>
              <a:off x="4924457" y="5816400"/>
              <a:ext cx="11880" cy="80640"/>
            </p14:xfrm>
          </p:contentPart>
        </mc:Choice>
        <mc:Fallback xmlns="">
          <p:pic>
            <p:nvPicPr>
              <p:cNvPr id="45" name="Ink 44">
                <a:extLst>
                  <a:ext uri="{FF2B5EF4-FFF2-40B4-BE49-F238E27FC236}">
                    <a16:creationId xmlns:a16="http://schemas.microsoft.com/office/drawing/2014/main" id="{557D559D-09F2-ED36-02F8-A222F3B11D15}"/>
                  </a:ext>
                </a:extLst>
              </p:cNvPr>
              <p:cNvPicPr/>
              <p:nvPr/>
            </p:nvPicPr>
            <p:blipFill>
              <a:blip r:embed="rId69"/>
              <a:stretch>
                <a:fillRect/>
              </a:stretch>
            </p:blipFill>
            <p:spPr>
              <a:xfrm>
                <a:off x="4915817" y="5807400"/>
                <a:ext cx="29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4FC6C5CF-B9A7-A3B0-CF09-23205A746B61}"/>
                  </a:ext>
                </a:extLst>
              </p14:cNvPr>
              <p14:cNvContentPartPr/>
              <p14:nvPr/>
            </p14:nvContentPartPr>
            <p14:xfrm>
              <a:off x="4055057" y="6182160"/>
              <a:ext cx="303840" cy="207360"/>
            </p14:xfrm>
          </p:contentPart>
        </mc:Choice>
        <mc:Fallback xmlns="">
          <p:pic>
            <p:nvPicPr>
              <p:cNvPr id="46" name="Ink 45">
                <a:extLst>
                  <a:ext uri="{FF2B5EF4-FFF2-40B4-BE49-F238E27FC236}">
                    <a16:creationId xmlns:a16="http://schemas.microsoft.com/office/drawing/2014/main" id="{4FC6C5CF-B9A7-A3B0-CF09-23205A746B61}"/>
                  </a:ext>
                </a:extLst>
              </p:cNvPr>
              <p:cNvPicPr/>
              <p:nvPr/>
            </p:nvPicPr>
            <p:blipFill>
              <a:blip r:embed="rId71"/>
              <a:stretch>
                <a:fillRect/>
              </a:stretch>
            </p:blipFill>
            <p:spPr>
              <a:xfrm>
                <a:off x="4046057" y="6173160"/>
                <a:ext cx="321480" cy="22500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84600" cy="614520"/>
            <a:chOff x="4726457" y="3636240"/>
            <a:chExt cx="84600" cy="61452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73"/>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52737" y="3920640"/>
                <a:ext cx="20520" cy="20844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75"/>
                <a:stretch>
                  <a:fillRect/>
                </a:stretch>
              </p:blipFill>
              <p:spPr>
                <a:xfrm>
                  <a:off x="4744097" y="3912000"/>
                  <a:ext cx="3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52920" cy="15768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77"/>
                <a:stretch>
                  <a:fillRect/>
                </a:stretch>
              </p:blipFill>
              <p:spPr>
                <a:xfrm>
                  <a:off x="4749497" y="3627600"/>
                  <a:ext cx="70560" cy="17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79"/>
              <a:stretch>
                <a:fillRect/>
              </a:stretch>
            </p:blipFill>
            <p:spPr>
              <a:xfrm>
                <a:off x="4779017" y="3699240"/>
                <a:ext cx="24840" cy="19440"/>
              </a:xfrm>
              <a:prstGeom prst="rect">
                <a:avLst/>
              </a:prstGeom>
            </p:spPr>
          </p:pic>
        </mc:Fallback>
      </mc:AlternateContent>
      <p:grpSp>
        <p:nvGrpSpPr>
          <p:cNvPr id="66" name="Group 65">
            <a:extLst>
              <a:ext uri="{FF2B5EF4-FFF2-40B4-BE49-F238E27FC236}">
                <a16:creationId xmlns:a16="http://schemas.microsoft.com/office/drawing/2014/main" id="{77DF856B-8498-8FD1-279D-444CEE2EF8B9}"/>
              </a:ext>
            </a:extLst>
          </p:cNvPr>
          <p:cNvGrpSpPr/>
          <p:nvPr/>
        </p:nvGrpSpPr>
        <p:grpSpPr>
          <a:xfrm>
            <a:off x="3845537" y="3589080"/>
            <a:ext cx="921960" cy="539280"/>
            <a:chOff x="3845537" y="3589080"/>
            <a:chExt cx="921960" cy="539280"/>
          </a:xfrm>
        </p:grpSpPr>
        <mc:AlternateContent xmlns:mc="http://schemas.openxmlformats.org/markup-compatibility/2006" xmlns:p14="http://schemas.microsoft.com/office/powerpoint/2010/main">
          <mc:Choice Requires="p14">
            <p:contentPart p14:bwMode="auto" r:id="rId80">
              <p14:nvContentPartPr>
                <p14:cNvPr id="56" name="Ink 55">
                  <a:extLst>
                    <a:ext uri="{FF2B5EF4-FFF2-40B4-BE49-F238E27FC236}">
                      <a16:creationId xmlns:a16="http://schemas.microsoft.com/office/drawing/2014/main" id="{8DC89AB6-2752-38A8-13B2-D19FD7C96E8E}"/>
                    </a:ext>
                  </a:extLst>
                </p14:cNvPr>
                <p14:cNvContentPartPr/>
                <p14:nvPr/>
              </p14:nvContentPartPr>
              <p14:xfrm>
                <a:off x="4704137" y="3780240"/>
                <a:ext cx="3240" cy="5040"/>
              </p14:xfrm>
            </p:contentPart>
          </mc:Choice>
          <mc:Fallback xmlns="">
            <p:pic>
              <p:nvPicPr>
                <p:cNvPr id="56" name="Ink 55">
                  <a:extLst>
                    <a:ext uri="{FF2B5EF4-FFF2-40B4-BE49-F238E27FC236}">
                      <a16:creationId xmlns:a16="http://schemas.microsoft.com/office/drawing/2014/main" id="{8DC89AB6-2752-38A8-13B2-D19FD7C96E8E}"/>
                    </a:ext>
                  </a:extLst>
                </p:cNvPr>
                <p:cNvPicPr/>
                <p:nvPr/>
              </p:nvPicPr>
              <p:blipFill>
                <a:blip r:embed="rId81"/>
                <a:stretch>
                  <a:fillRect/>
                </a:stretch>
              </p:blipFill>
              <p:spPr>
                <a:xfrm>
                  <a:off x="4695497" y="3771600"/>
                  <a:ext cx="208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62E63759-7C64-B10E-3E47-CD254D8F95BD}"/>
                    </a:ext>
                  </a:extLst>
                </p14:cNvPr>
                <p14:cNvContentPartPr/>
                <p14:nvPr/>
              </p14:nvContentPartPr>
              <p14:xfrm>
                <a:off x="4508657" y="3663960"/>
                <a:ext cx="218880" cy="84960"/>
              </p14:xfrm>
            </p:contentPart>
          </mc:Choice>
          <mc:Fallback xmlns="">
            <p:pic>
              <p:nvPicPr>
                <p:cNvPr id="57" name="Ink 56">
                  <a:extLst>
                    <a:ext uri="{FF2B5EF4-FFF2-40B4-BE49-F238E27FC236}">
                      <a16:creationId xmlns:a16="http://schemas.microsoft.com/office/drawing/2014/main" id="{62E63759-7C64-B10E-3E47-CD254D8F95BD}"/>
                    </a:ext>
                  </a:extLst>
                </p:cNvPr>
                <p:cNvPicPr/>
                <p:nvPr/>
              </p:nvPicPr>
              <p:blipFill>
                <a:blip r:embed="rId83"/>
                <a:stretch>
                  <a:fillRect/>
                </a:stretch>
              </p:blipFill>
              <p:spPr>
                <a:xfrm>
                  <a:off x="4499657" y="3655320"/>
                  <a:ext cx="2365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Ink 57">
                  <a:extLst>
                    <a:ext uri="{FF2B5EF4-FFF2-40B4-BE49-F238E27FC236}">
                      <a16:creationId xmlns:a16="http://schemas.microsoft.com/office/drawing/2014/main" id="{3190595D-626E-5519-E0BD-B7D34306B244}"/>
                    </a:ext>
                  </a:extLst>
                </p14:cNvPr>
                <p14:cNvContentPartPr/>
                <p14:nvPr/>
              </p14:nvContentPartPr>
              <p14:xfrm>
                <a:off x="4265657" y="3648480"/>
                <a:ext cx="469800" cy="180000"/>
              </p14:xfrm>
            </p:contentPart>
          </mc:Choice>
          <mc:Fallback xmlns="">
            <p:pic>
              <p:nvPicPr>
                <p:cNvPr id="58" name="Ink 57">
                  <a:extLst>
                    <a:ext uri="{FF2B5EF4-FFF2-40B4-BE49-F238E27FC236}">
                      <a16:creationId xmlns:a16="http://schemas.microsoft.com/office/drawing/2014/main" id="{3190595D-626E-5519-E0BD-B7D34306B244}"/>
                    </a:ext>
                  </a:extLst>
                </p:cNvPr>
                <p:cNvPicPr/>
                <p:nvPr/>
              </p:nvPicPr>
              <p:blipFill>
                <a:blip r:embed="rId85"/>
                <a:stretch>
                  <a:fillRect/>
                </a:stretch>
              </p:blipFill>
              <p:spPr>
                <a:xfrm>
                  <a:off x="4257017" y="3639840"/>
                  <a:ext cx="4874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9" name="Ink 58">
                  <a:extLst>
                    <a:ext uri="{FF2B5EF4-FFF2-40B4-BE49-F238E27FC236}">
                      <a16:creationId xmlns:a16="http://schemas.microsoft.com/office/drawing/2014/main" id="{7565F39C-7DC9-16A7-302B-20FDA1C79054}"/>
                    </a:ext>
                  </a:extLst>
                </p14:cNvPr>
                <p14:cNvContentPartPr/>
                <p14:nvPr/>
              </p14:nvContentPartPr>
              <p14:xfrm>
                <a:off x="4181417" y="3658560"/>
                <a:ext cx="503640" cy="210960"/>
              </p14:xfrm>
            </p:contentPart>
          </mc:Choice>
          <mc:Fallback xmlns="">
            <p:pic>
              <p:nvPicPr>
                <p:cNvPr id="59" name="Ink 58">
                  <a:extLst>
                    <a:ext uri="{FF2B5EF4-FFF2-40B4-BE49-F238E27FC236}">
                      <a16:creationId xmlns:a16="http://schemas.microsoft.com/office/drawing/2014/main" id="{7565F39C-7DC9-16A7-302B-20FDA1C79054}"/>
                    </a:ext>
                  </a:extLst>
                </p:cNvPr>
                <p:cNvPicPr/>
                <p:nvPr/>
              </p:nvPicPr>
              <p:blipFill>
                <a:blip r:embed="rId87"/>
                <a:stretch>
                  <a:fillRect/>
                </a:stretch>
              </p:blipFill>
              <p:spPr>
                <a:xfrm>
                  <a:off x="4172417" y="3649920"/>
                  <a:ext cx="5212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 name="Ink 59">
                  <a:extLst>
                    <a:ext uri="{FF2B5EF4-FFF2-40B4-BE49-F238E27FC236}">
                      <a16:creationId xmlns:a16="http://schemas.microsoft.com/office/drawing/2014/main" id="{1E727321-7869-B90D-202D-D09609156315}"/>
                    </a:ext>
                  </a:extLst>
                </p14:cNvPr>
                <p14:cNvContentPartPr/>
                <p14:nvPr/>
              </p14:nvContentPartPr>
              <p14:xfrm>
                <a:off x="3845537" y="3589080"/>
                <a:ext cx="921960" cy="355680"/>
              </p14:xfrm>
            </p:contentPart>
          </mc:Choice>
          <mc:Fallback xmlns="">
            <p:pic>
              <p:nvPicPr>
                <p:cNvPr id="60" name="Ink 59">
                  <a:extLst>
                    <a:ext uri="{FF2B5EF4-FFF2-40B4-BE49-F238E27FC236}">
                      <a16:creationId xmlns:a16="http://schemas.microsoft.com/office/drawing/2014/main" id="{1E727321-7869-B90D-202D-D09609156315}"/>
                    </a:ext>
                  </a:extLst>
                </p:cNvPr>
                <p:cNvPicPr/>
                <p:nvPr/>
              </p:nvPicPr>
              <p:blipFill>
                <a:blip r:embed="rId89"/>
                <a:stretch>
                  <a:fillRect/>
                </a:stretch>
              </p:blipFill>
              <p:spPr>
                <a:xfrm>
                  <a:off x="3836897" y="3580440"/>
                  <a:ext cx="93960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1" name="Ink 60">
                  <a:extLst>
                    <a:ext uri="{FF2B5EF4-FFF2-40B4-BE49-F238E27FC236}">
                      <a16:creationId xmlns:a16="http://schemas.microsoft.com/office/drawing/2014/main" id="{D47EFB3A-A87F-50D4-2BA0-5C52FCD2579A}"/>
                    </a:ext>
                  </a:extLst>
                </p14:cNvPr>
                <p14:cNvContentPartPr/>
                <p14:nvPr/>
              </p14:nvContentPartPr>
              <p14:xfrm>
                <a:off x="3897017" y="3638400"/>
                <a:ext cx="699480" cy="288000"/>
              </p14:xfrm>
            </p:contentPart>
          </mc:Choice>
          <mc:Fallback xmlns="">
            <p:pic>
              <p:nvPicPr>
                <p:cNvPr id="61" name="Ink 60">
                  <a:extLst>
                    <a:ext uri="{FF2B5EF4-FFF2-40B4-BE49-F238E27FC236}">
                      <a16:creationId xmlns:a16="http://schemas.microsoft.com/office/drawing/2014/main" id="{D47EFB3A-A87F-50D4-2BA0-5C52FCD2579A}"/>
                    </a:ext>
                  </a:extLst>
                </p:cNvPr>
                <p:cNvPicPr/>
                <p:nvPr/>
              </p:nvPicPr>
              <p:blipFill>
                <a:blip r:embed="rId91"/>
                <a:stretch>
                  <a:fillRect/>
                </a:stretch>
              </p:blipFill>
              <p:spPr>
                <a:xfrm>
                  <a:off x="3888017" y="3629400"/>
                  <a:ext cx="71712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Ink 61">
                  <a:extLst>
                    <a:ext uri="{FF2B5EF4-FFF2-40B4-BE49-F238E27FC236}">
                      <a16:creationId xmlns:a16="http://schemas.microsoft.com/office/drawing/2014/main" id="{4B1B0B52-CD9B-0D37-DE50-74619B66C1E0}"/>
                    </a:ext>
                  </a:extLst>
                </p14:cNvPr>
                <p14:cNvContentPartPr/>
                <p14:nvPr/>
              </p14:nvContentPartPr>
              <p14:xfrm>
                <a:off x="3949577" y="3679080"/>
                <a:ext cx="666360" cy="300960"/>
              </p14:xfrm>
            </p:contentPart>
          </mc:Choice>
          <mc:Fallback xmlns="">
            <p:pic>
              <p:nvPicPr>
                <p:cNvPr id="62" name="Ink 61">
                  <a:extLst>
                    <a:ext uri="{FF2B5EF4-FFF2-40B4-BE49-F238E27FC236}">
                      <a16:creationId xmlns:a16="http://schemas.microsoft.com/office/drawing/2014/main" id="{4B1B0B52-CD9B-0D37-DE50-74619B66C1E0}"/>
                    </a:ext>
                  </a:extLst>
                </p:cNvPr>
                <p:cNvPicPr/>
                <p:nvPr/>
              </p:nvPicPr>
              <p:blipFill>
                <a:blip r:embed="rId93"/>
                <a:stretch>
                  <a:fillRect/>
                </a:stretch>
              </p:blipFill>
              <p:spPr>
                <a:xfrm>
                  <a:off x="3940937" y="3670080"/>
                  <a:ext cx="68400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Ink 62">
                  <a:extLst>
                    <a:ext uri="{FF2B5EF4-FFF2-40B4-BE49-F238E27FC236}">
                      <a16:creationId xmlns:a16="http://schemas.microsoft.com/office/drawing/2014/main" id="{EDD4D85D-6AC0-B587-CA6F-BC354C099E49}"/>
                    </a:ext>
                  </a:extLst>
                </p14:cNvPr>
                <p14:cNvContentPartPr/>
                <p14:nvPr/>
              </p14:nvContentPartPr>
              <p14:xfrm>
                <a:off x="3893417" y="3690240"/>
                <a:ext cx="844920" cy="419040"/>
              </p14:xfrm>
            </p:contentPart>
          </mc:Choice>
          <mc:Fallback xmlns="">
            <p:pic>
              <p:nvPicPr>
                <p:cNvPr id="63" name="Ink 62">
                  <a:extLst>
                    <a:ext uri="{FF2B5EF4-FFF2-40B4-BE49-F238E27FC236}">
                      <a16:creationId xmlns:a16="http://schemas.microsoft.com/office/drawing/2014/main" id="{EDD4D85D-6AC0-B587-CA6F-BC354C099E49}"/>
                    </a:ext>
                  </a:extLst>
                </p:cNvPr>
                <p:cNvPicPr/>
                <p:nvPr/>
              </p:nvPicPr>
              <p:blipFill>
                <a:blip r:embed="rId95"/>
                <a:stretch>
                  <a:fillRect/>
                </a:stretch>
              </p:blipFill>
              <p:spPr>
                <a:xfrm>
                  <a:off x="3884777" y="3681600"/>
                  <a:ext cx="86256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Ink 63">
                  <a:extLst>
                    <a:ext uri="{FF2B5EF4-FFF2-40B4-BE49-F238E27FC236}">
                      <a16:creationId xmlns:a16="http://schemas.microsoft.com/office/drawing/2014/main" id="{C8E2A042-C0EC-BA8C-0568-81A4D2CF052B}"/>
                    </a:ext>
                  </a:extLst>
                </p14:cNvPr>
                <p14:cNvContentPartPr/>
                <p14:nvPr/>
              </p14:nvContentPartPr>
              <p14:xfrm>
                <a:off x="4022657" y="3861240"/>
                <a:ext cx="581400" cy="244080"/>
              </p14:xfrm>
            </p:contentPart>
          </mc:Choice>
          <mc:Fallback xmlns="">
            <p:pic>
              <p:nvPicPr>
                <p:cNvPr id="64" name="Ink 63">
                  <a:extLst>
                    <a:ext uri="{FF2B5EF4-FFF2-40B4-BE49-F238E27FC236}">
                      <a16:creationId xmlns:a16="http://schemas.microsoft.com/office/drawing/2014/main" id="{C8E2A042-C0EC-BA8C-0568-81A4D2CF052B}"/>
                    </a:ext>
                  </a:extLst>
                </p:cNvPr>
                <p:cNvPicPr/>
                <p:nvPr/>
              </p:nvPicPr>
              <p:blipFill>
                <a:blip r:embed="rId97"/>
                <a:stretch>
                  <a:fillRect/>
                </a:stretch>
              </p:blipFill>
              <p:spPr>
                <a:xfrm>
                  <a:off x="4013657" y="3852600"/>
                  <a:ext cx="59904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5" name="Ink 64">
                  <a:extLst>
                    <a:ext uri="{FF2B5EF4-FFF2-40B4-BE49-F238E27FC236}">
                      <a16:creationId xmlns:a16="http://schemas.microsoft.com/office/drawing/2014/main" id="{C5A06169-4408-CAFF-8AF0-6814AA9C6B7F}"/>
                    </a:ext>
                  </a:extLst>
                </p14:cNvPr>
                <p14:cNvContentPartPr/>
                <p14:nvPr/>
              </p14:nvContentPartPr>
              <p14:xfrm>
                <a:off x="4199057" y="3947640"/>
                <a:ext cx="387360" cy="180720"/>
              </p14:xfrm>
            </p:contentPart>
          </mc:Choice>
          <mc:Fallback xmlns="">
            <p:pic>
              <p:nvPicPr>
                <p:cNvPr id="65" name="Ink 64">
                  <a:extLst>
                    <a:ext uri="{FF2B5EF4-FFF2-40B4-BE49-F238E27FC236}">
                      <a16:creationId xmlns:a16="http://schemas.microsoft.com/office/drawing/2014/main" id="{C5A06169-4408-CAFF-8AF0-6814AA9C6B7F}"/>
                    </a:ext>
                  </a:extLst>
                </p:cNvPr>
                <p:cNvPicPr/>
                <p:nvPr/>
              </p:nvPicPr>
              <p:blipFill>
                <a:blip r:embed="rId99"/>
                <a:stretch>
                  <a:fillRect/>
                </a:stretch>
              </p:blipFill>
              <p:spPr>
                <a:xfrm>
                  <a:off x="4190057" y="3939000"/>
                  <a:ext cx="405000" cy="19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67" name="Ink 66">
                <a:extLst>
                  <a:ext uri="{FF2B5EF4-FFF2-40B4-BE49-F238E27FC236}">
                    <a16:creationId xmlns:a16="http://schemas.microsoft.com/office/drawing/2014/main" id="{5C514DC2-7F39-D0C2-D242-6CE6016759EA}"/>
                  </a:ext>
                </a:extLst>
              </p14:cNvPr>
              <p14:cNvContentPartPr/>
              <p14:nvPr/>
            </p14:nvContentPartPr>
            <p14:xfrm>
              <a:off x="3643577" y="3235920"/>
              <a:ext cx="1143360" cy="246600"/>
            </p14:xfrm>
          </p:contentPart>
        </mc:Choice>
        <mc:Fallback xmlns="">
          <p:pic>
            <p:nvPicPr>
              <p:cNvPr id="67" name="Ink 66">
                <a:extLst>
                  <a:ext uri="{FF2B5EF4-FFF2-40B4-BE49-F238E27FC236}">
                    <a16:creationId xmlns:a16="http://schemas.microsoft.com/office/drawing/2014/main" id="{5C514DC2-7F39-D0C2-D242-6CE6016759EA}"/>
                  </a:ext>
                </a:extLst>
              </p:cNvPr>
              <p:cNvPicPr/>
              <p:nvPr/>
            </p:nvPicPr>
            <p:blipFill>
              <a:blip r:embed="rId101"/>
              <a:stretch>
                <a:fillRect/>
              </a:stretch>
            </p:blipFill>
            <p:spPr>
              <a:xfrm>
                <a:off x="3634937" y="3226920"/>
                <a:ext cx="1161000" cy="264240"/>
              </a:xfrm>
              <a:prstGeom prst="rect">
                <a:avLst/>
              </a:prstGeom>
            </p:spPr>
          </p:pic>
        </mc:Fallback>
      </mc:AlternateContent>
      <p:grpSp>
        <p:nvGrpSpPr>
          <p:cNvPr id="72" name="Group 71">
            <a:extLst>
              <a:ext uri="{FF2B5EF4-FFF2-40B4-BE49-F238E27FC236}">
                <a16:creationId xmlns:a16="http://schemas.microsoft.com/office/drawing/2014/main" id="{9F972BB4-37E6-8D3F-FDAD-0BE7AA484280}"/>
              </a:ext>
            </a:extLst>
          </p:cNvPr>
          <p:cNvGrpSpPr/>
          <p:nvPr/>
        </p:nvGrpSpPr>
        <p:grpSpPr>
          <a:xfrm>
            <a:off x="3959657" y="2773680"/>
            <a:ext cx="1094040" cy="236520"/>
            <a:chOff x="3959657" y="2773680"/>
            <a:chExt cx="1094040" cy="236520"/>
          </a:xfrm>
        </p:grpSpPr>
        <mc:AlternateContent xmlns:mc="http://schemas.openxmlformats.org/markup-compatibility/2006" xmlns:p14="http://schemas.microsoft.com/office/powerpoint/2010/main">
          <mc:Choice Requires="p14">
            <p:contentPart p14:bwMode="auto" r:id="rId102">
              <p14:nvContentPartPr>
                <p14:cNvPr id="68" name="Ink 67">
                  <a:extLst>
                    <a:ext uri="{FF2B5EF4-FFF2-40B4-BE49-F238E27FC236}">
                      <a16:creationId xmlns:a16="http://schemas.microsoft.com/office/drawing/2014/main" id="{4A7085FE-BFB8-8B93-5DE0-FA1F49C578EE}"/>
                    </a:ext>
                  </a:extLst>
                </p14:cNvPr>
                <p14:cNvContentPartPr/>
                <p14:nvPr/>
              </p14:nvContentPartPr>
              <p14:xfrm>
                <a:off x="4051097" y="2816880"/>
                <a:ext cx="27360" cy="148320"/>
              </p14:xfrm>
            </p:contentPart>
          </mc:Choice>
          <mc:Fallback xmlns="">
            <p:pic>
              <p:nvPicPr>
                <p:cNvPr id="68" name="Ink 67">
                  <a:extLst>
                    <a:ext uri="{FF2B5EF4-FFF2-40B4-BE49-F238E27FC236}">
                      <a16:creationId xmlns:a16="http://schemas.microsoft.com/office/drawing/2014/main" id="{4A7085FE-BFB8-8B93-5DE0-FA1F49C578EE}"/>
                    </a:ext>
                  </a:extLst>
                </p:cNvPr>
                <p:cNvPicPr/>
                <p:nvPr/>
              </p:nvPicPr>
              <p:blipFill>
                <a:blip r:embed="rId103"/>
                <a:stretch>
                  <a:fillRect/>
                </a:stretch>
              </p:blipFill>
              <p:spPr>
                <a:xfrm>
                  <a:off x="4042097" y="2808240"/>
                  <a:ext cx="45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9" name="Ink 68">
                  <a:extLst>
                    <a:ext uri="{FF2B5EF4-FFF2-40B4-BE49-F238E27FC236}">
                      <a16:creationId xmlns:a16="http://schemas.microsoft.com/office/drawing/2014/main" id="{FFADEC08-F5BC-1982-0BBB-98DD987F4CC9}"/>
                    </a:ext>
                  </a:extLst>
                </p14:cNvPr>
                <p14:cNvContentPartPr/>
                <p14:nvPr/>
              </p14:nvContentPartPr>
              <p14:xfrm>
                <a:off x="3959657" y="2814000"/>
                <a:ext cx="349560" cy="189720"/>
              </p14:xfrm>
            </p:contentPart>
          </mc:Choice>
          <mc:Fallback xmlns="">
            <p:pic>
              <p:nvPicPr>
                <p:cNvPr id="69" name="Ink 68">
                  <a:extLst>
                    <a:ext uri="{FF2B5EF4-FFF2-40B4-BE49-F238E27FC236}">
                      <a16:creationId xmlns:a16="http://schemas.microsoft.com/office/drawing/2014/main" id="{FFADEC08-F5BC-1982-0BBB-98DD987F4CC9}"/>
                    </a:ext>
                  </a:extLst>
                </p:cNvPr>
                <p:cNvPicPr/>
                <p:nvPr/>
              </p:nvPicPr>
              <p:blipFill>
                <a:blip r:embed="rId105"/>
                <a:stretch>
                  <a:fillRect/>
                </a:stretch>
              </p:blipFill>
              <p:spPr>
                <a:xfrm>
                  <a:off x="3951017" y="2805000"/>
                  <a:ext cx="3672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0" name="Ink 69">
                  <a:extLst>
                    <a:ext uri="{FF2B5EF4-FFF2-40B4-BE49-F238E27FC236}">
                      <a16:creationId xmlns:a16="http://schemas.microsoft.com/office/drawing/2014/main" id="{B2D678A7-6EB4-13F1-667E-03A8EFE8230C}"/>
                    </a:ext>
                  </a:extLst>
                </p14:cNvPr>
                <p14:cNvContentPartPr/>
                <p14:nvPr/>
              </p14:nvContentPartPr>
              <p14:xfrm>
                <a:off x="4382657" y="2773680"/>
                <a:ext cx="299880" cy="236520"/>
              </p14:xfrm>
            </p:contentPart>
          </mc:Choice>
          <mc:Fallback xmlns="">
            <p:pic>
              <p:nvPicPr>
                <p:cNvPr id="70" name="Ink 69">
                  <a:extLst>
                    <a:ext uri="{FF2B5EF4-FFF2-40B4-BE49-F238E27FC236}">
                      <a16:creationId xmlns:a16="http://schemas.microsoft.com/office/drawing/2014/main" id="{B2D678A7-6EB4-13F1-667E-03A8EFE8230C}"/>
                    </a:ext>
                  </a:extLst>
                </p:cNvPr>
                <p:cNvPicPr/>
                <p:nvPr/>
              </p:nvPicPr>
              <p:blipFill>
                <a:blip r:embed="rId107"/>
                <a:stretch>
                  <a:fillRect/>
                </a:stretch>
              </p:blipFill>
              <p:spPr>
                <a:xfrm>
                  <a:off x="4374017" y="2765040"/>
                  <a:ext cx="3175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1" name="Ink 70">
                  <a:extLst>
                    <a:ext uri="{FF2B5EF4-FFF2-40B4-BE49-F238E27FC236}">
                      <a16:creationId xmlns:a16="http://schemas.microsoft.com/office/drawing/2014/main" id="{D0BD95F4-84C8-7848-9F13-594CD64078A9}"/>
                    </a:ext>
                  </a:extLst>
                </p14:cNvPr>
                <p14:cNvContentPartPr/>
                <p14:nvPr/>
              </p14:nvContentPartPr>
              <p14:xfrm>
                <a:off x="4726817" y="2807520"/>
                <a:ext cx="326880" cy="189720"/>
              </p14:xfrm>
            </p:contentPart>
          </mc:Choice>
          <mc:Fallback xmlns="">
            <p:pic>
              <p:nvPicPr>
                <p:cNvPr id="71" name="Ink 70">
                  <a:extLst>
                    <a:ext uri="{FF2B5EF4-FFF2-40B4-BE49-F238E27FC236}">
                      <a16:creationId xmlns:a16="http://schemas.microsoft.com/office/drawing/2014/main" id="{D0BD95F4-84C8-7848-9F13-594CD64078A9}"/>
                    </a:ext>
                  </a:extLst>
                </p:cNvPr>
                <p:cNvPicPr/>
                <p:nvPr/>
              </p:nvPicPr>
              <p:blipFill>
                <a:blip r:embed="rId109"/>
                <a:stretch>
                  <a:fillRect/>
                </a:stretch>
              </p:blipFill>
              <p:spPr>
                <a:xfrm>
                  <a:off x="4718177" y="2798520"/>
                  <a:ext cx="344520" cy="207360"/>
                </a:xfrm>
                <a:prstGeom prst="rect">
                  <a:avLst/>
                </a:prstGeom>
              </p:spPr>
            </p:pic>
          </mc:Fallback>
        </mc:AlternateContent>
      </p:grpSp>
    </p:spTree>
    <p:extLst>
      <p:ext uri="{BB962C8B-B14F-4D97-AF65-F5344CB8AC3E}">
        <p14:creationId xmlns:p14="http://schemas.microsoft.com/office/powerpoint/2010/main" val="3300890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Key Takeaways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marL="274320" lvl="1" indent="0">
                  <a:buNone/>
                </a:pPr>
                <a:r>
                  <a:rPr lang="en-US" sz="2000" dirty="0">
                    <a:cs typeface="Times New Roman" panose="02020603050405020304" pitchFamily="18" charset="0"/>
                  </a:rPr>
                  <a:t>There is a </a:t>
                </a:r>
                <a:r>
                  <a:rPr lang="en-US" sz="2000" b="1" dirty="0">
                    <a:cs typeface="Times New Roman" panose="02020603050405020304" pitchFamily="18" charset="0"/>
                  </a:rPr>
                  <a:t>tradeoff </a:t>
                </a:r>
                <a:r>
                  <a:rPr lang="en-US" sz="2000" dirty="0">
                    <a:cs typeface="Times New Roman" panose="02020603050405020304" pitchFamily="18" charset="0"/>
                  </a:rPr>
                  <a:t>between risk and inefficiency – the optimal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0,1</m:t>
                        </m:r>
                      </m:e>
                    </m:d>
                  </m:oMath>
                </a14:m>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0AF00FF5-731F-6CB1-6923-E49E84E5F9B4}"/>
              </a:ext>
            </a:extLst>
          </p:cNvPr>
          <p:cNvSpPr txBox="1"/>
          <p:nvPr/>
        </p:nvSpPr>
        <p:spPr>
          <a:xfrm>
            <a:off x="5181600" y="1981200"/>
            <a:ext cx="1093569" cy="369332"/>
          </a:xfrm>
          <a:prstGeom prst="rect">
            <a:avLst/>
          </a:prstGeom>
          <a:solidFill>
            <a:schemeClr val="accent2"/>
          </a:solidFill>
          <a:ln>
            <a:solidFill>
              <a:srgbClr val="0070C0"/>
            </a:solidFill>
          </a:ln>
        </p:spPr>
        <p:txBody>
          <a:bodyPr wrap="none" rtlCol="0">
            <a:spAutoFit/>
          </a:bodyPr>
          <a:lstStyle/>
          <a:p>
            <a:r>
              <a:rPr lang="en-CA" b="1" dirty="0"/>
              <a:t>Insurer</a:t>
            </a:r>
          </a:p>
        </p:txBody>
      </p:sp>
      <p:sp>
        <p:nvSpPr>
          <p:cNvPr id="5" name="TextBox 4">
            <a:extLst>
              <a:ext uri="{FF2B5EF4-FFF2-40B4-BE49-F238E27FC236}">
                <a16:creationId xmlns:a16="http://schemas.microsoft.com/office/drawing/2014/main" id="{7F7FB196-C9DB-4009-A754-50E97B23F64F}"/>
              </a:ext>
            </a:extLst>
          </p:cNvPr>
          <p:cNvSpPr txBox="1"/>
          <p:nvPr/>
        </p:nvSpPr>
        <p:spPr>
          <a:xfrm>
            <a:off x="2666515" y="3668094"/>
            <a:ext cx="1253869" cy="369332"/>
          </a:xfrm>
          <a:prstGeom prst="rect">
            <a:avLst/>
          </a:prstGeom>
          <a:solidFill>
            <a:schemeClr val="accent2"/>
          </a:solidFill>
          <a:ln>
            <a:solidFill>
              <a:srgbClr val="0070C0"/>
            </a:solidFill>
          </a:ln>
        </p:spPr>
        <p:txBody>
          <a:bodyPr wrap="none" rtlCol="0">
            <a:spAutoFit/>
          </a:bodyPr>
          <a:lstStyle/>
          <a:p>
            <a:r>
              <a:rPr lang="en-CA" b="1" dirty="0"/>
              <a:t>Provider</a:t>
            </a:r>
          </a:p>
        </p:txBody>
      </p:sp>
      <p:sp>
        <p:nvSpPr>
          <p:cNvPr id="6" name="TextBox 5">
            <a:extLst>
              <a:ext uri="{FF2B5EF4-FFF2-40B4-BE49-F238E27FC236}">
                <a16:creationId xmlns:a16="http://schemas.microsoft.com/office/drawing/2014/main" id="{5A5657CC-71DB-0B28-CD7A-BEB594D38B33}"/>
              </a:ext>
            </a:extLst>
          </p:cNvPr>
          <p:cNvSpPr txBox="1"/>
          <p:nvPr/>
        </p:nvSpPr>
        <p:spPr>
          <a:xfrm>
            <a:off x="7628950" y="3668094"/>
            <a:ext cx="1414170" cy="369332"/>
          </a:xfrm>
          <a:prstGeom prst="rect">
            <a:avLst/>
          </a:prstGeom>
          <a:solidFill>
            <a:schemeClr val="accent2"/>
          </a:solidFill>
          <a:ln>
            <a:solidFill>
              <a:srgbClr val="0070C0"/>
            </a:solidFill>
          </a:ln>
        </p:spPr>
        <p:txBody>
          <a:bodyPr wrap="none" rtlCol="0">
            <a:spAutoFit/>
          </a:bodyPr>
          <a:lstStyle/>
          <a:p>
            <a:r>
              <a:rPr lang="en-CA" b="1" dirty="0"/>
              <a:t>Consumer</a:t>
            </a:r>
          </a:p>
        </p:txBody>
      </p:sp>
      <p:cxnSp>
        <p:nvCxnSpPr>
          <p:cNvPr id="19" name="Straight Arrow Connector 18">
            <a:extLst>
              <a:ext uri="{FF2B5EF4-FFF2-40B4-BE49-F238E27FC236}">
                <a16:creationId xmlns:a16="http://schemas.microsoft.com/office/drawing/2014/main" id="{36A05F18-72CA-3313-FEFD-B09CAE513E9D}"/>
              </a:ext>
            </a:extLst>
          </p:cNvPr>
          <p:cNvCxnSpPr>
            <a:stCxn id="4" idx="2"/>
            <a:endCxn id="5" idx="0"/>
          </p:cNvCxnSpPr>
          <p:nvPr/>
        </p:nvCxnSpPr>
        <p:spPr>
          <a:xfrm flipH="1">
            <a:off x="3293450" y="2350532"/>
            <a:ext cx="2434935" cy="1317562"/>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A066CF-3826-FC8D-F943-CD8C765E2D8B}"/>
              </a:ext>
            </a:extLst>
          </p:cNvPr>
          <p:cNvCxnSpPr>
            <a:cxnSpLocks/>
            <a:stCxn id="6" idx="1"/>
            <a:endCxn id="5" idx="3"/>
          </p:cNvCxnSpPr>
          <p:nvPr/>
        </p:nvCxnSpPr>
        <p:spPr>
          <a:xfrm flipH="1">
            <a:off x="3920384" y="3852760"/>
            <a:ext cx="3708566" cy="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E656B-99DA-ACF7-28F9-904855ACA9CD}"/>
              </a:ext>
            </a:extLst>
          </p:cNvPr>
          <p:cNvCxnSpPr>
            <a:cxnSpLocks/>
            <a:stCxn id="4" idx="2"/>
            <a:endCxn id="6" idx="0"/>
          </p:cNvCxnSpPr>
          <p:nvPr/>
        </p:nvCxnSpPr>
        <p:spPr>
          <a:xfrm>
            <a:off x="5728385" y="2350532"/>
            <a:ext cx="2607650" cy="1317562"/>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929E4AF-3216-BCB7-0825-8E46602D8EF2}"/>
              </a:ext>
            </a:extLst>
          </p:cNvPr>
          <p:cNvSpPr txBox="1"/>
          <p:nvPr/>
        </p:nvSpPr>
        <p:spPr>
          <a:xfrm>
            <a:off x="6781800" y="2514600"/>
            <a:ext cx="1867819" cy="369332"/>
          </a:xfrm>
          <a:prstGeom prst="rect">
            <a:avLst/>
          </a:prstGeom>
          <a:solidFill>
            <a:schemeClr val="accent3">
              <a:lumMod val="20000"/>
              <a:lumOff val="80000"/>
            </a:schemeClr>
          </a:solidFill>
          <a:ln>
            <a:solidFill>
              <a:schemeClr val="accent3">
                <a:lumMod val="75000"/>
              </a:schemeClr>
            </a:solidFill>
          </a:ln>
        </p:spPr>
        <p:txBody>
          <a:bodyPr wrap="none" rtlCol="0">
            <a:spAutoFit/>
          </a:bodyPr>
          <a:lstStyle/>
          <a:p>
            <a:r>
              <a:rPr lang="en-CA" b="1" dirty="0"/>
              <a:t>Moral hazard!</a:t>
            </a:r>
          </a:p>
        </p:txBody>
      </p:sp>
    </p:spTree>
    <p:extLst>
      <p:ext uri="{BB962C8B-B14F-4D97-AF65-F5344CB8AC3E}">
        <p14:creationId xmlns:p14="http://schemas.microsoft.com/office/powerpoint/2010/main" val="1300004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0"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0"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4268305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0"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0"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𝐻</m:t>
                          </m:r>
                        </m:e>
                        <m:sub>
                          <m:r>
                            <a:rPr lang="en-US" sz="2400" b="0" i="1" smtClean="0">
                              <a:solidFill>
                                <a:schemeClr val="tx1"/>
                              </a:solidFill>
                              <a:latin typeface="Cambria Math" panose="02040503050406030204" pitchFamily="18" charset="0"/>
                              <a:cs typeface="Times New Roman" panose="02020603050405020304" pitchFamily="18" charset="0"/>
                            </a:rPr>
                            <m:t>𝑚</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𝐻</m:t>
                          </m:r>
                        </m:sub>
                      </m:sSub>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𝔼</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sub>
                      </m:sSub>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How do we interpret this?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3896181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0"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0"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𝐻</m:t>
                          </m:r>
                        </m:e>
                        <m:sub>
                          <m:r>
                            <a:rPr lang="en-US" sz="2400" b="0" i="1" smtClean="0">
                              <a:solidFill>
                                <a:schemeClr val="tx1"/>
                              </a:solidFill>
                              <a:latin typeface="Cambria Math" panose="02040503050406030204" pitchFamily="18" charset="0"/>
                              <a:cs typeface="Times New Roman" panose="02020603050405020304" pitchFamily="18" charset="0"/>
                            </a:rPr>
                            <m:t>𝑚</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𝐻</m:t>
                          </m:r>
                        </m:sub>
                      </m:sSub>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𝔼</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sub>
                      </m:sSub>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How do we interpret this? </a:t>
                </a:r>
              </a:p>
              <a:p>
                <a:pPr lvl="1"/>
                <a:r>
                  <a:rPr lang="en-US" sz="2400" dirty="0">
                    <a:solidFill>
                      <a:schemeClr val="tx1"/>
                    </a:solidFill>
                    <a:cs typeface="Times New Roman" panose="02020603050405020304" pitchFamily="18" charset="0"/>
                  </a:rPr>
                  <a:t>Hence, any kind of coinsurance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oMath>
                </a14:m>
                <a:r>
                  <a:rPr lang="en-US" sz="2400" dirty="0">
                    <a:solidFill>
                      <a:schemeClr val="tx1"/>
                    </a:solidFill>
                    <a:cs typeface="Times New Roman" panose="02020603050405020304" pitchFamily="18" charset="0"/>
                  </a:rPr>
                  <a:t> reduces expected utility, so can simply assign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𝑚</m:t>
                        </m:r>
                      </m:e>
                      <m:sup>
                        <m:r>
                          <a:rPr lang="en-US" sz="2400" b="0" i="1" smtClean="0">
                            <a:solidFill>
                              <a:schemeClr val="tx1"/>
                            </a:solidFill>
                            <a:latin typeface="Cambria Math" panose="02040503050406030204" pitchFamily="18" charset="0"/>
                            <a:cs typeface="Times New Roman" panose="02020603050405020304" pitchFamily="18" charset="0"/>
                          </a:rPr>
                          <m:t>∗</m:t>
                        </m:r>
                      </m:sup>
                    </m:sSup>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oMath>
                </a14:m>
                <a:r>
                  <a:rPr lang="en-US" sz="2400" dirty="0">
                    <a:solidFill>
                      <a:schemeClr val="tx1"/>
                    </a:solidFill>
                    <a:cs typeface="Times New Roman" panose="02020603050405020304" pitchFamily="18" charset="0"/>
                  </a:rPr>
                  <a:t> to fully reimburse optimal spending in each state (full insurance)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213130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First order condition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𝑚</m:t>
                          </m:r>
                        </m:sub>
                      </m:sSub>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𝐻</m:t>
                          </m:r>
                        </m:sub>
                      </m:sSub>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𝔼</m:t>
                      </m:r>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𝑦</m:t>
                          </m:r>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𝜋</m:t>
                          </m:r>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𝑐</m:t>
                          </m:r>
                          <m:d>
                            <m:dPr>
                              <m:ctrlPr>
                                <a:rPr lang="en-US" sz="2400" i="1">
                                  <a:solidFill>
                                    <a:schemeClr val="tx1"/>
                                  </a:solidFill>
                                  <a:latin typeface="Cambria Math" panose="02040503050406030204" pitchFamily="18" charset="0"/>
                                  <a:cs typeface="Times New Roman" panose="02020603050405020304" pitchFamily="18" charset="0"/>
                                </a:rPr>
                              </m:ctrlPr>
                            </m:dPr>
                            <m:e>
                              <m:r>
                                <a:rPr lang="en-US" sz="2400" i="1">
                                  <a:solidFill>
                                    <a:schemeClr val="tx1"/>
                                  </a:solidFill>
                                  <a:latin typeface="Cambria Math" panose="02040503050406030204" pitchFamily="18" charset="0"/>
                                  <a:cs typeface="Times New Roman" panose="02020603050405020304" pitchFamily="18" charset="0"/>
                                </a:rPr>
                                <m:t>𝑚</m:t>
                              </m:r>
                              <m:d>
                                <m:dPr>
                                  <m:ctrlPr>
                                    <a:rPr lang="en-US" sz="2400" i="1">
                                      <a:solidFill>
                                        <a:schemeClr val="tx1"/>
                                      </a:solidFill>
                                      <a:latin typeface="Cambria Math" panose="02040503050406030204" pitchFamily="18" charset="0"/>
                                      <a:cs typeface="Times New Roman" panose="02020603050405020304" pitchFamily="18" charset="0"/>
                                    </a:rPr>
                                  </m:ctrlPr>
                                </m:dPr>
                                <m:e>
                                  <m:r>
                                    <a:rPr lang="en-US" sz="2400" i="1">
                                      <a:solidFill>
                                        <a:schemeClr val="tx1"/>
                                      </a:solidFill>
                                      <a:latin typeface="Cambria Math" panose="02040503050406030204" pitchFamily="18" charset="0"/>
                                      <a:cs typeface="Times New Roman" panose="02020603050405020304" pitchFamily="18" charset="0"/>
                                    </a:rPr>
                                    <m:t>𝑠</m:t>
                                  </m:r>
                                </m:e>
                              </m:d>
                            </m:e>
                          </m:d>
                        </m:sub>
                      </m:sSub>
                      <m:r>
                        <a:rPr lang="en-US" sz="2400" i="1">
                          <a:solidFill>
                            <a:schemeClr val="tx1"/>
                          </a:solidFill>
                          <a:latin typeface="Cambria Math" panose="02040503050406030204" pitchFamily="18" charset="0"/>
                          <a:cs typeface="Times New Roman" panose="02020603050405020304" pitchFamily="18" charset="0"/>
                        </a:rPr>
                        <m:t>]</m:t>
                      </m:r>
                    </m:oMath>
                  </m:oMathPara>
                </a14:m>
                <a:endParaRPr lang="en-US" sz="2400" b="0" dirty="0">
                  <a:solidFill>
                    <a:schemeClr val="accent3">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Case 2: Now illness is unverifiable, so FOC is:</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𝑚</m:t>
                          </m:r>
                        </m:sub>
                      </m:sSub>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𝐻</m:t>
                          </m:r>
                        </m:sub>
                      </m:sSub>
                      <m:r>
                        <a:rPr lang="en-US" sz="2400" i="1">
                          <a:solidFill>
                            <a:schemeClr val="tx1"/>
                          </a:solidFill>
                          <a:latin typeface="Cambria Math" panose="02040503050406030204" pitchFamily="18" charset="0"/>
                          <a:cs typeface="Times New Roman" panose="02020603050405020304" pitchFamily="18" charset="0"/>
                        </a:rPr>
                        <m:t>=</m:t>
                      </m:r>
                      <m:sSup>
                        <m:sSup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𝑐</m:t>
                          </m:r>
                        </m:e>
                        <m:sup>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𝑚</m:t>
                          </m:r>
                        </m:e>
                      </m:d>
                      <m:sSub>
                        <m:sSub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𝑈</m:t>
                          </m:r>
                        </m:e>
                        <m:sub>
                          <m:r>
                            <a:rPr lang="en-US" sz="2400" b="0" i="1" smtClean="0">
                              <a:solidFill>
                                <a:schemeClr val="accent2">
                                  <a:lumMod val="75000"/>
                                </a:schemeClr>
                              </a:solidFill>
                              <a:latin typeface="Cambria Math" panose="02040503050406030204" pitchFamily="18" charset="0"/>
                              <a:cs typeface="Times New Roman" panose="02020603050405020304" pitchFamily="18" charset="0"/>
                            </a:rPr>
                            <m:t>𝑠</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𝑦</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𝜋</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𝑐</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𝑚</m:t>
                          </m:r>
                          <m:d>
                            <m:d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𝑠</m:t>
                              </m:r>
                            </m:e>
                          </m:d>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sub>
                      </m:sSub>
                      <m:r>
                        <a:rPr lang="en-US" sz="2400" b="0" i="1" smtClean="0">
                          <a:solidFill>
                            <a:schemeClr val="accent2">
                              <a:lumMod val="75000"/>
                            </a:schemeClr>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𝑓𝑜𝑟</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𝑒𝑎𝑐h</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𝑠</m:t>
                      </m:r>
                    </m:oMath>
                  </m:oMathPara>
                </a14:m>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Now marginal cost of care directly affects equilibrium </a:t>
                </a:r>
              </a:p>
              <a:p>
                <a:pPr lvl="1"/>
                <a:r>
                  <a:rPr lang="en-US" sz="2400" dirty="0">
                    <a:solidFill>
                      <a:schemeClr val="tx1"/>
                    </a:solidFill>
                    <a:cs typeface="Times New Roman" panose="02020603050405020304" pitchFamily="18" charset="0"/>
                  </a:rPr>
                  <a:t>Any insurance (where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𝑐</m:t>
                        </m:r>
                      </m:e>
                      <m:sup>
                        <m:r>
                          <a:rPr lang="en-US" sz="2400" b="0" i="1" smtClean="0">
                            <a:solidFill>
                              <a:schemeClr val="tx1"/>
                            </a:solidFill>
                            <a:latin typeface="Cambria Math" panose="02040503050406030204" pitchFamily="18" charset="0"/>
                            <a:cs typeface="Times New Roman" panose="02020603050405020304" pitchFamily="18" charset="0"/>
                          </a:rPr>
                          <m:t>′</m:t>
                        </m:r>
                      </m:sup>
                    </m:sSup>
                    <m:r>
                      <a:rPr lang="en-US" sz="2400" b="0" i="1" smtClean="0">
                        <a:solidFill>
                          <a:schemeClr val="tx1"/>
                        </a:solidFill>
                        <a:latin typeface="Cambria Math" panose="02040503050406030204" pitchFamily="18" charset="0"/>
                        <a:cs typeface="Times New Roman" panose="02020603050405020304" pitchFamily="18" charset="0"/>
                      </a:rPr>
                      <m:t>&lt;1)</m:t>
                    </m:r>
                  </m:oMath>
                </a14:m>
                <a:r>
                  <a:rPr lang="en-US" sz="2400" dirty="0">
                    <a:solidFill>
                      <a:schemeClr val="tx1"/>
                    </a:solidFill>
                    <a:cs typeface="Times New Roman" panose="02020603050405020304" pitchFamily="18" charset="0"/>
                  </a:rPr>
                  <a:t> increases consumption!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387063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Social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Talk about difference between first and second best? </a:t>
            </a:r>
          </a:p>
          <a:p>
            <a:pPr lvl="1"/>
            <a:r>
              <a:rPr lang="en-US" sz="2000" dirty="0">
                <a:cs typeface="Times New Roman" panose="02020603050405020304" pitchFamily="18" charset="0"/>
              </a:rPr>
              <a:t>Deadweight loss</a:t>
            </a:r>
          </a:p>
          <a:p>
            <a:pPr lvl="1"/>
            <a:r>
              <a:rPr lang="en-US" sz="2000" dirty="0">
                <a:cs typeface="Times New Roman" panose="02020603050405020304" pitchFamily="18" charset="0"/>
              </a:rPr>
              <a:t>Over-treatment </a:t>
            </a:r>
          </a:p>
          <a:p>
            <a:pPr lvl="1"/>
            <a:r>
              <a:rPr lang="en-US" sz="2000" dirty="0">
                <a:cs typeface="Times New Roman" panose="02020603050405020304" pitchFamily="18" charset="0"/>
              </a:rPr>
              <a:t>Role of Managed care</a:t>
            </a:r>
          </a:p>
        </p:txBody>
      </p:sp>
    </p:spTree>
    <p:extLst>
      <p:ext uri="{BB962C8B-B14F-4D97-AF65-F5344CB8AC3E}">
        <p14:creationId xmlns:p14="http://schemas.microsoft.com/office/powerpoint/2010/main" val="409063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do we mean by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10210800" cy="5453807"/>
          </a:xfrm>
        </p:spPr>
        <p:txBody>
          <a:bodyPr>
            <a:normAutofit/>
          </a:bodyPr>
          <a:lstStyle/>
          <a:p>
            <a:r>
              <a:rPr lang="en-US" sz="2400">
                <a:latin typeface="Times New Roman" panose="02020603050405020304" pitchFamily="18" charset="0"/>
                <a:cs typeface="Times New Roman" panose="02020603050405020304" pitchFamily="18" charset="0"/>
              </a:rPr>
              <a:t>In economics, moral hazard </a:t>
            </a:r>
            <a:r>
              <a:rPr lang="en-US" sz="2400">
                <a:cs typeface="Times New Roman" panose="02020603050405020304" pitchFamily="18" charset="0"/>
              </a:rPr>
              <a:t>derives from </a:t>
            </a:r>
            <a:r>
              <a:rPr lang="en-US" sz="2400" b="1">
                <a:cs typeface="Times New Roman" panose="02020603050405020304" pitchFamily="18" charset="0"/>
              </a:rPr>
              <a:t>principal-agent problem</a:t>
            </a:r>
          </a:p>
          <a:p>
            <a:r>
              <a:rPr lang="en-US" sz="2400">
                <a:latin typeface="Times New Roman" panose="02020603050405020304" pitchFamily="18" charset="0"/>
                <a:cs typeface="Times New Roman" panose="02020603050405020304" pitchFamily="18" charset="0"/>
              </a:rPr>
              <a:t>Incentives are misaligned, and </a:t>
            </a:r>
            <a:r>
              <a:rPr lang="en-US" sz="2400" i="1">
                <a:cs typeface="Times New Roman" panose="02020603050405020304" pitchFamily="18" charset="0"/>
              </a:rPr>
              <a:t>information asymmetry </a:t>
            </a:r>
            <a:r>
              <a:rPr lang="en-US" sz="2400">
                <a:cs typeface="Times New Roman" panose="02020603050405020304" pitchFamily="18" charset="0"/>
              </a:rPr>
              <a:t>leads to deviations from optimal behavior</a:t>
            </a:r>
          </a:p>
          <a:p>
            <a:r>
              <a:rPr lang="en-US" sz="2400">
                <a:latin typeface="Times New Roman" panose="02020603050405020304" pitchFamily="18" charset="0"/>
                <a:cs typeface="Times New Roman" panose="02020603050405020304" pitchFamily="18" charset="0"/>
              </a:rPr>
              <a:t>Example: store manager versus employee</a:t>
            </a:r>
          </a:p>
          <a:p>
            <a:pPr lvl="1"/>
            <a:endParaRPr lang="en-US" sz="2200" dirty="0">
              <a:cs typeface="Times New Roman" panose="02020603050405020304" pitchFamily="18" charset="0"/>
            </a:endParaRPr>
          </a:p>
        </p:txBody>
      </p:sp>
      <p:pic>
        <p:nvPicPr>
          <p:cNvPr id="1026" name="Picture 2">
            <a:extLst>
              <a:ext uri="{FF2B5EF4-FFF2-40B4-BE49-F238E27FC236}">
                <a16:creationId xmlns:a16="http://schemas.microsoft.com/office/drawing/2014/main" id="{38965795-6562-1C3A-99C0-307855FBD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2110325"/>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065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Other Key Takeaways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Hence, existence, magnitude, and nature of moral hazard response is a key input into optimal design of insurance</a:t>
            </a:r>
          </a:p>
          <a:p>
            <a:pPr lvl="1"/>
            <a:r>
              <a:rPr lang="en-US" sz="2400" dirty="0">
                <a:cs typeface="Times New Roman" panose="02020603050405020304" pitchFamily="18" charset="0"/>
              </a:rPr>
              <a:t>Could high health spending be reduced through </a:t>
            </a:r>
            <a:r>
              <a:rPr lang="en-US" sz="2400" b="1" dirty="0">
                <a:cs typeface="Times New Roman" panose="02020603050405020304" pitchFamily="18" charset="0"/>
              </a:rPr>
              <a:t>consumer cost sharing?</a:t>
            </a:r>
          </a:p>
          <a:p>
            <a:pPr lvl="2"/>
            <a:r>
              <a:rPr lang="en-US" sz="2200" dirty="0">
                <a:cs typeface="Times New Roman" panose="02020603050405020304" pitchFamily="18" charset="0"/>
              </a:rPr>
              <a:t>High-deductible health plans</a:t>
            </a:r>
          </a:p>
          <a:p>
            <a:pPr lvl="2"/>
            <a:r>
              <a:rPr lang="en-US" sz="2200" dirty="0">
                <a:cs typeface="Times New Roman" panose="02020603050405020304" pitchFamily="18" charset="0"/>
              </a:rPr>
              <a:t>Managed care</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1239105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Ways to Combat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Managed care</a:t>
            </a:r>
          </a:p>
          <a:p>
            <a:pPr lvl="1"/>
            <a:r>
              <a:rPr lang="en-US" sz="2400" b="1" dirty="0">
                <a:cs typeface="Times New Roman" panose="02020603050405020304" pitchFamily="18" charset="0"/>
              </a:rPr>
              <a:t>Adjusted insurance contracts</a:t>
            </a:r>
          </a:p>
        </p:txBody>
      </p:sp>
      <p:pic>
        <p:nvPicPr>
          <p:cNvPr id="5" name="Picture 4">
            <a:extLst>
              <a:ext uri="{FF2B5EF4-FFF2-40B4-BE49-F238E27FC236}">
                <a16:creationId xmlns:a16="http://schemas.microsoft.com/office/drawing/2014/main" id="{7C38B665-227F-0EF0-B354-021293A59557}"/>
              </a:ext>
            </a:extLst>
          </p:cNvPr>
          <p:cNvPicPr>
            <a:picLocks noChangeAspect="1"/>
          </p:cNvPicPr>
          <p:nvPr/>
        </p:nvPicPr>
        <p:blipFill>
          <a:blip r:embed="rId3"/>
          <a:stretch>
            <a:fillRect/>
          </a:stretch>
        </p:blipFill>
        <p:spPr>
          <a:xfrm>
            <a:off x="1142999" y="1975387"/>
            <a:ext cx="7143805" cy="4545220"/>
          </a:xfrm>
          <a:prstGeom prst="rect">
            <a:avLst/>
          </a:prstGeom>
        </p:spPr>
      </p:pic>
    </p:spTree>
    <p:extLst>
      <p:ext uri="{BB962C8B-B14F-4D97-AF65-F5344CB8AC3E}">
        <p14:creationId xmlns:p14="http://schemas.microsoft.com/office/powerpoint/2010/main" val="4425298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Other Key Takeaways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Hence, existence, magnitude, and nature of moral hazard response is a key input into optimal design of insurance</a:t>
            </a:r>
          </a:p>
          <a:p>
            <a:pPr lvl="1"/>
            <a:r>
              <a:rPr lang="en-US" sz="2400" dirty="0">
                <a:cs typeface="Times New Roman" panose="02020603050405020304" pitchFamily="18" charset="0"/>
              </a:rPr>
              <a:t>Could high health spending be reduced through </a:t>
            </a:r>
            <a:r>
              <a:rPr lang="en-US" sz="2400" b="1" dirty="0">
                <a:cs typeface="Times New Roman" panose="02020603050405020304" pitchFamily="18" charset="0"/>
              </a:rPr>
              <a:t>consumer cost sharing?</a:t>
            </a:r>
          </a:p>
          <a:p>
            <a:pPr lvl="2"/>
            <a:r>
              <a:rPr lang="en-US" sz="2200" dirty="0">
                <a:cs typeface="Times New Roman" panose="02020603050405020304" pitchFamily="18" charset="0"/>
              </a:rPr>
              <a:t>High-deductible health plans</a:t>
            </a:r>
          </a:p>
          <a:p>
            <a:pPr lvl="2"/>
            <a:r>
              <a:rPr lang="en-US" sz="2200" dirty="0">
                <a:cs typeface="Times New Roman" panose="02020603050405020304" pitchFamily="18" charset="0"/>
              </a:rPr>
              <a:t>Managed care</a:t>
            </a:r>
          </a:p>
          <a:p>
            <a:pPr lvl="2"/>
            <a:endParaRPr lang="en-US" sz="2200" dirty="0">
              <a:cs typeface="Times New Roman" panose="02020603050405020304" pitchFamily="18" charset="0"/>
            </a:endParaRPr>
          </a:p>
          <a:p>
            <a:pPr lvl="1"/>
            <a:r>
              <a:rPr lang="en-US" sz="2400" dirty="0">
                <a:cs typeface="Times New Roman" panose="02020603050405020304" pitchFamily="18" charset="0"/>
              </a:rPr>
              <a:t>For a summary of empirical work, see </a:t>
            </a:r>
            <a:r>
              <a:rPr lang="en-US" sz="2400" b="1" dirty="0" err="1">
                <a:cs typeface="Times New Roman" panose="02020603050405020304" pitchFamily="18" charset="0"/>
              </a:rPr>
              <a:t>Einav</a:t>
            </a:r>
            <a:r>
              <a:rPr lang="en-US" sz="2400" b="1" dirty="0">
                <a:cs typeface="Times New Roman" panose="02020603050405020304" pitchFamily="18" charset="0"/>
              </a:rPr>
              <a:t> and Finkelstein (2014)</a:t>
            </a:r>
          </a:p>
          <a:p>
            <a:pPr lvl="2"/>
            <a:r>
              <a:rPr lang="en-US" sz="2200" dirty="0">
                <a:cs typeface="Times New Roman" panose="02020603050405020304" pitchFamily="18" charset="0"/>
              </a:rPr>
              <a:t>Demand for health care is elastic </a:t>
            </a:r>
          </a:p>
          <a:p>
            <a:pPr lvl="2"/>
            <a:r>
              <a:rPr lang="en-US" sz="2200" dirty="0">
                <a:cs typeface="Times New Roman" panose="02020603050405020304" pitchFamily="18" charset="0"/>
              </a:rPr>
              <a:t>Individuals are overly-sensitive to current prices</a:t>
            </a:r>
          </a:p>
          <a:p>
            <a:pPr lvl="2"/>
            <a:r>
              <a:rPr lang="en-US" sz="2200" dirty="0">
                <a:cs typeface="Times New Roman" panose="02020603050405020304" pitchFamily="18" charset="0"/>
              </a:rPr>
              <a:t>Deductibles and other cost-sharing incentives don’t do much!</a:t>
            </a:r>
          </a:p>
          <a:p>
            <a:pPr lvl="2"/>
            <a:r>
              <a:rPr lang="en-US" sz="2200" dirty="0">
                <a:cs typeface="Times New Roman" panose="02020603050405020304" pitchFamily="18" charset="0"/>
              </a:rPr>
              <a:t>Behavioral responses may complicate this! (e.g., if patients don’t know prices)</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913970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28051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Additional work: talk about some of your own work. </a:t>
            </a:r>
          </a:p>
          <a:p>
            <a:pPr marL="0" indent="0">
              <a:buNone/>
            </a:pPr>
            <a:r>
              <a:rPr lang="en-US" sz="2400" b="1" dirty="0">
                <a:solidFill>
                  <a:srgbClr val="0070C0"/>
                </a:solidFill>
                <a:cs typeface="Times New Roman" panose="02020603050405020304" pitchFamily="18" charset="0"/>
              </a:rPr>
              <a:t>Next time: adverse selection</a:t>
            </a: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203878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do we mean by “moral hazard”?</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10800" cy="5453807"/>
              </a:xfrm>
            </p:spPr>
            <p:txBody>
              <a:bodyPr>
                <a:normAutofit/>
              </a:bodyPr>
              <a:lstStyle/>
              <a:p>
                <a:r>
                  <a:rPr lang="en-US" sz="2400" dirty="0">
                    <a:latin typeface="Times New Roman" panose="02020603050405020304" pitchFamily="18" charset="0"/>
                    <a:cs typeface="Times New Roman" panose="02020603050405020304" pitchFamily="18" charset="0"/>
                  </a:rPr>
                  <a:t>In economics, moral hazard </a:t>
                </a:r>
                <a:r>
                  <a:rPr lang="en-US" sz="2400" dirty="0">
                    <a:cs typeface="Times New Roman" panose="02020603050405020304" pitchFamily="18" charset="0"/>
                  </a:rPr>
                  <a:t>derives from </a:t>
                </a:r>
                <a:r>
                  <a:rPr lang="en-US" sz="2400" b="1" dirty="0">
                    <a:cs typeface="Times New Roman" panose="02020603050405020304" pitchFamily="18" charset="0"/>
                  </a:rPr>
                  <a:t>principal-agent problem</a:t>
                </a:r>
              </a:p>
              <a:p>
                <a:r>
                  <a:rPr lang="en-US" sz="2400" dirty="0">
                    <a:latin typeface="Times New Roman" panose="02020603050405020304" pitchFamily="18" charset="0"/>
                    <a:cs typeface="Times New Roman" panose="02020603050405020304" pitchFamily="18" charset="0"/>
                  </a:rPr>
                  <a:t>Incentives are misaligned, and </a:t>
                </a:r>
                <a:r>
                  <a:rPr lang="en-US" sz="2400" i="1" dirty="0">
                    <a:cs typeface="Times New Roman" panose="02020603050405020304" pitchFamily="18" charset="0"/>
                  </a:rPr>
                  <a:t>information asymmetry </a:t>
                </a:r>
                <a:r>
                  <a:rPr lang="en-US" sz="2400" dirty="0">
                    <a:cs typeface="Times New Roman" panose="02020603050405020304" pitchFamily="18" charset="0"/>
                  </a:rPr>
                  <a:t>leads to deviations from optimal behavior</a:t>
                </a:r>
              </a:p>
              <a:p>
                <a:r>
                  <a:rPr lang="en-US" sz="2400" dirty="0">
                    <a:latin typeface="Times New Roman" panose="02020603050405020304" pitchFamily="18" charset="0"/>
                    <a:cs typeface="Times New Roman" panose="02020603050405020304" pitchFamily="18" charset="0"/>
                  </a:rPr>
                  <a:t>Example: store manager versus employee</a:t>
                </a:r>
              </a:p>
              <a:p>
                <a:r>
                  <a:rPr lang="en-US" sz="2400" dirty="0">
                    <a:cs typeface="Times New Roman" panose="02020603050405020304" pitchFamily="18" charset="0"/>
                  </a:rPr>
                  <a:t>Simple model: </a:t>
                </a:r>
              </a:p>
              <a:p>
                <a:pPr lvl="1"/>
                <a:r>
                  <a:rPr lang="en-US" sz="2200" dirty="0">
                    <a:cs typeface="Times New Roman" panose="02020603050405020304" pitchFamily="18" charset="0"/>
                  </a:rPr>
                  <a:t>Principal is risk neutral, and profit maximizing (e.g., manager)</a:t>
                </a:r>
              </a:p>
              <a:p>
                <a:pPr lvl="1"/>
                <a:r>
                  <a:rPr lang="en-US" sz="2200" dirty="0">
                    <a:cs typeface="Times New Roman" panose="02020603050405020304" pitchFamily="18" charset="0"/>
                  </a:rPr>
                  <a:t>Agent is risk averse and utility-maximizing </a:t>
                </a:r>
              </a:p>
              <a:p>
                <a:pPr lvl="1"/>
                <a:r>
                  <a:rPr lang="en-US" sz="2200" dirty="0">
                    <a:cs typeface="Times New Roman" panose="02020603050405020304" pitchFamily="18" charset="0"/>
                  </a:rPr>
                  <a:t>Agent chooses some effort that influences profits and utilities: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r>
                      <m:rPr>
                        <m:lit/>
                      </m:rPr>
                      <a:rPr lang="en-CA" sz="2200" b="0" i="1" smtClean="0">
                        <a:latin typeface="Cambria Math" panose="02040503050406030204" pitchFamily="18" charset="0"/>
                        <a:cs typeface="Times New Roman" panose="02020603050405020304" pitchFamily="18" charset="0"/>
                      </a:rPr>
                      <m:t>{</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r>
                      <a:rPr lang="en-CA" sz="2200" b="0" i="1" smtClean="0">
                        <a:latin typeface="Cambria Math" panose="02040503050406030204" pitchFamily="18" charset="0"/>
                        <a:cs typeface="Times New Roman" panose="02020603050405020304" pitchFamily="18" charset="0"/>
                      </a:rPr>
                      <m:t>, </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Effort is </a:t>
                </a:r>
                <a:r>
                  <a:rPr lang="en-US" sz="2200" b="1" dirty="0">
                    <a:cs typeface="Times New Roman" panose="02020603050405020304" pitchFamily="18" charset="0"/>
                  </a:rPr>
                  <a:t>unknown </a:t>
                </a:r>
                <a:r>
                  <a:rPr lang="en-US" sz="2200" dirty="0">
                    <a:cs typeface="Times New Roman" panose="02020603050405020304" pitchFamily="18" charset="0"/>
                  </a:rPr>
                  <a:t>to principal but costly for the agent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𝑔</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where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oMath>
                </a14:m>
                <a:endParaRPr lang="en-US" sz="2200" dirty="0">
                  <a:cs typeface="Times New Roman" panose="02020603050405020304" pitchFamily="18" charset="0"/>
                </a:endParaRPr>
              </a:p>
              <a:p>
                <a:pPr lvl="1"/>
                <a:r>
                  <a:rPr lang="en-US" sz="2200" b="1" dirty="0">
                    <a:cs typeface="Times New Roman" panose="02020603050405020304" pitchFamily="18" charset="0"/>
                  </a:rPr>
                  <a:t>Main questions: </a:t>
                </a:r>
                <a:r>
                  <a:rPr lang="en-US" sz="2200" dirty="0">
                    <a:cs typeface="Times New Roman" panose="02020603050405020304" pitchFamily="18" charset="0"/>
                  </a:rPr>
                  <a:t>What is the optimal effort for the agent? Can the principal ensure that the “right” effort is chosen?</a:t>
                </a:r>
                <a:endParaRPr lang="en-US" sz="2000" dirty="0">
                  <a:latin typeface="Times New Roman" panose="02020603050405020304" pitchFamily="18" charset="0"/>
                  <a:cs typeface="Times New Roman" panose="02020603050405020304" pitchFamily="18" charset="0"/>
                </a:endParaRP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10800" cy="5453807"/>
              </a:xfrm>
              <a:blipFill>
                <a:blip r:embed="rId3"/>
                <a:stretch>
                  <a:fillRect l="-418" t="-1229"/>
                </a:stretch>
              </a:blipFill>
            </p:spPr>
            <p:txBody>
              <a:bodyPr/>
              <a:lstStyle/>
              <a:p>
                <a:r>
                  <a:rPr lang="en-CA">
                    <a:noFill/>
                  </a:rPr>
                  <a:t> </a:t>
                </a:r>
              </a:p>
            </p:txBody>
          </p:sp>
        </mc:Fallback>
      </mc:AlternateContent>
    </p:spTree>
    <p:extLst>
      <p:ext uri="{BB962C8B-B14F-4D97-AF65-F5344CB8AC3E}">
        <p14:creationId xmlns:p14="http://schemas.microsoft.com/office/powerpoint/2010/main" val="1141450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Risk Aversion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799"/>
            <a:ext cx="10210800" cy="6400800"/>
          </a:xfrm>
        </p:spPr>
        <p:txBody>
          <a:bodyPr>
            <a:normAutofit/>
          </a:bodyPr>
          <a:lstStyle/>
          <a:p>
            <a:r>
              <a:rPr lang="en-US" sz="2400" dirty="0">
                <a:latin typeface="Times New Roman" panose="02020603050405020304" pitchFamily="18" charset="0"/>
                <a:cs typeface="Times New Roman" panose="02020603050405020304" pitchFamily="18" charset="0"/>
              </a:rPr>
              <a:t>How do we model someone being </a:t>
            </a:r>
            <a:r>
              <a:rPr lang="en-US" sz="2400" b="1" dirty="0">
                <a:latin typeface="Times New Roman" panose="02020603050405020304" pitchFamily="18" charset="0"/>
                <a:cs typeface="Times New Roman" panose="02020603050405020304" pitchFamily="18" charset="0"/>
              </a:rPr>
              <a:t>risk averse? </a:t>
            </a:r>
            <a:endParaRPr lang="en-US" sz="2000" dirty="0">
              <a:latin typeface="Times New Roman" panose="02020603050405020304" pitchFamily="18" charset="0"/>
              <a:cs typeface="Times New Roman" panose="02020603050405020304" pitchFamily="18" charset="0"/>
            </a:endParaRPr>
          </a:p>
          <a:p>
            <a:pPr lvl="1"/>
            <a:endParaRPr lang="en-US" sz="2200" dirty="0">
              <a:cs typeface="Times New Roman" panose="02020603050405020304" pitchFamily="18" charset="0"/>
            </a:endParaRPr>
          </a:p>
        </p:txBody>
      </p:sp>
      <p:pic>
        <p:nvPicPr>
          <p:cNvPr id="2050" name="Picture 2" descr="Risk aversion - Wikipedia">
            <a:extLst>
              <a:ext uri="{FF2B5EF4-FFF2-40B4-BE49-F238E27FC236}">
                <a16:creationId xmlns:a16="http://schemas.microsoft.com/office/drawing/2014/main" id="{6A9A26B5-F7C4-DB6C-C983-2DAA6C1CD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1524000"/>
            <a:ext cx="566815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68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spTree>
    <p:extLst>
      <p:ext uri="{BB962C8B-B14F-4D97-AF65-F5344CB8AC3E}">
        <p14:creationId xmlns:p14="http://schemas.microsoft.com/office/powerpoint/2010/main" val="370591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principal’s problem is then: </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eqArr>
                            <m:eqArrPr>
                              <m:ctrlPr>
                                <a:rPr lang="en-CA" sz="2200" i="1">
                                  <a:latin typeface="Cambria Math" panose="02040503050406030204" pitchFamily="18" charset="0"/>
                                  <a:cs typeface="Times New Roman" panose="02020603050405020304" pitchFamily="18" charset="0"/>
                                </a:rPr>
                              </m:ctrlPr>
                            </m:eqArrPr>
                            <m:e>
                              <m:func>
                                <m:funcPr>
                                  <m:ctrlPr>
                                    <a:rPr lang="en-CA" sz="2200" i="1">
                                      <a:latin typeface="Cambria Math" panose="02040503050406030204" pitchFamily="18" charset="0"/>
                                      <a:cs typeface="Times New Roman" panose="02020603050405020304" pitchFamily="18" charset="0"/>
                                    </a:rPr>
                                  </m:ctrlPr>
                                </m:funcPr>
                                <m:fName>
                                  <m:limLow>
                                    <m:limLowPr>
                                      <m:ctrlPr>
                                        <a:rPr lang="en-CA" sz="2200" i="1">
                                          <a:latin typeface="Cambria Math" panose="02040503050406030204" pitchFamily="18" charset="0"/>
                                          <a:cs typeface="Times New Roman" panose="02020603050405020304" pitchFamily="18" charset="0"/>
                                        </a:rPr>
                                      </m:ctrlPr>
                                    </m:limLowPr>
                                    <m:e>
                                      <m:r>
                                        <m:rPr>
                                          <m:sty m:val="p"/>
                                        </m:rPr>
                                        <a:rPr lang="en-CA" sz="2200">
                                          <a:latin typeface="Cambria Math" panose="02040503050406030204" pitchFamily="18" charset="0"/>
                                          <a:cs typeface="Times New Roman" panose="02020603050405020304" pitchFamily="18" charset="0"/>
                                        </a:rPr>
                                        <m:t>min</m:t>
                                      </m:r>
                                    </m:e>
                                    <m:lim>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m:t>
                                          </m:r>
                                        </m:e>
                                      </m:d>
                                    </m:lim>
                                  </m:limLow>
                                </m:fName>
                                <m:e/>
                              </m:func>
                              <m:r>
                                <a:rPr lang="en-CA" sz="2200" b="1" i="1">
                                  <a:latin typeface="Cambria Math" panose="02040503050406030204" pitchFamily="18" charset="0"/>
                                  <a:cs typeface="Times New Roman" panose="02020603050405020304" pitchFamily="18" charset="0"/>
                                </a:rPr>
                                <m:t>∫</m:t>
                              </m:r>
                              <m:r>
                                <a:rPr lang="en-CA" sz="2200" b="1" i="1">
                                  <a:latin typeface="Cambria Math" panose="02040503050406030204" pitchFamily="18" charset="0"/>
                                  <a:cs typeface="Times New Roman" panose="02020603050405020304" pitchFamily="18" charset="0"/>
                                </a:rPr>
                                <m:t>𝒘</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d>
                              <m:r>
                                <a:rPr lang="en-CA" sz="2200" b="1" i="1">
                                  <a:latin typeface="Cambria Math" panose="02040503050406030204" pitchFamily="18" charset="0"/>
                                  <a:cs typeface="Times New Roman" panose="02020603050405020304" pitchFamily="18" charset="0"/>
                                </a:rPr>
                                <m:t>𝒅𝑭</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e>
                                  <m:sSub>
                                    <m:sSubPr>
                                      <m:ctrlPr>
                                        <a:rPr lang="en-CA" sz="2200" b="1" i="1">
                                          <a:latin typeface="Cambria Math" panose="02040503050406030204" pitchFamily="18" charset="0"/>
                                          <a:cs typeface="Times New Roman" panose="02020603050405020304" pitchFamily="18" charset="0"/>
                                        </a:rPr>
                                      </m:ctrlPr>
                                    </m:sSubPr>
                                    <m:e>
                                      <m:r>
                                        <a:rPr lang="en-CA" sz="2200" b="1" i="1">
                                          <a:latin typeface="Cambria Math" panose="02040503050406030204" pitchFamily="18" charset="0"/>
                                          <a:cs typeface="Times New Roman" panose="02020603050405020304" pitchFamily="18" charset="0"/>
                                        </a:rPr>
                                        <m:t>𝒆</m:t>
                                      </m:r>
                                    </m:e>
                                    <m:sub>
                                      <m:r>
                                        <a:rPr lang="en-CA" sz="2200" b="1" i="1">
                                          <a:latin typeface="Cambria Math" panose="02040503050406030204" pitchFamily="18" charset="0"/>
                                          <a:cs typeface="Times New Roman" panose="02020603050405020304" pitchFamily="18" charset="0"/>
                                        </a:rPr>
                                        <m:t>𝒉</m:t>
                                      </m:r>
                                    </m:sub>
                                  </m:sSub>
                                </m:e>
                              </m:d>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𝑠</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𝑡</m:t>
                              </m:r>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≥0, </m:t>
                              </m:r>
                            </m:e>
                            <m:e>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e>
                          </m:eqArr>
                        </m:fName>
                        <m:e/>
                      </m:func>
                    </m:oMath>
                  </m:oMathPara>
                </a14:m>
                <a:endParaRPr lang="en-US" sz="22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spTree>
    <p:extLst>
      <p:ext uri="{BB962C8B-B14F-4D97-AF65-F5344CB8AC3E}">
        <p14:creationId xmlns:p14="http://schemas.microsoft.com/office/powerpoint/2010/main" val="2153781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principal’s problem is then: </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eqArr>
                            <m:eqArrPr>
                              <m:ctrlPr>
                                <a:rPr lang="en-CA" sz="2200" i="1">
                                  <a:latin typeface="Cambria Math" panose="02040503050406030204" pitchFamily="18" charset="0"/>
                                  <a:cs typeface="Times New Roman" panose="02020603050405020304" pitchFamily="18" charset="0"/>
                                </a:rPr>
                              </m:ctrlPr>
                            </m:eqArrPr>
                            <m:e>
                              <m:func>
                                <m:funcPr>
                                  <m:ctrlPr>
                                    <a:rPr lang="en-CA" sz="2200" i="1">
                                      <a:latin typeface="Cambria Math" panose="02040503050406030204" pitchFamily="18" charset="0"/>
                                      <a:cs typeface="Times New Roman" panose="02020603050405020304" pitchFamily="18" charset="0"/>
                                    </a:rPr>
                                  </m:ctrlPr>
                                </m:funcPr>
                                <m:fName>
                                  <m:limLow>
                                    <m:limLowPr>
                                      <m:ctrlPr>
                                        <a:rPr lang="en-CA" sz="2200" i="1">
                                          <a:latin typeface="Cambria Math" panose="02040503050406030204" pitchFamily="18" charset="0"/>
                                          <a:cs typeface="Times New Roman" panose="02020603050405020304" pitchFamily="18" charset="0"/>
                                        </a:rPr>
                                      </m:ctrlPr>
                                    </m:limLowPr>
                                    <m:e>
                                      <m:r>
                                        <m:rPr>
                                          <m:sty m:val="p"/>
                                        </m:rPr>
                                        <a:rPr lang="en-CA" sz="2200">
                                          <a:latin typeface="Cambria Math" panose="02040503050406030204" pitchFamily="18" charset="0"/>
                                          <a:cs typeface="Times New Roman" panose="02020603050405020304" pitchFamily="18" charset="0"/>
                                        </a:rPr>
                                        <m:t>min</m:t>
                                      </m:r>
                                    </m:e>
                                    <m:lim>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m:t>
                                          </m:r>
                                        </m:e>
                                      </m:d>
                                    </m:lim>
                                  </m:limLow>
                                </m:fName>
                                <m:e/>
                              </m:func>
                              <m:r>
                                <a:rPr lang="en-CA" sz="2200" b="1" i="1">
                                  <a:latin typeface="Cambria Math" panose="02040503050406030204" pitchFamily="18" charset="0"/>
                                  <a:cs typeface="Times New Roman" panose="02020603050405020304" pitchFamily="18" charset="0"/>
                                </a:rPr>
                                <m:t>∫</m:t>
                              </m:r>
                              <m:r>
                                <a:rPr lang="en-CA" sz="2200" b="1" i="1">
                                  <a:latin typeface="Cambria Math" panose="02040503050406030204" pitchFamily="18" charset="0"/>
                                  <a:cs typeface="Times New Roman" panose="02020603050405020304" pitchFamily="18" charset="0"/>
                                </a:rPr>
                                <m:t>𝒘</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d>
                              <m:r>
                                <a:rPr lang="en-CA" sz="2200" b="1" i="1">
                                  <a:latin typeface="Cambria Math" panose="02040503050406030204" pitchFamily="18" charset="0"/>
                                  <a:cs typeface="Times New Roman" panose="02020603050405020304" pitchFamily="18" charset="0"/>
                                </a:rPr>
                                <m:t>𝒅𝑭</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e>
                                  <m:sSub>
                                    <m:sSubPr>
                                      <m:ctrlPr>
                                        <a:rPr lang="en-CA" sz="2200" b="1" i="1">
                                          <a:latin typeface="Cambria Math" panose="02040503050406030204" pitchFamily="18" charset="0"/>
                                          <a:cs typeface="Times New Roman" panose="02020603050405020304" pitchFamily="18" charset="0"/>
                                        </a:rPr>
                                      </m:ctrlPr>
                                    </m:sSubPr>
                                    <m:e>
                                      <m:r>
                                        <a:rPr lang="en-CA" sz="2200" b="1" i="1">
                                          <a:latin typeface="Cambria Math" panose="02040503050406030204" pitchFamily="18" charset="0"/>
                                          <a:cs typeface="Times New Roman" panose="02020603050405020304" pitchFamily="18" charset="0"/>
                                        </a:rPr>
                                        <m:t>𝒆</m:t>
                                      </m:r>
                                    </m:e>
                                    <m:sub>
                                      <m:r>
                                        <a:rPr lang="en-CA" sz="2200" b="1" i="1">
                                          <a:latin typeface="Cambria Math" panose="02040503050406030204" pitchFamily="18" charset="0"/>
                                          <a:cs typeface="Times New Roman" panose="02020603050405020304" pitchFamily="18" charset="0"/>
                                        </a:rPr>
                                        <m:t>𝒉</m:t>
                                      </m:r>
                                    </m:sub>
                                  </m:sSub>
                                </m:e>
                              </m:d>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𝑠</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𝑡</m:t>
                              </m:r>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≥0, </m:t>
                              </m:r>
                            </m:e>
                            <m:e>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e>
                          </m:eqArr>
                        </m:fName>
                        <m:e/>
                      </m:func>
                    </m:oMath>
                  </m:oMathPara>
                </a14:m>
                <a:endParaRPr lang="en-US" sz="22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3CA829B-50A1-E400-72C6-A22A34C30858}"/>
              </a:ext>
            </a:extLst>
          </p:cNvPr>
          <p:cNvCxnSpPr/>
          <p:nvPr/>
        </p:nvCxnSpPr>
        <p:spPr>
          <a:xfrm flipV="1">
            <a:off x="8915400" y="1905000"/>
            <a:ext cx="762000" cy="9906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083BA3E-FA3C-35DC-F69B-BF9FB913F2B8}"/>
              </a:ext>
            </a:extLst>
          </p:cNvPr>
          <p:cNvCxnSpPr>
            <a:cxnSpLocks/>
          </p:cNvCxnSpPr>
          <p:nvPr/>
        </p:nvCxnSpPr>
        <p:spPr>
          <a:xfrm>
            <a:off x="5867400" y="3886200"/>
            <a:ext cx="1635654" cy="45008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5798149-026E-3221-C1AF-F78BCD88AF2B}"/>
              </a:ext>
            </a:extLst>
          </p:cNvPr>
          <p:cNvSpPr txBox="1"/>
          <p:nvPr/>
        </p:nvSpPr>
        <p:spPr>
          <a:xfrm>
            <a:off x="9448800" y="1204240"/>
            <a:ext cx="1649811" cy="646331"/>
          </a:xfrm>
          <a:prstGeom prst="rect">
            <a:avLst/>
          </a:prstGeom>
          <a:solidFill>
            <a:schemeClr val="accent2"/>
          </a:solidFill>
          <a:ln>
            <a:solidFill>
              <a:srgbClr val="0070C0"/>
            </a:solidFill>
          </a:ln>
        </p:spPr>
        <p:txBody>
          <a:bodyPr wrap="none" rtlCol="0">
            <a:spAutoFit/>
          </a:bodyPr>
          <a:lstStyle/>
          <a:p>
            <a:r>
              <a:rPr lang="en-CA" dirty="0"/>
              <a:t>Participation </a:t>
            </a:r>
          </a:p>
          <a:p>
            <a:r>
              <a:rPr lang="en-CA" dirty="0"/>
              <a:t>constraint</a:t>
            </a:r>
          </a:p>
        </p:txBody>
      </p:sp>
      <p:sp>
        <p:nvSpPr>
          <p:cNvPr id="9" name="TextBox 8">
            <a:extLst>
              <a:ext uri="{FF2B5EF4-FFF2-40B4-BE49-F238E27FC236}">
                <a16:creationId xmlns:a16="http://schemas.microsoft.com/office/drawing/2014/main" id="{450BBB34-BD82-E8E4-3E18-561E0C727F39}"/>
              </a:ext>
            </a:extLst>
          </p:cNvPr>
          <p:cNvSpPr txBox="1"/>
          <p:nvPr/>
        </p:nvSpPr>
        <p:spPr>
          <a:xfrm>
            <a:off x="7531046" y="4013121"/>
            <a:ext cx="2768707" cy="646331"/>
          </a:xfrm>
          <a:prstGeom prst="rect">
            <a:avLst/>
          </a:prstGeom>
          <a:solidFill>
            <a:schemeClr val="accent2"/>
          </a:solidFill>
          <a:ln>
            <a:solidFill>
              <a:srgbClr val="0070C0"/>
            </a:solidFill>
          </a:ln>
        </p:spPr>
        <p:txBody>
          <a:bodyPr wrap="none" rtlCol="0">
            <a:spAutoFit/>
          </a:bodyPr>
          <a:lstStyle/>
          <a:p>
            <a:r>
              <a:rPr lang="en-CA" dirty="0"/>
              <a:t>Incentive compatibility </a:t>
            </a:r>
          </a:p>
          <a:p>
            <a:r>
              <a:rPr lang="en-CA" dirty="0"/>
              <a:t>constraint</a:t>
            </a:r>
          </a:p>
        </p:txBody>
      </p:sp>
    </p:spTree>
    <p:extLst>
      <p:ext uri="{BB962C8B-B14F-4D97-AF65-F5344CB8AC3E}">
        <p14:creationId xmlns:p14="http://schemas.microsoft.com/office/powerpoint/2010/main" val="391025014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1730</TotalTime>
  <Words>2895</Words>
  <Application>Microsoft Office PowerPoint</Application>
  <PresentationFormat>Widescreen</PresentationFormat>
  <Paragraphs>310</Paragraphs>
  <Slides>44</Slides>
  <Notes>41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Cambria Math</vt:lpstr>
      <vt:lpstr>Century Schoolbook</vt:lpstr>
      <vt:lpstr>Times New Roman</vt:lpstr>
      <vt:lpstr>Wingdings 2</vt:lpstr>
      <vt:lpstr>View</vt:lpstr>
      <vt:lpstr>Advanced Health Economics</vt:lpstr>
      <vt:lpstr>Last time:</vt:lpstr>
      <vt:lpstr>Last time:</vt:lpstr>
      <vt:lpstr>What do we mean by “moral hazard”?</vt:lpstr>
      <vt:lpstr>What do we mean by “moral hazard”?</vt:lpstr>
      <vt:lpstr>Risk Aversion</vt:lpstr>
      <vt:lpstr>Simple Model of Effort</vt:lpstr>
      <vt:lpstr>Simple Model of Effort</vt:lpstr>
      <vt:lpstr>Simple Model of Effort</vt:lpstr>
      <vt:lpstr>Simple Model of Effort</vt:lpstr>
      <vt:lpstr>Simple Model of Effort</vt:lpstr>
      <vt:lpstr>Simple Model of Effort</vt:lpstr>
      <vt:lpstr>Simple Model of Effort</vt:lpstr>
      <vt:lpstr>Moral Hazard in Health Care</vt:lpstr>
      <vt:lpstr>Moral Hazard in Health Care</vt:lpstr>
      <vt:lpstr>Moral Hazard in Health Care</vt:lpstr>
      <vt:lpstr>Moral Hazard in Health Care</vt:lpstr>
      <vt:lpstr>Moral Hazard in Health Care</vt:lpstr>
      <vt:lpstr>Moral Hazard in Health Care</vt:lpstr>
      <vt:lpstr>Why is Moral Hazard Bad?</vt:lpstr>
      <vt:lpstr>Zeckhauser (1970)</vt:lpstr>
      <vt:lpstr>Model Setup </vt:lpstr>
      <vt:lpstr>Model Setup </vt:lpstr>
      <vt:lpstr>Model Setup </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Key Takeaways </vt:lpstr>
      <vt:lpstr>Loss from Moral Hazard: Individual </vt:lpstr>
      <vt:lpstr>Loss from Moral Hazard: Individual </vt:lpstr>
      <vt:lpstr>Loss from Moral Hazard: Individual </vt:lpstr>
      <vt:lpstr>Loss from Moral Hazard: Individual </vt:lpstr>
      <vt:lpstr>Loss from Moral Hazard: Social </vt:lpstr>
      <vt:lpstr>Other Key Takeaways </vt:lpstr>
      <vt:lpstr>Ways to Combat Moral Hazard</vt:lpstr>
      <vt:lpstr>Other Key Takeaways </vt:lpstr>
      <vt:lpstr>Presentations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111</cp:revision>
  <dcterms:created xsi:type="dcterms:W3CDTF">2011-01-10T00:42:42Z</dcterms:created>
  <dcterms:modified xsi:type="dcterms:W3CDTF">2022-10-06T15:32:49Z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