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56" r:id="rId2"/>
    <p:sldId id="357" r:id="rId3"/>
    <p:sldId id="476" r:id="rId4"/>
    <p:sldId id="341" r:id="rId5"/>
    <p:sldId id="477" r:id="rId6"/>
    <p:sldId id="414" r:id="rId7"/>
    <p:sldId id="413" r:id="rId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1766" autoAdjust="0"/>
  </p:normalViewPr>
  <p:slideViewPr>
    <p:cSldViewPr>
      <p:cViewPr varScale="1">
        <p:scale>
          <a:sx n="51" d="100"/>
          <a:sy n="51" d="100"/>
        </p:scale>
        <p:origin x="1232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46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3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829800" cy="1894362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Health Economics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4: Provider Payment Models</a:t>
            </a:r>
          </a:p>
          <a:p>
            <a:r>
              <a:rPr lang="en-US" sz="2400" dirty="0"/>
              <a:t>February 1, 2023</a:t>
            </a:r>
          </a:p>
          <a:p>
            <a:endParaRPr lang="en-US" sz="2400" dirty="0"/>
          </a:p>
          <a:p>
            <a:r>
              <a:rPr lang="en-US" sz="2400" dirty="0"/>
              <a:t>HAD 6750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Last time: Adverse Selection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2D31A3-19BE-0C56-23AB-F009C1779EED}"/>
              </a:ext>
            </a:extLst>
          </p:cNvPr>
          <p:cNvSpPr txBox="1">
            <a:spLocks/>
          </p:cNvSpPr>
          <p:nvPr/>
        </p:nvSpPr>
        <p:spPr>
          <a:xfrm>
            <a:off x="876300" y="929575"/>
            <a:ext cx="10439400" cy="514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Notes?</a:t>
            </a:r>
          </a:p>
        </p:txBody>
      </p:sp>
    </p:spTree>
    <p:extLst>
      <p:ext uri="{BB962C8B-B14F-4D97-AF65-F5344CB8AC3E}">
        <p14:creationId xmlns:p14="http://schemas.microsoft.com/office/powerpoint/2010/main" val="374665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Last time: Adverse Selection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2D31A3-19BE-0C56-23AB-F009C1779EED}"/>
              </a:ext>
            </a:extLst>
          </p:cNvPr>
          <p:cNvSpPr txBox="1">
            <a:spLocks/>
          </p:cNvSpPr>
          <p:nvPr/>
        </p:nvSpPr>
        <p:spPr>
          <a:xfrm>
            <a:off x="876300" y="929575"/>
            <a:ext cx="10439400" cy="2154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Notes?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00CFD6-47D4-A5ED-8B83-09DCEAB85E25}"/>
              </a:ext>
            </a:extLst>
          </p:cNvPr>
          <p:cNvSpPr txBox="1">
            <a:spLocks/>
          </p:cNvSpPr>
          <p:nvPr/>
        </p:nvSpPr>
        <p:spPr>
          <a:xfrm>
            <a:off x="597074" y="3116580"/>
            <a:ext cx="7269480" cy="624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This time: Provider Payment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3F776D-A7DB-4AED-9B16-D81631B561AC}"/>
              </a:ext>
            </a:extLst>
          </p:cNvPr>
          <p:cNvSpPr txBox="1">
            <a:spLocks/>
          </p:cNvSpPr>
          <p:nvPr/>
        </p:nvSpPr>
        <p:spPr>
          <a:xfrm>
            <a:off x="609600" y="3774077"/>
            <a:ext cx="10439400" cy="1661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Notes?</a:t>
            </a:r>
          </a:p>
        </p:txBody>
      </p:sp>
    </p:spTree>
    <p:extLst>
      <p:ext uri="{BB962C8B-B14F-4D97-AF65-F5344CB8AC3E}">
        <p14:creationId xmlns:p14="http://schemas.microsoft.com/office/powerpoint/2010/main" val="56585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>
            <a:normAutofit fontScale="90000"/>
          </a:bodyPr>
          <a:lstStyle/>
          <a:p>
            <a:r>
              <a:rPr lang="en-US" dirty="0"/>
              <a:t>Ellis and McGuire (1986; 1990)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0" y="4814777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“Provider behavior under prospective reimbursement.”</a:t>
            </a:r>
            <a:r>
              <a:rPr lang="en-US" i="1" dirty="0"/>
              <a:t> Journal of Health Economics</a:t>
            </a:r>
            <a:endParaRPr lang="en-US" dirty="0"/>
          </a:p>
          <a:p>
            <a:r>
              <a:rPr lang="en-US" dirty="0"/>
              <a:t>“Optimal payment systems for health services.” </a:t>
            </a:r>
            <a:r>
              <a:rPr lang="en-US" i="1" dirty="0"/>
              <a:t>Journal of Health Economics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2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>
            <a:normAutofit/>
          </a:bodyPr>
          <a:lstStyle/>
          <a:p>
            <a:r>
              <a:rPr lang="en-US" dirty="0"/>
              <a:t>Ma and </a:t>
            </a:r>
            <a:r>
              <a:rPr lang="en-US" dirty="0" err="1"/>
              <a:t>Mak</a:t>
            </a:r>
            <a:r>
              <a:rPr lang="en-US" dirty="0"/>
              <a:t> (2019)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1" y="4814777"/>
            <a:ext cx="9418320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“Incentives in healthcare payment systems.” </a:t>
            </a:r>
            <a:r>
              <a:rPr lang="en-US" i="1" dirty="0"/>
              <a:t>Oxford Research </a:t>
            </a:r>
            <a:r>
              <a:rPr lang="en-US" i="1" dirty="0" err="1"/>
              <a:t>Encylopedia</a:t>
            </a:r>
            <a:r>
              <a:rPr lang="en-US" i="1" dirty="0"/>
              <a:t> of Economics and Finance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5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/>
          <a:lstStyle/>
          <a:p>
            <a:r>
              <a:rPr lang="en-US" dirty="0"/>
              <a:t>Presentations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2D9252-3DD8-4D35-8070-32332FBE2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6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Summary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Moral hazard in health care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Additional work: talk about some of your own work.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Next time: adverse selection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happens when people have private information about type?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How does this affect health choices?</a:t>
            </a:r>
          </a:p>
        </p:txBody>
      </p:sp>
    </p:spTree>
    <p:extLst>
      <p:ext uri="{BB962C8B-B14F-4D97-AF65-F5344CB8AC3E}">
        <p14:creationId xmlns:p14="http://schemas.microsoft.com/office/powerpoint/2010/main" val="203878038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1830</TotalTime>
  <Words>139</Words>
  <Application>Microsoft Office PowerPoint</Application>
  <PresentationFormat>Widescreen</PresentationFormat>
  <Paragraphs>27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 2</vt:lpstr>
      <vt:lpstr>View</vt:lpstr>
      <vt:lpstr>Advanced Health Economics</vt:lpstr>
      <vt:lpstr>Last time: Adverse Selection</vt:lpstr>
      <vt:lpstr>Last time: Adverse Selection</vt:lpstr>
      <vt:lpstr>Ellis and McGuire (1986; 1990)</vt:lpstr>
      <vt:lpstr>Ma and Mak (2019)</vt:lpstr>
      <vt:lpstr>Presentations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121</cp:revision>
  <dcterms:created xsi:type="dcterms:W3CDTF">2011-01-10T00:42:42Z</dcterms:created>
  <dcterms:modified xsi:type="dcterms:W3CDTF">2022-10-13T19:37:10Z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