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357" r:id="rId3"/>
    <p:sldId id="476" r:id="rId4"/>
    <p:sldId id="341" r:id="rId5"/>
    <p:sldId id="477" r:id="rId6"/>
    <p:sldId id="478" r:id="rId7"/>
    <p:sldId id="414" r:id="rId8"/>
    <p:sldId id="413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766" autoAdjust="0"/>
  </p:normalViewPr>
  <p:slideViewPr>
    <p:cSldViewPr>
      <p:cViewPr varScale="1">
        <p:scale>
          <a:sx n="51" d="100"/>
          <a:sy n="51" d="100"/>
        </p:scale>
        <p:origin x="12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Seminal papers don’t always publish well immediately!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this part if there’s time?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Provider Payment Models</a:t>
            </a:r>
          </a:p>
          <a:p>
            <a:r>
              <a:rPr lang="en-US" sz="2400" dirty="0"/>
              <a:t>February 1,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726948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Adverse Selection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Provider Payment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 err="1"/>
              <a:t>Dranove</a:t>
            </a:r>
            <a:r>
              <a:rPr lang="en-US" dirty="0"/>
              <a:t> (1988)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“Demand Inducement and the Physician/Patient Relationship.” </a:t>
            </a:r>
            <a:r>
              <a:rPr lang="en-US" sz="2400" i="1" dirty="0"/>
              <a:t>Economic Inquiry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Chandra and </a:t>
            </a:r>
            <a:r>
              <a:rPr lang="en-US" dirty="0" err="1"/>
              <a:t>Staiger</a:t>
            </a:r>
            <a:r>
              <a:rPr lang="en-US" dirty="0"/>
              <a:t> (2019)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“Productivity Spillovers in Health Care: Evidence from the Treatment of Heart Attacks.” </a:t>
            </a:r>
            <a:r>
              <a:rPr lang="en-US" sz="2400" i="1" dirty="0"/>
              <a:t>Journal of Political Economy.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55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Liu and Ma (2013)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 insurance, treatment plan, and delegation to altruistic physician”</a:t>
            </a:r>
          </a:p>
          <a:p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Economic Behavior &amp; Organization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5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1845</TotalTime>
  <Words>171</Words>
  <Application>Microsoft Office PowerPoint</Application>
  <PresentationFormat>Widescreen</PresentationFormat>
  <Paragraphs>32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Adverse Selection</vt:lpstr>
      <vt:lpstr>Last time: Adverse Selection</vt:lpstr>
      <vt:lpstr>Dranove (1988)</vt:lpstr>
      <vt:lpstr>Chandra and Staiger (2019)</vt:lpstr>
      <vt:lpstr>Liu and Ma (2013)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126</cp:revision>
  <dcterms:created xsi:type="dcterms:W3CDTF">2011-01-10T00:42:42Z</dcterms:created>
  <dcterms:modified xsi:type="dcterms:W3CDTF">2022-10-13T20:42:49Z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