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26.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notesSlides/notesSlide27.xml" ContentType="application/vnd.openxmlformats-officedocument.presentationml.notesSlide+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notesSlides/notesSlide28.xml" ContentType="application/vnd.openxmlformats-officedocument.presentationml.notesSlide+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notesSlides/notesSlide31.xml" ContentType="application/vnd.openxmlformats-officedocument.presentationml.notesSlide+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notesSlides/notesSlide32.xml" ContentType="application/vnd.openxmlformats-officedocument.presentationml.notesSlide+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5"/>
  </p:notesMasterIdLst>
  <p:sldIdLst>
    <p:sldId id="256" r:id="rId2"/>
    <p:sldId id="357" r:id="rId3"/>
    <p:sldId id="442" r:id="rId4"/>
    <p:sldId id="444" r:id="rId5"/>
    <p:sldId id="415" r:id="rId6"/>
    <p:sldId id="443" r:id="rId7"/>
    <p:sldId id="416" r:id="rId8"/>
    <p:sldId id="418" r:id="rId9"/>
    <p:sldId id="419" r:id="rId10"/>
    <p:sldId id="420" r:id="rId11"/>
    <p:sldId id="421" r:id="rId12"/>
    <p:sldId id="422" r:id="rId13"/>
    <p:sldId id="423" r:id="rId14"/>
    <p:sldId id="417" r:id="rId15"/>
    <p:sldId id="424" r:id="rId16"/>
    <p:sldId id="425" r:id="rId17"/>
    <p:sldId id="445" r:id="rId18"/>
    <p:sldId id="446" r:id="rId19"/>
    <p:sldId id="447" r:id="rId20"/>
    <p:sldId id="449" r:id="rId21"/>
    <p:sldId id="341" r:id="rId22"/>
    <p:sldId id="426" r:id="rId23"/>
    <p:sldId id="428" r:id="rId24"/>
    <p:sldId id="429" r:id="rId25"/>
    <p:sldId id="430" r:id="rId26"/>
    <p:sldId id="431" r:id="rId27"/>
    <p:sldId id="436" r:id="rId28"/>
    <p:sldId id="437" r:id="rId29"/>
    <p:sldId id="438" r:id="rId30"/>
    <p:sldId id="432" r:id="rId31"/>
    <p:sldId id="439" r:id="rId32"/>
    <p:sldId id="441" r:id="rId33"/>
    <p:sldId id="440" r:id="rId34"/>
    <p:sldId id="433" r:id="rId35"/>
    <p:sldId id="434" r:id="rId36"/>
    <p:sldId id="452" r:id="rId37"/>
    <p:sldId id="453" r:id="rId38"/>
    <p:sldId id="454" r:id="rId39"/>
    <p:sldId id="451" r:id="rId40"/>
    <p:sldId id="471" r:id="rId41"/>
    <p:sldId id="414" r:id="rId42"/>
    <p:sldId id="450" r:id="rId43"/>
    <p:sldId id="456" r:id="rId44"/>
    <p:sldId id="459" r:id="rId45"/>
    <p:sldId id="457" r:id="rId46"/>
    <p:sldId id="473" r:id="rId47"/>
    <p:sldId id="474" r:id="rId48"/>
    <p:sldId id="472" r:id="rId49"/>
    <p:sldId id="461" r:id="rId50"/>
    <p:sldId id="460" r:id="rId51"/>
    <p:sldId id="462" r:id="rId52"/>
    <p:sldId id="458" r:id="rId53"/>
    <p:sldId id="413" r:id="rId5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1766" autoAdjust="0"/>
  </p:normalViewPr>
  <p:slideViewPr>
    <p:cSldViewPr>
      <p:cViewPr varScale="1">
        <p:scale>
          <a:sx n="51" d="100"/>
          <a:sy n="51" d="100"/>
        </p:scale>
        <p:origin x="1232"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022"/>
    </inkml:context>
    <inkml:brush xml:id="br0">
      <inkml:brushProperty name="width" value="0.05" units="cm"/>
      <inkml:brushProperty name="height" value="0.05" units="cm"/>
      <inkml:brushProperty name="color" value="#E71224"/>
    </inkml:brush>
  </inkml:definitions>
  <inkml:trace contextRef="#ctx0" brushRef="#br0">18 0 11795,'48'32'1088,"7"4"-896,5 3-416,4 4-40,-21-3 56,-2-5 64,-11-1 152,2-10 56,-6-3-128,1-6-296,-12-11-1305,-4-2-1415,-5-15 1639</inkml:trace>
  <inkml:trace contextRef="#ctx0" brushRef="#br0" timeOffset="1">350 49 13075,'-40'54'1632,"-3"6"-1024,-9 4-544,-1-6-144,8-13-432,11-9-184,6-13-352,11-7-329,0-14-1463,-3 2 1720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393"/>
    </inkml:context>
    <inkml:brush xml:id="br0">
      <inkml:brushProperty name="width" value="0.05" units="cm"/>
      <inkml:brushProperty name="height" value="0.05" units="cm"/>
      <inkml:brushProperty name="color" value="#E71224"/>
    </inkml:brush>
  </inkml:definitions>
  <inkml:trace contextRef="#ctx0" brushRef="#br0">339 1 13883,'-5'1'103,"0"1"0,0-1 1,1 1-1,-1 0 0,0 0 0,0 1 0,1 0 0,0-1 1,-1 1-1,1 1 0,-6 5 0,-1 4-329,0 0-1,-11 18 1,4-5 226,-17 21 28,3 2 1,-38 77-1,56-96 34,2 1-1,0 0 1,3 0-1,0 1 1,-8 64 0,13-48-71,2 0 0,9 94 0,-4-116 5,2-1 0,0 0 0,1 0-1,2-1 1,1 1 0,0-2 0,16 27-1,-24-48-8,3 5-22,0 0 0,1 0 0,-1-1 0,7 7 0,-10-12-40,1 1-1,0 0 0,-1-1 1,1 0-1,0 1 0,0-1 1,0 0-1,0 0 0,0 0 1,0 0-1,0-1 0,1 1 1,-1 0-1,0-1 0,0 0 0,1 1 1,-1-1-1,0 0 0,4 0 1,-1-1-356,1-1 1,-1 1-1,0-1 1,9-4-1,20-13-933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952"/>
    </inkml:context>
    <inkml:brush xml:id="br0">
      <inkml:brushProperty name="width" value="0.05" units="cm"/>
      <inkml:brushProperty name="height" value="0.05" units="cm"/>
      <inkml:brushProperty name="color" value="#E71224"/>
    </inkml:brush>
  </inkml:definitions>
  <inkml:trace contextRef="#ctx0" brushRef="#br0">108 25 10714,'9'-4'-59,"0"0"0,1 0 0,0 1 0,-1 0 0,1 1-1,0 0 1,0 1 0,0 0 0,0 0 0,0 1 0,15 2 0,-18-1 164,-1 0 0,0 0 0,0 1 0,0 0 0,0 0 0,-1 0 0,1 1 0,0 0 0,-1 0 0,0 0 0,0 1 0,0-1 0,0 1 0,0 1 0,-1-1 0,0 0 0,0 1 0,0 0 0,5 10 0,-2-1-3,-1 0 0,0 0-1,-1 1 1,-1-1 0,0 1 0,-1 1-1,-1-1 1,-1 0 0,0 27-1,-1-17-136,-2-1 0,-1 0 0,-2 0 0,0 0 0,-11 33 0,7-35 25,0-1 1,-1 0-1,-1-1 1,-16 21-1,19-29 31,-1-1-1,0 0 1,-1 0-1,0-1 1,-1 0-1,0 0 1,-18 10-1,27-18-18,0-1-1,0 0 1,0 0 0,0 0-1,0-1 1,0 1-1,0 0 1,0-1 0,-1 1-1,1-1 1,0 0 0,0 0-1,-1 0 1,1 0-1,0 0 1,0 0 0,-1-1-1,1 1 1,0-1-1,0 1 1,0-1 0,0 0-1,0 0 1,0 0 0,0 0-1,0 0 1,0 0-1,-2-3 1,-3-2-74,0-1-1,1-1 1,0 1-1,1-1 1,-7-11 0,4 6-37,-5-7 141,0-2-1,2 0 1,0 0 0,-8-26-1,17 40 93,-1 0 0,1-1 0,0 1-1,1-1 1,0 0 0,0 0 0,1 1 0,0-1-1,0 0 1,1 0 0,0 1 0,1-1 0,0 1-1,6-16 1,-2 11-97,0 1 0,1 0 0,0 1 0,1 0 0,0 0 0,1 0 0,0 1 0,1 1 0,14-12 0,-16 15-157,1 0 0,0 1 0,0 0 0,0 0 0,0 1 0,1 0 0,-1 1 0,1 0 0,0 1 0,0 0 0,0 0 0,1 1 0,9 1 0,-8-1-24,-1 2-1,1 0 0,19 4 0,-27-5 24,-1 1-1,0 0 0,0 0 0,-1 0 0,1 1 0,0-1 1,0 1-1,0-1 0,-1 1 0,1 0 0,-1 0 1,0 0-1,1 0 0,-1 1 0,0-1 0,0 1 1,0-1-1,-1 1 0,3 3 0,1 10-640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289"/>
    </inkml:context>
    <inkml:brush xml:id="br0">
      <inkml:brushProperty name="width" value="0.05" units="cm"/>
      <inkml:brushProperty name="height" value="0.05" units="cm"/>
      <inkml:brushProperty name="color" value="#E71224"/>
    </inkml:brush>
  </inkml:definitions>
  <inkml:trace contextRef="#ctx0" brushRef="#br0">314 0 9106,'-34'12'1992,"-2"-1"-983,-5 0-673,-2-1-192,7-5-192,2 1-64,6 1-288,0-1-337,9-2-1663,4-1 1448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948"/>
    </inkml:context>
    <inkml:brush xml:id="br0">
      <inkml:brushProperty name="width" value="0.05" units="cm"/>
      <inkml:brushProperty name="height" value="0.05" units="cm"/>
      <inkml:brushProperty name="color" value="#E71224"/>
    </inkml:brush>
  </inkml:definitions>
  <inkml:trace contextRef="#ctx0" brushRef="#br0">1 1 15611,'52'32'656,"10"7"-447,17 8-249,0 11-121,-8 10-79,-11 5-16,-18 11 72,-9 1 88,-14 7 96,-9 0 8,-12 2-88,-8 7-104,-14 6-312,-2 2-320,-8-12-1809,-6-10 1633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2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814 25,'93'-25,"-951"255,809-217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6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1137 0,'-1091'292,"1046"-279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0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578 1,'-35'9,"-5"2,-3 1,-2 0,-5 1,1 0,-2 1,7-2,1-1,-2 1,7-1,-12 2,6-1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3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723 1,'-695'186,"668"-179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0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2049 1,'-2000'536,"1952"-524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7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940 0,'-870'233,"801"-214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543 1,'-14'4,"-8"2,-14 3,3 0,-7 2,2-1,4-1,-5 1,-4 2,-2 0,-5 1,-2 1,3 0,1-2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9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1465 1,'-1421'381,"1377"-370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3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1220 0,'-1172'314,"1125"-301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9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1447 0,'-1400'375,"1354"-362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8.2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733 0,'-54'14,"0"1,-3 0,-2 1,-4 1,5-2,0 1,5-2,-3 1,-2 1,2-1,0 0,6-2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529"/>
    </inkml:context>
    <inkml:brush xml:id="br0">
      <inkml:brushProperty name="width" value="0.05" units="cm"/>
      <inkml:brushProperty name="height" value="0.05" units="cm"/>
      <inkml:brushProperty name="color" value="#E71224"/>
    </inkml:brush>
  </inkml:definitions>
  <inkml:trace contextRef="#ctx0" brushRef="#br0">6 3 992,'-5'-2'0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902"/>
    </inkml:context>
    <inkml:brush xml:id="br0">
      <inkml:brushProperty name="width" value="0.05" units="cm"/>
      <inkml:brushProperty name="height" value="0.05" units="cm"/>
      <inkml:brushProperty name="color" value="#E71224"/>
    </inkml:brush>
  </inkml:definitions>
  <inkml:trace contextRef="#ctx0" brushRef="#br0">0 1 1232,'10'0'352</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159"/>
    </inkml:context>
    <inkml:brush xml:id="br0">
      <inkml:brushProperty name="width" value="0.05" units="cm"/>
      <inkml:brushProperty name="height" value="0.05" units="cm"/>
      <inkml:brushProperty name="color" value="#E71224"/>
    </inkml:brush>
  </inkml:definitions>
  <inkml:trace contextRef="#ctx0" brushRef="#br0">25 180 1624,'5'-1'362,"1"0"-1,-1-1 1,0 0-1,0 0 1,0-1-1,0 1 1,0-1-1,0 0 1,-1 0-1,1-1 1,-1 1-1,0-1 1,0 0-1,6-8 1,-5 5-196,15-17 369,-19 23-488,0 0 0,0 0 0,0 1-1,-1-1 1,1 1 0,0-1 0,0 1 0,0-1 0,1 1 0,-1-1-1,0 1 1,0 0 0,0 0 0,0-1 0,0 1 0,0 0 0,0 0-1,1 0 1,-1 0 0,0 0 0,0 1 0,0-1 0,2 1 0,-3 0-30,1 0 1,0-1 0,-1 1-1,1 0 1,-1 0 0,1 0-1,-1 0 1,0 0 0,0 1 0,1-1-1,-1 0 1,0 0 0,0 0-1,0 0 1,0 0 0,0 0 0,0 2-1,-2 19 174,-7 57 365,9-77-539,0 0-1,0 0 1,-1 0-1,1 0 1,0 0 0,-1 0-1,1 0 1,-1 0-1,0 0 1,0-1 0,0 1-1,0 0 1,0 0-1,0-1 1,0 1 0,0-1-1,-1 1 1,1-1-1,0 1 1,-1-1 0,0 0-1,1 0 1,-1 0-1,0 0 1,1 0-1,-4 1 1,2-1 11,1-1 0,-1 0 0,0 0 0,1 0 0,-1 0 0,0-1 0,1 1 0,-1-1 0,1 1 0,-1-1 0,0 0 0,1 0 0,0 0 0,-1 0 0,1 0 0,0-1 0,-1 1 0,1-1 0,-2-2 0,-2 0-6,1-1 0,-1 0-1,1 0 1,0 0-1,1-1 1,-8-10 0,10 12-19,0 0 1,1 0 0,-1-1 0,1 1 0,0 0 0,0 0 0,0-1-1,1 1 1,-1 0 0,1-1 0,0 1 0,2-9 0,-1 4-1,1 1-1,0 0 1,0 0 0,1 0 0,0 0-1,0 0 1,1 0 0,0 1 0,9-12 0,-11 15-6,1 1 0,-1 0 1,1 0-1,0 0 1,-1 1-1,2-1 0,-1 1 1,0-1-1,0 1 1,1 0-1,-1 0 0,1 1 1,0-1-1,-1 1 1,1 0-1,0 0 0,0 0 1,0 0-1,0 0 1,0 1-1,0 0 0,4 0 1,-4 1-2,0 0-1,0 0 1,-1 1 0,1-1 0,0 1 0,-1 0-1,0 0 1,1 0 0,-1 0 0,0 1 0,0-1-1,0 1 1,0 0 0,-1 0 0,1 0 0,-1 0-1,0 0 1,0 1 0,0-1 0,3 7 0,-2-3 3,0-1 0,-1 1 0,0-1 0,0 1 0,0 0 0,-1 0 0,0 0 0,0 0 0,-1 0 0,0 13 0,-3-11 45,1 0 1,-2 0-1,1 0 0,-1 0 0,-1 0 1,1-1-1,-2 1 0,1-1 1,-12 13-1,4-6 108,11-12-114,-1 0 0,1 0 0,-1 0 0,0-1 0,0 1 0,0-1 0,0 0 0,-1 0 0,1 0 0,-1-1 0,1 1 0,-1-1 0,1 0 0,-1 0 0,0 0-1,0 0 1,1-1 0,-1 1 0,0-1 0,0 0 0,0 0 0,0 0 0,1-1 0,-6-1 0,6 2-25,0-1-1,0 0 1,0 0 0,0 0-1,0-1 1,0 1-1,0-1 1,1 1-1,-1-1 1,1 0-1,-1 0 1,1 0 0,0 0-1,0-1 1,0 1-1,0 0 1,0-1-1,0 0 1,1 1 0,-1-1-1,1 0 1,0 0-1,-1 0 1,2 0-1,-1 0 1,0 0 0,0 0-1,1 0 1,0 0-1,0-4 1,0-2-33,0 1 1,1-1 0,0 1-1,1-1 1,-1 1 0,2-1 0,-1 1-1,1 0 1,1 0 0,7-14-1,-9 19 8,0 0 0,0 1-1,0-1 1,1 0 0,-1 1 0,1-1-1,-1 1 1,1 0 0,0 0 0,0 0-1,0 0 1,0 0 0,1 1 0,-1 0-1,0-1 1,0 1 0,1 0 0,-1 1-1,1-1 1,-1 0 0,1 1 0,-1 0-1,1 0 1,-1 0 0,1 0 0,0 1-1,-1-1 1,0 1 0,4 1 0,3 1-18,-1 0 1,0 1-1,0 0 1,0 0-1,14 10 1,-21-13 27,1 1 0,-1-1 1,0 1-1,0 0 1,0 0-1,0 0 1,0 0-1,0 0 1,0 0-1,-1 0 0,1 1 1,-1-1-1,1 0 1,-1 1-1,0 0 1,0-1-1,0 1 1,-1 0-1,1-1 0,0 1 1,-1 0-1,0 0 1,0-1-1,0 5 1,-2 2 35,0-1 1,-1 0-1,1 0 1,-2 0-1,1 0 1,-1-1-1,-1 1 1,1-1 0,-1 0-1,0 0 1,-7 6-1,9-9-7,-1 0-1,0-1 1,-1 1-1,1-1 1,0 0-1,-1 0 0,0 0 1,0-1-1,0 0 1,0 1-1,0-2 1,0 1-1,0-1 1,-1 0-1,1 0 1,0 0-1,-1-1 1,-8 0-1,11 0-29,1 0 0,0-1 0,0 0 0,0 1 0,0-1 0,0 0 0,0 0 0,0 0 0,0-1 0,0 1 0,0 0-1,0-1 1,1 1 0,-1-1 0,0 0 0,1 1 0,0-1 0,-1 0 0,1 0 0,0 0 0,0 0 0,0 0 0,0 0 0,0 0 0,0 0 0,1-1 0,-1 1 0,1 0-1,-1-3 1,0-3-1,0-1 0,1 1-1,-1 0 1,1-1-1,1 1 1,2-15-1,-1 16-5,-1 1-1,1-1 0,1 1 1,-1 0-1,1-1 0,0 1 0,1 1 1,-1-1-1,1 0 0,0 1 1,0 0-1,1 0 0,0 0 1,0 0-1,0 1 0,0 0 0,1 0 1,-1 0-1,1 1 0,0 0 1,0 0-1,1 0 0,-1 1 0,0 0 1,1 0-1,0 0 0,-1 1 1,1 0-1,0 1 0,-1-1 1,1 1-1,0 1 0,0-1 0,6 2 1,3 2 8,0 1 0,0 0 0,-1 1 0,0 0 0,0 1 0,21 14 0,-29-16 0,1 0 0,-1 0 0,0 1 0,-1 0 0,0 0 0,1 1 0,-2-1-1,1 1 1,-1 1 0,0-1 0,-1 1 0,0-1 0,6 15 0,-9-17 18,0 0-1,0 0 1,0 0-1,-1 0 1,0 0-1,0 0 1,0 1-1,-1-1 1,1 0-1,-1 0 1,-1 0-1,1 0 1,-1-1-1,1 1 1,-1 0-1,-1-1 1,1 1-1,-1-1 1,1 1-1,-1-1 1,-1 0-1,1 0 1,0-1-1,-1 1 1,0-1-1,0 1 1,0-1-1,0 0 1,0-1-1,-1 1 1,1-1-1,-1 0 1,0 0-1,0 0 1,1-1-1,-1 0 1,0 0-1,0 0 1,0 0-1,-1-1 1,1 0-1,0 0 1,0 0-1,0 0 1,-10-3-1,4 0 48,0 0 0,1-1-1,-1 0 1,1 0-1,-1-1 1,2-1 0,-1 0-1,0 0 1,-10-10-1,15 12-19,0-1 0,1 1 0,-1-1 0,1-1 0,0 1 0,0-1 0,0 1-1,1-1 1,0 0 0,0 0 0,0-1 0,1 1 0,0-1 0,0 1 0,1-1 0,-1-11-1,2 5-48,0-1-1,1 1 0,1 0 1,0-1-1,1 1 0,8-22 1,-11 33-3,1 0 1,0 0 0,0 0 0,0 0-1,0 1 1,0-1 0,0 0-1,1 1 1,-1-1 0,1 0 0,-1 1-1,1 0 1,-1-1 0,1 1-1,0 0 1,0 0 0,-1 0 0,1 0-1,0 0 1,0 0 0,0 1-1,0-1 1,0 0 0,0 1 0,0 0-1,0 0 1,1-1 0,-1 1-1,3 1 1,-2-1 7,0 0-1,0 1 1,0 0 0,0 0 0,-1-1-1,1 2 1,0-1 0,-1 0-1,1 0 1,0 1 0,-1 0-1,0-1 1,1 1 0,-1 0 0,0 0-1,0 0 1,0 1 0,0-1-1,0 0 1,1 4 0,1 2 14,-1 1 1,0 0 0,0 1-1,-1-1 1,0 0 0,-1 1-1,0-1 1,0 1-1,-1-1 1,0 1 0,-1-1-1,0 1 1,-1-1 0,0 1-1,0-1 1,-1 0-1,0 0 1,0 0 0,-1 0-1,-1-1 1,1 1 0,-1-1-1,-1 0 1,1-1 0,-2 1-1,-6 7 1,10-13-2,1-1 1,0 1-1,0 0 1,-1-1-1,1 1 0,0-1 1,-1 0-1,0 0 1,1 0-1,-1 0 1,0 0-1,1-1 1,-1 1-1,0-1 1,0 1-1,1-1 0,-1 0 1,0 0-1,0-1 1,0 1-1,1 0 1,-1-1-1,0 0 1,0 0-1,1 0 0,-1 0 1,1 0-1,-1 0 1,1 0-1,-1-1 1,-3-3-1,4 3-19,-1 0 0,1 0 1,0-1-1,0 1 0,0-1 0,0 1 0,0-1 0,1 0 1,-1 0-1,1 1 0,0-1 0,0 0 0,0-1 0,0 1 0,0 0 1,1 0-1,-1 0 0,1 0 0,0 0 0,0-1 0,0 1 1,0 0-1,1 0 0,-1 0 0,1-1 0,0 1 0,2-5 1,33-60-148,-8 16 89,-16 28 32,18-27 0,-29 49 28,0 1 0,0-1 0,1 0-1,-1 0 1,1 1 0,0-1-1,-1 1 1,1-1 0,0 1 0,0 0-1,0-1 1,0 1 0,0 0-1,0 0 1,0 1 0,0-1 0,0 0-1,0 1 1,1-1 0,2 1-1,-2 0-5,1 0-1,-1 1 0,0-1 1,1 1-1,-1 0 0,0 0 1,0 0-1,0 0 1,0 1-1,0-1 0,0 1 1,4 2-1,2 3-41,-1 0 0,1 1 1,-1 0-1,-1 0 0,0 1 0,13 19 0,-16-21 39,0 0 0,-1 0 0,0 1-1,0-1 1,0 1 0,-1 0-1,-1 0 1,1 0 0,-1 0 0,0 0-1,-1 0 1,0 10 0,0-17 22,-1 0 1,1 0-1,0 0 1,-1 0-1,1 0 1,0 0-1,-1 0 1,1 0-1,-1 0 1,0 0-1,1 0 1,-1 0-1,0 0 1,0 0-1,1 0 1,-1 0-1,0-1 1,0 1-1,0 0 1,0-1-1,0 1 1,-2 0-1,0 0 6,1 0 1,-1-1-1,0 1 0,0-1 0,0 0 0,1 1 0,-1-1 0,0 0 1,-3-1-1,-3-1 15,0 0 0,0 0 0,0-1 1,-15-7-1,17 7-19,1 0 1,0-1 0,0 1 0,1-2-1,-1 1 1,1-1 0,0 1-1,0-1 1,0-1 0,1 1 0,0-1-1,0 0 1,0 1 0,1-2-1,0 1 1,0 0 0,0-1 0,1 1-1,0-1 1,1 0 0,-1 0-1,1 0 1,0 0 0,1 0 0,0 0-1,0 0 1,1-10 0,0 15-24,-1 0 0,0 0 0,1 0 0,-1-1 0,1 1 0,-1 0 0,1 0 1,0 0-1,0 0 0,0 0 0,0 0 0,1 1 0,-1-1 0,0 0 0,1 0 0,-1 1 1,1-1-1,-1 1 0,1 0 0,0-1 0,0 1 0,0 0 0,0 0 0,0 0 0,0 0 0,0 0 1,0 0-1,0 1 0,0-1 0,0 1 0,4-1 0,-3 1-1,0 0 0,0 0 0,0 0 0,0 0 0,0 1 0,0-1 0,0 1 0,0 0 0,0 0 0,-1 0 0,1 0 0,0 0 0,0 1 0,-1-1 0,1 1 0,-1-1-1,1 1 1,-1 0 0,0 0 0,0 1 0,0-1 0,0 0 0,2 3 0,2 8 22,0-1 1,-1 2-1,-1-1 0,0 0 0,-1 1 1,0 0-1,-1-1 0,0 1 0,-2 0 0,1 0 1,-2 0-1,-2 22 0,2-32 1,0 1 0,0-1 0,0 0 0,0 1 0,-1-1 0,0 0 0,1 0 0,-1 0-1,-1 0 1,1-1 0,-1 1 0,1-1 0,-1 1 0,0-1 0,-7 6 0,7-7 6,0-1 0,0 1 1,-1-1-1,1 1 0,-1-1 0,1 0 0,-1 0 1,1 0-1,-1-1 0,1 1 0,-1-1 0,0 0 0,1 0 1,-1 0-1,0-1 0,1 1 0,-1-1 0,0 0 1,-5-2-1,-2-1-9,0-1-1,1 0 1,0 0 0,0-1 0,1 0 0,-1-1 0,1 0 0,1-1-1,-12-12 1,15 15-16,0 0 0,0-1 0,1 0 0,0 0 0,0 0 0,1 0 0,-1-1 0,1 1 0,1-1 0,-1 0 0,1 0 0,0 0 0,1 0 0,0 0 0,0 0 0,0-9 0,1 14 2,0-1 1,1 0-1,-1 1 0,1-1 1,0 0-1,0 1 1,-1-1-1,2 1 1,-1 0-1,0-1 0,0 1 1,1 0-1,0-1 1,-1 1-1,1 0 0,0 0 1,2-1-1,-1 0-7,1 0-1,0 1 0,0 0 0,0 0 1,0 0-1,1 0 0,-1 1 1,0-1-1,7 0 0,3 0-21,0 1-1,1 0 0,-1 1 1,1 1-1,21 3 1,-14-1 31,1 2 0,-1 0 0,0 2-1,0 0 1,-1 2 0,0 0 0,0 2 0,-1 0 0,30 22 0,-46-30 14,0 1 0,1 0 1,-2 0-1,1 0 0,0 0 1,-1 1-1,0 0 0,4 7 1,-6-9 3,0-1 1,0 0 0,-1 0 0,1 0-1,0 1 1,-1-1 0,0 0 0,0 1-1,1-1 1,-2 0 0,1 1 0,0-1-1,0 0 1,-1 1 0,1-1-1,-1 0 1,1 1 0,-1-1 0,0 0-1,0 0 1,0 0 0,-2 3 0,-5 5 22,0-1 0,-1 0 0,0 0 0,-1-1 0,1 0 0,-2 0 0,-10 6 0,3-3-490,0-1-1,-1-1 1,-28 9-1,44-16 196,-1-1-1,1 0 1,-1 0-1,0-1 1,0 1 0,1-1-1,-5 0 1,7 0 148,-1 0 1,0-1 0,1 1-1,-1-1 1,1 0-1,-1 1 1,1-1-1,-1 0 1,1 0 0,0 0-1,-2-1 1,2 2 93</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532"/>
    </inkml:context>
    <inkml:brush xml:id="br0">
      <inkml:brushProperty name="width" value="0.05" units="cm"/>
      <inkml:brushProperty name="height" value="0.05" units="cm"/>
      <inkml:brushProperty name="color" value="#E71224"/>
    </inkml:brush>
  </inkml:definitions>
  <inkml:trace contextRef="#ctx0" brushRef="#br0">8 0 9946,'-8'40'1552,"8"9"-2872,2-12 416</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886"/>
    </inkml:context>
    <inkml:brush xml:id="br0">
      <inkml:brushProperty name="width" value="0.05" units="cm"/>
      <inkml:brushProperty name="height" value="0.05" units="cm"/>
      <inkml:brushProperty name="color" value="#E71224"/>
    </inkml:brush>
  </inkml:definitions>
  <inkml:trace contextRef="#ctx0" brushRef="#br0">40 1 13539,'-3'35'424,"1"-1"-736,9-6-1304,12-7-1201,5-10 1529</inkml:trace>
  <inkml:trace contextRef="#ctx0" brushRef="#br0" timeOffset="1">18 601 9866,'-8'53'1889,"1"-1"-1769,5-1-1521,8-4-639,3-13 1072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240"/>
    </inkml:context>
    <inkml:brush xml:id="br0">
      <inkml:brushProperty name="width" value="0.05" units="cm"/>
      <inkml:brushProperty name="height" value="0.05" units="cm"/>
      <inkml:brushProperty name="color" value="#E71224"/>
    </inkml:brush>
  </inkml:definitions>
  <inkml:trace contextRef="#ctx0" brushRef="#br0">192 1 7546,'-4'47'2368,"3"-4"-2152,1-6-496,-6-7-1048,10-1-825,-1-5 1209</inkml:trace>
  <inkml:trace contextRef="#ctx0" brushRef="#br0" timeOffset="1">16 950 9474,'-8'72'360,"1"-1"-1296,9 0 352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625"/>
    </inkml:context>
    <inkml:brush xml:id="br0">
      <inkml:brushProperty name="width" value="0.05" units="cm"/>
      <inkml:brushProperty name="height" value="0.05" units="cm"/>
      <inkml:brushProperty name="color" value="#E71224"/>
    </inkml:brush>
  </inkml:definitions>
  <inkml:trace contextRef="#ctx0" brushRef="#br0">104 0 14099,'0'68'-616,"0"-10"-888,3-17 719</inkml:trace>
  <inkml:trace contextRef="#ctx0" brushRef="#br0" timeOffset="1">70 740 9842,'-13'69'1008,"5"-11"-536,1-14-1072,3-7-912,13-16 840</inkml:trace>
  <inkml:trace contextRef="#ctx0" brushRef="#br0" timeOffset="2">0 1539 11578,'6'45'337,"-6"-5"-1410,6-27 441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979"/>
    </inkml:context>
    <inkml:brush xml:id="br0">
      <inkml:brushProperty name="width" value="0.05" units="cm"/>
      <inkml:brushProperty name="height" value="0.05" units="cm"/>
      <inkml:brushProperty name="color" value="#E71224"/>
    </inkml:brush>
  </inkml:definitions>
  <inkml:trace contextRef="#ctx0" brushRef="#br0">31 0 3393,'-2'51'1408,"2"7"-80,-7 6 25,1 0-73,-2-15-568,1-14-512,9-24-2352,7-24 1463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8.824"/>
    </inkml:context>
    <inkml:brush xml:id="br0">
      <inkml:brushProperty name="width" value="0.05" units="cm"/>
      <inkml:brushProperty name="height" value="0.05" units="cm"/>
      <inkml:brushProperty name="color" value="#E71224"/>
    </inkml:brush>
  </inkml:definitions>
  <inkml:trace contextRef="#ctx0" brushRef="#br0">86 112 6169,'-8'-9'771,"0"-1"0,0-1 0,-12-21 0,-12-16 357,32 47-1108,0 1 0,0 0 0,-1 0 0,1 0 0,0 0 0,0 0 0,0 0 0,-1 0 0,1 0 0,0 0 0,0 0 0,-1 0 0,1 0 0,0 0 0,0 0 0,-1 0 0,1 0 0,0 0 0,0 0-1,-1 0 1,1 0 0,0 0 0,0 0 0,0 0 0,-1 0 0,1 0 0,0 0 0,0 1 0,0-1 0,-1 0 0,1 0 0,0 0 0,0 0 0,0 1 0,0-1 0,0 0 0,-1 0 0,1 0 0,0 1 0,0-1 0,0 0 0,0 0 0,0 0 0,0 1 0,0-1 0,0 0 0,0 0 0,0 1 0,0-1 0,0 0 0,0 0 0,0 0 0,0 1 0,0-1 0,-1 20 62,1 0 0,1-1 1,1 1-1,4 20 0,3 29-10,34 252 26,-19-166-35,-20-112 6,-3-29-28,0-1 1,1 1-1,0 0 0,1-1 1,1 0-1,6 17 1,-10-29-18,1 0 0,-1 0 0,0 0 0,1 0 1,-1 0-1,1-1 0,-1 1 0,1 0 1,-1 0-1,1-1 0,0 1 0,-1 0 0,1-1 1,0 1-1,0 0 0,-1-1 0,1 1 0,0-1 1,0 1-1,0-1 0,0 0 0,1 1 0,-1-1 14,0 0 0,0-1-1,-1 1 1,1 0-1,0-1 1,0 1-1,-1 0 1,1-1 0,0 1-1,-1-1 1,1 1-1,0-1 1,-1 0-1,1 1 1,-1-1 0,1 0-1,-1 1 1,1-1-1,-1 0 1,1 0-1,2-7 201,1 0 0,-1 0 0,3-15 0,22-126 213,-12 52-617,-15 89 136,2-1 0,-1 0 0,1 1 0,0 0 0,0-1 0,1 1 0,0 1 0,1-1 0,0 0 0,7-8 0,-10 14 19,1-1 0,-1 1 0,1 0 1,-1 0-1,1 0 0,0 0 1,0 0-1,-1 1 0,1-1 1,0 1-1,1 0 0,-1 0 1,0 0-1,0 0 0,0 1 0,1-1 1,-1 1-1,0 0 0,0-1 1,1 2-1,-1-1 0,0 0 1,1 1-1,-1-1 0,0 1 1,0 0-1,0 0 0,0 0 0,0 1 1,4 1-1,-3 0-1,0 0 0,0 0 0,1 0 0,-2 0 0,1 1 0,0-1 0,-1 1 0,1 0 1,-1 0-1,0 0 0,-1 1 0,1-1 0,-1 1 0,0-1 0,2 7 0,3 8-15,-2 1-1,5 30 1,-9-42 25,8 51 50,0 90 0,-12 61-410,2-149-204,1-31-695,1-8 452</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312"/>
    </inkml:context>
    <inkml:brush xml:id="br0">
      <inkml:brushProperty name="width" value="0.05" units="cm"/>
      <inkml:brushProperty name="height" value="0.05" units="cm"/>
      <inkml:brushProperty name="color" value="#E71224"/>
    </inkml:brush>
  </inkml:definitions>
  <inkml:trace contextRef="#ctx0" brushRef="#br0">21 1 11314,'-6'26'777,"3"10"-705,1 14-176,-2 1 32,0 11 56,2-6 0,2-3 16,0 3 8,4-15-232,2-1-281,-1-16-919,-3-7-904,2-13 1255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665"/>
    </inkml:context>
    <inkml:brush xml:id="br0">
      <inkml:brushProperty name="width" value="0.05" units="cm"/>
      <inkml:brushProperty name="height" value="0.05" units="cm"/>
      <inkml:brushProperty name="color" value="#E71224"/>
    </inkml:brush>
  </inkml:definitions>
  <inkml:trace contextRef="#ctx0" brushRef="#br0">158 65 14155,'-32'13'1024,"-1"-2"-840,10-5-704,4-3-264,2-12-256,6-4 80,2-6 311,-1-1-55,10 3-1200,-3-2 1232</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022"/>
    </inkml:context>
    <inkml:brush xml:id="br0">
      <inkml:brushProperty name="width" value="0.05" units="cm"/>
      <inkml:brushProperty name="height" value="0.05" units="cm"/>
      <inkml:brushProperty name="color" value="#E71224"/>
    </inkml:brush>
  </inkml:definitions>
  <inkml:trace contextRef="#ctx0" brushRef="#br0">18 0 11795,'48'32'1088,"7"4"-896,5 3-416,4 4-40,-21-3 56,-2-5 64,-11-1 152,2-10 56,-6-3-128,1-6-296,-12-11-1305,-4-2-1415,-5-15 1639</inkml:trace>
  <inkml:trace contextRef="#ctx0" brushRef="#br0" timeOffset="1">350 49 13075,'-40'54'1632,"-3"6"-1024,-9 4-544,-1-6-144,8-13-432,11-9-184,6-13-352,11-7-329,0-14-1463,-3 2 1720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393"/>
    </inkml:context>
    <inkml:brush xml:id="br0">
      <inkml:brushProperty name="width" value="0.05" units="cm"/>
      <inkml:brushProperty name="height" value="0.05" units="cm"/>
      <inkml:brushProperty name="color" value="#E71224"/>
    </inkml:brush>
  </inkml:definitions>
  <inkml:trace contextRef="#ctx0" brushRef="#br0">339 1 13883,'-5'1'103,"0"1"0,0-1 1,1 1-1,-1 0 0,0 0 0,0 1 0,1 0 0,0-1 1,-1 1-1,1 1 0,-6 5 0,-1 4-329,0 0-1,-11 18 1,4-5 226,-17 21 28,3 2 1,-38 77-1,56-96 34,2 1-1,0 0 1,3 0-1,0 1 1,-8 64 0,13-48-71,2 0 0,9 94 0,-4-116 5,2-1 0,0 0 0,1 0-1,2-1 1,1 1 0,0-2 0,16 27-1,-24-48-8,3 5-22,0 0 0,1 0 0,-1-1 0,7 7 0,-10-12-40,1 1-1,0 0 0,-1-1 1,1 0-1,0 1 0,0-1 1,0 0-1,0 0 0,0 0 1,0 0-1,0-1 0,1 1 1,-1 0-1,0-1 0,0 0 0,1 1 1,-1-1-1,0 0 0,4 0 1,-1-1-356,1-1 1,-1 1-1,0-1 1,9-4-1,20-13-933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0.952"/>
    </inkml:context>
    <inkml:brush xml:id="br0">
      <inkml:brushProperty name="width" value="0.05" units="cm"/>
      <inkml:brushProperty name="height" value="0.05" units="cm"/>
      <inkml:brushProperty name="color" value="#E71224"/>
    </inkml:brush>
  </inkml:definitions>
  <inkml:trace contextRef="#ctx0" brushRef="#br0">108 25 10714,'9'-4'-59,"0"0"0,1 0 0,0 1 0,-1 0 0,1 1-1,0 0 1,0 1 0,0 0 0,0 0 0,0 1 0,15 2 0,-18-1 164,-1 0 0,0 0 0,0 1 0,0 0 0,0 0 0,-1 0 0,1 1 0,0 0 0,-1 0 0,0 0 0,0 1 0,0-1 0,0 1 0,0 1 0,-1-1 0,0 0 0,0 1 0,0 0 0,5 10 0,-2-1-3,-1 0 0,0 0-1,-1 1 1,-1-1 0,0 1 0,-1 1-1,-1-1 1,-1 0 0,0 27-1,-1-17-136,-2-1 0,-1 0 0,-2 0 0,0 0 0,-11 33 0,7-35 25,0-1 1,-1 0-1,-1-1 1,-16 21-1,19-29 31,-1-1-1,0 0 1,-1 0-1,0-1 1,-1 0-1,0 0 1,-18 10-1,27-18-18,0-1-1,0 0 1,0 0 0,0 0-1,0-1 1,0 1-1,0 0 1,0-1 0,-1 1-1,1-1 1,0 0 0,0 0-1,-1 0 1,1 0-1,0 0 1,0 0 0,-1-1-1,1 1 1,0-1-1,0 1 1,0-1 0,0 0-1,0 0 1,0 0 0,0 0-1,0 0 1,0 0-1,-2-3 1,-3-2-74,0-1-1,1-1 1,0 1-1,1-1 1,-7-11 0,4 6-37,-5-7 141,0-2-1,2 0 1,0 0 0,-8-26-1,17 40 93,-1 0 0,1-1 0,0 1-1,1-1 1,0 0 0,0 0 0,1 1 0,0-1-1,0 0 1,1 0 0,0 1 0,1-1 0,0 1-1,6-16 1,-2 11-97,0 1 0,1 0 0,0 1 0,1 0 0,0 0 0,1 0 0,0 1 0,1 1 0,14-12 0,-16 15-157,1 0 0,0 1 0,0 0 0,0 0 0,0 1 0,1 0 0,-1 1 0,1 0 0,0 1 0,0 0 0,0 0 0,1 1 0,9 1 0,-8-1-24,-1 2-1,1 0 0,19 4 0,-27-5 24,-1 1-1,0 0 0,0 0 0,-1 0 0,1 1 0,0-1 1,0 1-1,0-1 0,-1 1 0,1 0 0,-1 0 1,0 0-1,1 0 0,-1 1 0,0-1 0,0 1 1,0-1-1,-1 1 0,3 3 0,1 10-640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289"/>
    </inkml:context>
    <inkml:brush xml:id="br0">
      <inkml:brushProperty name="width" value="0.05" units="cm"/>
      <inkml:brushProperty name="height" value="0.05" units="cm"/>
      <inkml:brushProperty name="color" value="#E71224"/>
    </inkml:brush>
  </inkml:definitions>
  <inkml:trace contextRef="#ctx0" brushRef="#br0">314 0 9106,'-34'12'1992,"-2"-1"-983,-5 0-673,-2-1-192,7-5-192,2 1-64,6 1-288,0-1-337,9-2-1663,4-1 1448</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01.948"/>
    </inkml:context>
    <inkml:brush xml:id="br0">
      <inkml:brushProperty name="width" value="0.05" units="cm"/>
      <inkml:brushProperty name="height" value="0.05" units="cm"/>
      <inkml:brushProperty name="color" value="#E71224"/>
    </inkml:brush>
  </inkml:definitions>
  <inkml:trace contextRef="#ctx0" brushRef="#br0">1 1 15611,'52'32'656,"10"7"-447,17 8-249,0 11-121,-8 10-79,-11 5-16,-18 11 72,-9 1 88,-14 7 96,-9 0 8,-12 2-88,-8 7-104,-14 6-312,-2 2-320,-8-12-1809,-6-10 1633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6.008"/>
    </inkml:context>
    <inkml:brush xml:id="br0">
      <inkml:brushProperty name="width" value="0.05" units="cm"/>
      <inkml:brushProperty name="height" value="0.05" units="cm"/>
      <inkml:brushProperty name="color" value="#008C3A"/>
    </inkml:brush>
  </inkml:definitions>
  <inkml:trace contextRef="#ctx0" brushRef="#br0">12 172 7482,'-1'0'44,"0"-1"1,1 1-1,-1 0 1,0-1 0,0 0-1,1 1 1,-1-1 0,1 1-1,-1-1 1,0 0 0,1 1-1,-1-1 1,1 0-1,0 0 1,-1 1 0,1-1-1,0 0 1,-1 0 0,1 0-1,0 1 1,0-1 0,-1 0-1,1 0 1,0 0-1,0 0 1,0 0 0,0 0-1,0 1 1,1-1 0,-1 0-1,0 0 1,0 0-1,0 0 1,1 1 0,0-2-1,14-41 198,-8 25 142,-6 12-277,1 0 1,0 1-1,1-1 0,0 0 0,0 1 0,0-1 1,0 1-1,7-8 0,-7 11-81,-1-1 0,2 1 0,-1 0 0,0-1 0,0 1 0,1 0 0,-1 1 0,1-1 0,-1 1 0,1 0 0,0 0 0,-1 0 0,1 0-1,0 0 1,4 1 0,15 0-13,0 1 0,-1 1-1,1 1 1,-1 1 0,32 10-1,-20-6-4,-32-7-7,57 12 8,108 42 1,-149-48-15,-1 1 1,0 1-1,-1 1 0,0 0 1,0 1-1,-1 1 1,-1 0-1,0 1 1,-1 0-1,17 22 1,37 55 36,96 99 1,-108-134 248,86 65 1,-117-102-278,-1 0 0,-1 2 0,-1 1 0,0 0 0,-2 1 0,0 2 0,-2-1 0,0 2 0,-2 1 0,13 29 0,-20-36-6,133 285 67,-120-264-71,-2 1 1,19 56 0,19 50-15,-30-82 0,-3 1 1,30 130-1,-50-174 22,1 1 0,13 36 0,-15-50-8,1-1 1,0 0-1,0 0 0,1-1 1,0 0-1,0 1 0,1-2 1,-1 1-1,2-1 0,6 6 1,-6-5 5,-1 0-1,1 0 1,-1 0 0,0 0 0,-1 1-1,7 11 1,14 20 79,-25-38-74,1 1-1,0-1 1,0 1-1,0-1 1,0 0 0,0 0-1,1 1 1,-1-1-1,0-1 1,1 1-1,-1 0 1,0-1 0,1 1-1,-1-1 1,1 0-1,-1 0 1,1 0-1,-1 0 1,0 0 0,5-1-1,-5 0 3,1-1 0,0 0 0,0 0-1,-1-1 1,1 1 0,-1 0 0,0-1 0,1 0-1,2-5 1,-5 7 6,1-1-1,-1 0 1,0 1-1,1-1 1,-1 0 0,0 1-1,0-1 1,0 0-1,-1 1 1,1-1-1,-1-3 1,0-17 96,5 4-64,1 2-14,0-1 0,-2 0 1,0 0-1,0-23 1,-2-2 20,-5-75 14,3 101-50,-2 0 1,0 1-1,-1-1 0,-1 1 0,-9-23 1,9 27-2,1 3 40,1-1 0,-1 1 0,-1 0 1,-6-10-1,10 17-40,0 0-1,0-1 1,0 1 0,0 0 0,0 0-1,0 0 1,0 0 0,-1 0 0,1 0 0,0 0-1,-1 0 1,1 1 0,0-1 0,-1 0-1,1 1 1,-1-1 0,1 1 0,-1 0 0,1-1-1,-1 1 1,1 0 0,-1 0 0,1 0 0,-1 0-1,1 0 1,-1 0 0,0 1 0,1-1-1,-1 0 1,1 1 0,0-1 0,-3 2 0,3-1-12,-1 1 1,0-1-1,1 1 1,-1 0-1,1-1 1,0 1-1,-1 0 1,1 0-1,0 0 1,0 0-1,0 0 1,1 0-1,-1 0 1,0 3-1,-8 33-3,7-14-11,1 0 1,3 36 0,0-42 4,-1-1 0,-1 0 1,0 1-1,-1-1 0,-1 0 0,-1 0 0,-6 20 0,-5-2 4,10-26-3,-1 0 0,2 0-1,-1 1 1,1 0 0,1 0 0,0-1 0,0 1 0,1 1 0,0 12 0,11 49-261,-10-72 267,-1 1 0,1-1-1,0 0 1,0 1-1,-1-1 1,1 0-1,0 0 1,-1 1-1,1-1 1,0 0-1,-1 0 1,1 1-1,-1-1 1,1 0-1,0 0 1,-1 0-1,1 0 1,-1 0 0,1 0-1,0 0 1,-1 0-1,1 0 1,-1 0-1,1 0 1,0 0-1,-1 0 1,1 0-1,-1 0 1,1 0-1,0 0 1,-1 0-1,1-1 1,-1 1-1,1 0 1,0 0 0,-1 0-1,1-1 1,-1 1-1,-20-10 116,18 9-97,-20-8 323,-1 1 0,0 0 0,-1 2 0,-30-4 0,-35-8-16,84 16-696,1 1 1,0-1-1,0 0 1,0 0 0,-5-4-1,7 0-543</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6.963"/>
    </inkml:context>
    <inkml:brush xml:id="br0">
      <inkml:brushProperty name="width" value="0.05" units="cm"/>
      <inkml:brushProperty name="height" value="0.05" units="cm"/>
      <inkml:brushProperty name="color" value="#008C3A"/>
    </inkml:brush>
  </inkml:definitions>
  <inkml:trace contextRef="#ctx0" brushRef="#br0">599 153 11218,'-25'-18'82,"0"0"1,-1 2-1,-1 1 0,0 1 0,-1 1 0,0 1 0,-1 2 0,0 1 0,-1 1 0,0 2 0,0 0 0,-49-1 0,69 7-50,1 0 0,-1 1 0,1 0 0,-1 0 0,1 1-1,0 1 1,-18 6 0,22-7-36,0 1 0,0 0 1,0 0-1,0 0 0,1 0 0,-1 1 0,1 0 0,0 0 1,0 0-1,1 0 0,-1 0 0,1 1 0,0 0 1,-4 7-1,2 1-12,0 0 0,1 0 1,0 1-1,1 0 1,1-1-1,-1 26 0,4 86-7,0-110 26,2 23 29,1 0-1,1-1 0,16 54 1,-14-70-23,0 0-1,1-1 1,1 0 0,1 0 0,0-1 0,2 0 0,19 24-1,-27-38-15,0-1 1,1 0-1,-1 0 0,1 0 0,0 0 0,0-1 0,0 0 0,1 0 0,-1 0 1,1-1-1,-1 0 0,1 0 0,0 0 0,0 0 0,0-1 0,0 0 0,0-1 0,0 1 1,0-1-1,0 0 0,0-1 0,10-1 0,-6 0 5,-1 0-1,1-1 1,-1-1-1,1 1 1,-1-2 0,0 1-1,0-1 1,-1 0 0,1-1-1,-1 0 1,-1 0-1,15-15 1,-8 3 18,0-1 0,-1 0 0,-1-1 0,0 0 0,-2-1 0,0 0 0,12-45 0,28-164 89,-47 212-103,6-24-3,-4 27 36,-3 13 17,-1 7 31,6 66 40,4-1 1,2 0-1,24 71 1,30 62 207,-15-49-3304,-48-144 1323,1-8 622</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7.421"/>
    </inkml:context>
    <inkml:brush xml:id="br0">
      <inkml:brushProperty name="width" value="0.05" units="cm"/>
      <inkml:brushProperty name="height" value="0.05" units="cm"/>
      <inkml:brushProperty name="color" value="#008C3A"/>
    </inkml:brush>
  </inkml:definitions>
  <inkml:trace contextRef="#ctx0" brushRef="#br0">383 2 7330,'-27'-1'1017,"1"1"0,0 1 0,-46 8 0,26-3-267,33-5-567,-67 12 727,72-11-874,0 0 0,0 0 1,0 1-1,0 1 1,1-1-1,-1 1 1,-10 7-1,17-10-60,-1 0-1,1 0 1,0 0 0,-1 0-1,1 1 1,0-1-1,0 0 1,0 1 0,0-1-1,0 0 1,0 1-1,0-1 1,0 1 0,0 0-1,1-1 1,-1 1-1,1 0 1,-1-1 0,1 1-1,0 0 1,0 2-1,0-2-15,0 1 0,1-1 1,0 0-1,0 0 0,-1 0 0,1 0 0,0 0 0,1 0 0,-1 0 0,0 0 0,1 0 0,-1-1 0,1 1 0,2 2 0,7 5-103,1-1 0,0 0 0,0-1 0,16 8 0,-23-13 143,48 24-77,-19-11 156,-1 2 0,0 1 0,-2 1 0,50 40 0,-62-41 20,-1 1 0,0 1 1,-1 0-1,17 29 1,-27-39-45,-1 1 0,0 0 0,-1-1 1,0 2-1,-1-1 0,-1 0 0,1 1 1,-2 0-1,1 0 0,-2-1 1,1 23-1,-2-29-41,-1 0 1,0-1 0,1 1-1,-2 0 1,1-1-1,-1 1 1,1-1 0,-1 0-1,-1 1 1,1-1-1,0 0 1,-1 0 0,-4 4-1,2-2 1,-1-1-1,1 0 1,-1 0-1,0-1 1,-1 1-1,1-1 1,-12 5-1,1-2-407,0-1 1,0-1-1,0-1 0,0 0 1,-1-1-1,-26 1 0,3-4-663</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8.020"/>
    </inkml:context>
    <inkml:brush xml:id="br0">
      <inkml:brushProperty name="width" value="0.05" units="cm"/>
      <inkml:brushProperty name="height" value="0.05" units="cm"/>
      <inkml:brushProperty name="color" value="#008C3A"/>
    </inkml:brush>
  </inkml:definitions>
  <inkml:trace contextRef="#ctx0" brushRef="#br0">209 64 13427,'14'-9'18,"0"1"1,1 0-1,-1 2 0,1-1 1,1 2-1,-1 0 0,1 1 1,32-5-1,-35 8-46,0 0 1,1 1-1,-1 0 0,0 1 0,1 0 0,-1 1 1,0 1-1,0 0 0,0 1 0,0 0 1,17 9-1,-13-3 12,-1 1 0,0 1 1,0 0-1,-1 1 0,-1 1 1,-1 0-1,1 1 0,-2 0 0,0 1 1,18 33-1,-13-16-84,-1 1 0,-1 0 0,-2 1 1,17 70-1,-24-67 48,-1 0 0,-2 1 0,-1-1 0,-2 0 0,-2 1 1,-1-1-1,-2 0 0,-2 0 0,-1-1 0,-2 0 0,-2 0 0,-1-1 0,-2 0 1,-1-2-1,-2 0 0,-1 0 0,-38 49 0,45-70 134,0 0-1,-1-1 1,0 0 0,-1-1-1,0 0 1,-1-1-1,0-1 1,-1 0-1,1-2 1,-2 1 0,1-2-1,-1 0 1,0-1-1,-32 5 1,37-8-37,0-1 1,0 0-1,0-1 1,0-1-1,0 1 0,0-2 1,0 0-1,0 0 1,0-1-1,0-1 1,1 0-1,0-1 0,-1 0 1,2 0-1,-1-1 1,1 0-1,0-1 1,0-1-1,0 1 0,1-1 1,1-1-1,-13-14 1,8 4-19,0-1-1,1-1 1,1 0 0,1 0 0,1-1 0,1 0 0,-7-30 0,4 0 86,1 0 0,-2-62 0,9 68 26,2 0 0,2 0 0,2 0 0,13-64 0,-10 84-118,1-1-1,1 1 1,1 0 0,2 1 0,0 0 0,2 1-1,0 0 1,29-38 0,-36 54-175,1 1-1,0 0 1,0 0 0,0 0 0,1 1 0,0 0-1,0 1 1,0 0 0,1 0 0,0 0-1,0 1 1,0 1 0,0 0 0,1 0-1,-1 0 1,1 1 0,0 1 0,0 0-1,-1 0 1,1 1 0,0 0 0,0 0-1,0 2 1,-1-1 0,11 3 0,36 11-776</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8.382"/>
    </inkml:context>
    <inkml:brush xml:id="br0">
      <inkml:brushProperty name="width" value="0.05" units="cm"/>
      <inkml:brushProperty name="height" value="0.05" units="cm"/>
      <inkml:brushProperty name="color" value="#008C3A"/>
    </inkml:brush>
  </inkml:definitions>
  <inkml:trace contextRef="#ctx0" brushRef="#br0">466 1 13315,'-79'26'1256,"-7"2"-728,11-7-360,9-3-144,17-10-120,8-8-32,11-4-128,6-3-216,9-1-880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9.147"/>
    </inkml:context>
    <inkml:brush xml:id="br0">
      <inkml:brushProperty name="width" value="0.05" units="cm"/>
      <inkml:brushProperty name="height" value="0.05" units="cm"/>
      <inkml:brushProperty name="color" value="#008C3A"/>
    </inkml:brush>
  </inkml:definitions>
  <inkml:trace contextRef="#ctx0" brushRef="#br0">20 342 11586,'-17'0'297,"15"-2"-1099,23-5-1104,-6 3 2224,31-8-183,1 2-1,0 2 1,0 3 0,1 1 0,56 4 0,241 32 225,-25-1 124,483-45-458,-782 12 437,35-6 1,-55 8-447,-1 0 1,1 0-1,0 0 1,0 0-1,-1 0 1,1 0-1,0 0 1,-1 0-1,1-1 1,0 1-1,0 0 1,-1-1-1,1 1 1,-1 0-1,1-1 1,0 1-1,-1-1 1,1 1-1,-1-1 1,1 1-1,-1-1 1,1 1-1,-1-1 1,1 1-1,-1-1 1,0 0-1,1 1 1,-1-1-1,0 0 1,0 1-1,1-1 1,-1 0 0,0 0-1,0 1 1,0-1-1,0 0 1,0 1-1,0-1 1,0 0-1,0 0 1,0 1-1,0-1 1,0 0-1,-1 1 1,1-2-1,-3-3 26,1 1-1,-1-1 0,0 1 1,0 0-1,-5-5 0,2 1-4,-21-30 160,-61-63-1,75 88-202,0 1 1,-2 0-1,1 1 0,-2 1 1,1 0-1,-1 1 0,-28-11 1,26 12-45,-32-10-63,47 17 106,0 0 1,-1 0-1,1 1 0,-1-1 1,0 1-1,1 0 1,-1-1-1,1 2 0,-1-1 1,-4 1-1,8-1 7,0 0 0,0 0 0,0 0 0,-1 0 0,1 0 0,0 1 0,0-1 0,0 0 0,-1 0 0,1 0 0,0 0 0,0 1 0,0-1 0,-1 0 0,1 0 0,0 0 0,0 1 0,0-1 0,0 0 0,0 0 0,0 1 0,0-1 0,0 0 0,-1 0 0,1 0 0,0 1 0,0-1 0,0 0 0,0 1 0,0-1 1,0 0-1,0 0 0,0 1 0,1-1 0,-1 0 0,0 0 0,0 0 0,0 1 0,0-1 0,7 11 34,10 6-65,1-2 1,1 1-1,1-2 0,0-1 1,36 18-1,33 22-155,-77-45 179,-1 1 0,1 0 0,-2 1 0,19 21-1,-24-25 11,0 1-1,-1 0 0,0-1 0,-1 1 0,1 1 0,-1-1 1,-1 0-1,1 1 0,-1 0 0,-1-1 0,1 1 1,-1 12-1,0-8 0,-2 0 0,0 0 1,0 0-1,-2 0 0,1-1 1,-1 1-1,-7 18 0,1-10-27,-1 0-1,-1 0 1,-1-1 0,0 0-1,-2-1 1,0 0-1,0-2 1,-24 21-1,10-12-1151,-1-1-1,-47 29 0,48-36-136</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49.707"/>
    </inkml:context>
    <inkml:brush xml:id="br0">
      <inkml:brushProperty name="width" value="0.05" units="cm"/>
      <inkml:brushProperty name="height" value="0.05" units="cm"/>
      <inkml:brushProperty name="color" value="#008C3A"/>
    </inkml:brush>
  </inkml:definitions>
  <inkml:trace contextRef="#ctx0" brushRef="#br0">360 71 9490,'0'-2'80,"3"-5"138,-1 0 1,1 0 0,1 0 0,5-9 0,-8 14-199,1 0 0,-1 0 0,1 0 0,0 1 0,-1-1 0,1 1 0,0-1 0,0 1 0,0 0 0,0 0 0,0-1 1,0 1-1,1 1 0,-1-1 0,0 0 0,0 1 0,1-1 0,-1 1 0,3-1 0,5 1 117,-1 0-1,0 0 1,0 1 0,0 1-1,0-1 1,0 1 0,0 1-1,15 6 1,-10-2 13,1 0 0,-1 1 0,0 1 1,16 14-1,6 9-5,-1 2-1,38 48 1,-67-76-150,19 25-16,-1 1 0,-1 2-1,-1 0 1,-3 1 0,0 0 0,13 42 0,-21-47 27,-2 1 0,-1 0 0,-1 0 0,-2 0 0,-1 1 0,-2 0 0,-1 0 0,-3 34 1,1-50 10,-1 1 1,-1-1-1,0 0 1,-2 0-1,1 0 1,-2-1-1,0 1 1,-1-1-1,-1 0 1,0-1-1,-1 0 1,0 0-1,-1-1 1,-1-1-1,0 1 1,0-1-1,-2-1 1,1-1 0,-1 1-1,-20 11 1,17-14-16,1 1 1,-2-2-1,1 0 1,-1-1-1,0-1 1,0 0-1,0-1 1,-29 2-1,33-5 19,-1-1 0,1-1 1,-1 0-1,0-1 0,1 0 0,0-1 0,0-1 0,0 0 0,0 0 1,0-1-1,1-1 0,-12-7 0,-4-6 17,0-1 0,1 0 0,2-3 0,0 0 0,1-1 0,2-1 0,-22-31 1,10 6 48,2-1 0,2-2 0,-25-62 0,45 92 43,1 0-1,1-1 1,-6-33-1,12 45-43,0-1 1,1 0-1,1 1 0,0-1 0,0 0 0,2 1 1,-1-1-1,6-18 0,0 10-7,0-1 0,1 1 1,1 0-1,2 1 0,0 0 0,0 1 0,20-24 1,-24 34-147,1 1 1,-1-1-1,2 2 1,-1-1-1,1 1 1,0 0-1,0 1 1,1 0 0,0 1-1,0-1 1,0 2-1,1 0 1,-1 0-1,1 1 1,0 0-1,15-1 1,-5 1-631,1 2 0,0 0 0,0 1 0,23 4 0,27 15-738</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3.084"/>
    </inkml:context>
    <inkml:brush xml:id="br0">
      <inkml:brushProperty name="width" value="0.05" units="cm"/>
      <inkml:brushProperty name="height" value="0.05" units="cm"/>
      <inkml:brushProperty name="color" value="#008C3A"/>
    </inkml:brush>
  </inkml:definitions>
  <inkml:trace contextRef="#ctx0" brushRef="#br0">84 363 5321,'-65'31'1083,"65"-31"-1051,-1 0 0,0 0 0,1 0 1,-1 0-1,1 0 0,-1 0 0,0 0 0,1 0 0,-1 0 1,1 0-1,-1 0 0,0 0 0,1-1 0,-1 1 0,1 0 1,-1-1-1,1 1 0,-1 0 0,1-1 0,-1 1 0,1 0 0,-1-1 1,1 1-1,-1-1 0,1 1 0,0-1 0,-1 1 0,1-1 1,0 1-1,-1-1 0,1 1 0,0-1 0,0 1 0,-1-1 0,1 0 1,0 0-1,0 0-12,0 1 1,-1 0-1,1-1 1,0 1-1,0 0 1,0-1-1,0 1 1,0 0-1,-1-1 1,1 1-1,0-1 1,0 1-1,0 0 0,0-1 1,0 1-1,0 0 1,0-1-1,0 1 1,1-1-1,-1 1 1,0 0-1,0-1 1,0 1-1,0 0 1,0-1-1,1 1 1,-1 0-1,0-1 1,0 1-1,0 0 1,1-1-1,-1 1 1,0 0-1,1 0 1,-1-1-1,0 1 1,0 0-1,1 0 0,-1 0 1,0-1-1,1 1 1,-1 0-1,1 0 1,-1 0-1,0 0 1,1 0-1,-1 0 1,0 0-1,1 0 1,-1 0-1,1 0 1,-1 0-1,11 3 123,0-1 0,0 0 0,0 0 0,1-1 1,-1 0-1,0-1 0,0-1 0,0 1 0,1-2 0,-1 0 0,0 0 0,0-1 0,13-5 0,23-7-112,0 2-1,1 1 0,55-4 0,-55 9-43,449-74-53,-343 62 324,178 2 0,-183 13 139,47-19-175,-36 3 95,276 20 362,-161 0-575,70 5-78,-311-1-19,0-1 0,0-2-1,0-2 1,59-7 0,-54 1-19,0 2 0,0 2 0,44 2 0,119 16-36,-19-12 59,-127-5-139,96 9-1,122 25 119,-234-28 2,-20-2 7,41 9 0,-60-11-5,1 0-1,0 1 1,0-1-1,0 0 1,-1 0-1,1 0 0,0 0 1,0 0-1,0-1 1,-1 1-1,1-1 1,0 1-1,2-1 0,-4 1 6,0 0 0,1-1 0,-1 1 0,1 0 0,-1 0 0,0 0-1,1 0 1,-1-1 0,1 1 0,-1 0 0,0 0 0,1-1 0,-1 1-1,0 0 1,0 0 0,1-1 0,-1 1 0,0 0 0,1-1 0,-1 1-1,0 0 1,0-1 0,0 1 0,0-1 0,1 1 0,-1 0 0,0-1 0,0 1-1,0-1 1,0 1 0,0-1 0,0 1 0,0 0 0,0-1 0,0 1-1,0-1 1,0 1 0,0-1 0,0 1 0,-1 0 0,1-1 0,0 1-1,0-1 1,0 1 0,0 0 0,-1-1 0,1 1 0,0 0 0,0-1-1,-1 1 1,1 0 0,0-1 0,-1 1 0,1 0 0,0 0 0,-1 0 0,1-1-1,-1 1 1,1 0 0,0 0 0,-1 0 0,1 0 0,-1-1 0,0 1-1,1 0-1,-29-22-30,0 1-1,-2 1 1,0 2 0,-1 2-1,-36-15 1,59 28 22,-5-3-41,0 1-1,1-2 1,-24-14 0,36 20 23,51 27-209,78 18 165,-87-32 35,-1 2 0,45 21 0,-83-34 33,1 1-1,-1-1 1,0 0-1,1 1 1,-1-1-1,0 1 1,0 0-1,0 0 1,0 0-1,0 0 1,-1 0-1,1 0 1,-1 1-1,1-1 0,-1 0 1,0 1-1,1-1 1,-1 1-1,0 3 1,0-2 5,-1-1 0,0 1-1,0-1 1,0 1 0,-1-1 0,1 1 0,-1-1 0,0 0-1,0 1 1,0-1 0,0 0 0,0 0 0,-3 4 0,-4 6 34,-1 0 0,0-1 1,0 0-1,-2-1 0,-17 16 1,-216 166-6,212-170-1444,21-15 871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5.665"/>
    </inkml:context>
    <inkml:brush xml:id="br0">
      <inkml:brushProperty name="width" value="0.05" units="cm"/>
      <inkml:brushProperty name="height" value="0.05" units="cm"/>
      <inkml:brushProperty name="color" value="#008C3A"/>
    </inkml:brush>
  </inkml:definitions>
  <inkml:trace contextRef="#ctx0" brushRef="#br0">22 571 6729,'-1'0'93,"0"0"0,0 0 0,0 0-1,0-1 1,0 1 0,0 0 0,0-1-1,0 1 1,0-1 0,0 1-1,1-1 1,-1 1 0,0-1 0,0 0-1,0 1 1,1-1 0,-1 0-1,0 0 1,1 0 0,-1 0 0,0 1-1,1-1 1,-1 0 0,1 0 0,0 0-1,-1 0 1,1-2 0,0 0 39,0 0 1,0 0 0,1 0-1,0 0 1,-1 1 0,1-1-1,0 0 1,2-3 0,-2 3 3,0 2-11,-1-1 1,1 0 0,-1 1 0,1-1 0,0 1 0,-1-1 0,1 1-1,0-1 1,0 1 0,0 0 0,0-1 0,1 1 0,-1 0-1,1-1 1,0 1-98,0 1-1,0 0 1,0 0 0,-1 0-1,1 0 1,0 0 0,0 0-1,0 1 1,-1-1-1,1 1 1,0-1 0,0 1-1,-1 0 1,4 1-1,11 4-15,1-1 0,-1-1-1,1 0 1,0-1 0,35 1-1,-9-4-6,56-9-1,208-8-15,-49 5-17,7-13 58,107-9 2,-6-6-33,40-2 11,22 21 22,-408 19-11,0-2 0,35-10-1,-33 8 83,34-6 0,-23 6-20,-1-1-1,35-13 1,-15 4-24,-21 10 14,-31 5-72,0 1 0,0 0 1,1 0-1,-1 0 0,0 0 0,0 0 0,0 0 0,0 0 0,0 0 0,0 0 0,1-1 0,-1 1 1,0 0-1,0 0 0,0 0 0,0 0 0,0 0 0,0-1 0,0 1 0,0 0 0,0 0 0,0 0 0,0 0 1,0-1-1,0 1 0,0 0 0,0 0 0,0 0 0,0 0 0,0-1 0,0 1 0,0 0 0,0 0 0,0 0 1,0 0-1,0-1 0,0 1 0,0 0 0,0 0 0,0 0 0,0 0 0,0 0 0,-1 0 0,1-1 1,0 1-1,0 0 0,0 0 0,0 0 0,0 0 0,-1 0 0,-5-9 33,6 8-28,-9-6 20,1 1 0,-2 0 0,1 1 0,-1 0 0,1 0 0,-1 1 0,-1 0-1,-10-2 1,4 1 16,-64-23 98,-31-8-95,-136-66 1,314 133-1200,-16-7 1026,54 33-1,-87-46 172,4 2-103,0 1 1,-1 1-1,30 28 1,-44-37 21,-1 0 1,0 0 0,0 1-1,-1 0 1,0 0 0,0 0-1,0 0 1,-1 1 0,0-1 0,-1 1-1,0 0 1,0 0 0,0-1-1,-1 1 1,0 13 0,-1-3 47,-1 1 1,-1-1 0,-1 0-1,0 0 1,-1 0 0,-2 0 0,1-1-1,-9 17 1,-11 16-697,-39 60 0,45-78-411,9-13 261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6.306"/>
    </inkml:context>
    <inkml:brush xml:id="br0">
      <inkml:brushProperty name="width" value="0.05" units="cm"/>
      <inkml:brushProperty name="height" value="0.05" units="cm"/>
      <inkml:brushProperty name="color" value="#008C3A"/>
    </inkml:brush>
  </inkml:definitions>
  <inkml:trace contextRef="#ctx0" brushRef="#br0">13 1 11122,'-5'27'172,"2"1"-1,0-1 0,2 1 1,2 28-1,-1-11-155,11 432 1,-2-91-8,-8-330 53,-12 82 0,20-177-141,2 0-1,19-47 1,-11 33-20,5-18-7,-10 23 244,3 0 0,2 1 0,44-78 1,-57 116-44,0 0 1,1 1 0,0 0 0,0 0 0,1 1 0,12-10 0,-18 15-73,0 0 1,0 1 0,0-1 0,1 1 0,-1 0-1,0 0 1,1 0 0,-1 0 0,1 0-1,-1 0 1,1 0 0,-1 1 0,1-1 0,-1 1-1,1 0 1,0 0 0,-1 0 0,1 0 0,-1 0-1,1 1 1,-1-1 0,1 1 0,0 0 0,-1-1-1,0 1 1,1 0 0,-1 0 0,0 1 0,1-1-1,-1 0 1,4 4 0,1 3-5,-1-1-1,1 1 1,-1 1 0,0-1 0,-1 1-1,0 0 1,5 14 0,23 73-196,-26-75 145,12 53-248,-2 0-1,-4 1 1,-3 1-1,-3 0 1,-5 130-1,-3-187-887,1-20 1147,0 1 0,0 0-1,0 0 1,0 0 0,0 0 0,0 0-1,0 0 1,0 0 0,0 0 0,0 0 0,0 0-1,0 0 1,0 0 0,0 0 0,0 0-1,0 0 1,0 0 0,1 0 0,-1 0-1,0 0 1,0 0 0,0 0 0,0 0 0,0 1-1,0-1 1,0 0 0,0 0 0,0 0-1,0 0 1,0 0 0,0 0 0,0 0 0,0 0-1,0 0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6.658"/>
    </inkml:context>
    <inkml:brush xml:id="br0">
      <inkml:brushProperty name="width" value="0.05" units="cm"/>
      <inkml:brushProperty name="height" value="0.05" units="cm"/>
      <inkml:brushProperty name="color" value="#008C3A"/>
    </inkml:brush>
  </inkml:definitions>
  <inkml:trace contextRef="#ctx0" brushRef="#br0">1 1 8834,'15'13'2432,"3"12"-1863,5 6-233,-2 18-216,-5 4-32,-4 12-48,-5 5 16,-1 7 8,-1 5-48,1-3-168,3-4-176,-1-11-553,3-11-375,-1-20-1248,-5-4 1359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005"/>
    </inkml:context>
    <inkml:brush xml:id="br0">
      <inkml:brushProperty name="width" value="0.05" units="cm"/>
      <inkml:brushProperty name="height" value="0.05" units="cm"/>
      <inkml:brushProperty name="color" value="#008C3A"/>
    </inkml:brush>
  </inkml:definitions>
  <inkml:trace contextRef="#ctx0" brushRef="#br0">323 0 14691,'-36'11'624,"-16"1"-568,1-7-672,1 1-288,6-10-248,14-1 55,10-5 257,3 3 0,6 3-816,-1 4 984</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337"/>
    </inkml:context>
    <inkml:brush xml:id="br0">
      <inkml:brushProperty name="width" value="0.05" units="cm"/>
      <inkml:brushProperty name="height" value="0.05" units="cm"/>
      <inkml:brushProperty name="color" value="#008C3A"/>
    </inkml:brush>
  </inkml:definitions>
  <inkml:trace contextRef="#ctx0" brushRef="#br0">48 1 11939,'31'34'232,"7"3"-504,7 8-161,0 2 17,-6 2 256,5 0 136,-3-8 40,4 0-128,-9-16-1008,5-9-1000,6-16 1111</inkml:trace>
  <inkml:trace contextRef="#ctx0" brushRef="#br0" timeOffset="1">474 46 11186,'-27'4'689,"-8"5"-705,-12 10-297,-10 9 33,-3 11 144,0 4 120,-2 4 96,10-2-16,12-9-376,16 2-520,15-10 464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7.694"/>
    </inkml:context>
    <inkml:brush xml:id="br0">
      <inkml:brushProperty name="width" value="0.05" units="cm"/>
      <inkml:brushProperty name="height" value="0.05" units="cm"/>
      <inkml:brushProperty name="color" value="#008C3A"/>
    </inkml:brush>
  </inkml:definitions>
  <inkml:trace contextRef="#ctx0" brushRef="#br0">535 3 6401,'-2'-1'206,"-1"1"-1,1-1 1,-1 1-1,1 0 1,-1 0-1,1 0 1,-1 0-1,1 0 1,-1 1 0,1-1-1,-1 1 1,1 0-1,-1-1 1,1 1-1,0 0 1,-1 1-1,1-1 1,-3 2-1,-5 4 50,0 1 0,-14 13 0,11-8 224,-20 16-90,2 2 0,0 1 0,2 2 0,2 1 0,-41 66 0,41-47-296,1 1 0,-33 107 1,-11 124-43,61-245-98,1 1 1,3 0-1,1 0 0,2 0 1,4 42-1,-1-74-35,0-1 0,1 1 1,0-1-1,1 0 0,0 1 0,0-1 1,1 0-1,0-1 0,1 1 0,6 9 0,-8-14-67,0 0 0,0 0 0,1-1 0,-1 0 0,1 0 0,0 0 0,0 0 0,0 0-1,0-1 1,0 0 0,1 0 0,-1 0 0,1 0 0,-1-1 0,1 0 0,0 0 0,-1 0 0,1 0-1,0-1 1,0 1 0,-1-1 0,7-1 0,49-7-1127</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8.154"/>
    </inkml:context>
    <inkml:brush xml:id="br0">
      <inkml:brushProperty name="width" value="0.05" units="cm"/>
      <inkml:brushProperty name="height" value="0.05" units="cm"/>
      <inkml:brushProperty name="color" value="#008C3A"/>
    </inkml:brush>
  </inkml:definitions>
  <inkml:trace contextRef="#ctx0" brushRef="#br0">250 95 5665,'3'-8'155,"0"0"0,1 0-1,-1 0 1,2 1 0,-1 0-1,1-1 1,0 1 0,8-8-1,-11 13-123,0 0 0,0 0-1,0 1 1,0-1 0,0 1 0,1 0-1,-1 0 1,0 0 0,1 0-1,-1 0 1,1 0 0,-1 0 0,0 1-1,1-1 1,0 1 0,-1 0 0,1 0-1,-1 0 1,1 0 0,-1 0-1,1 1 1,-1-1 0,1 1 0,-1-1-1,1 1 1,-1 0 0,0 0-1,1 0 1,-1 0 0,0 0 0,0 1-1,4 2 1,5 5 151,-1 0-1,0 0 1,-1 1-1,0 0 1,0 1 0,-1 0-1,-1 0 1,0 1 0,0 0-1,7 19 1,-1 2-82,-2-1 1,13 67-1,-16-53-237,-2 1 0,-2 0-1,-2 0 1,-4 51 0,0-73 190,-1 1 1,-2-1-1,0 0 0,-1 0 1,-2 0-1,0-1 1,-2 0-1,-1-1 1,-14 24-1,19-37 119,-1 0-1,-1 0 1,1-1 0,-1-1-1,-12 11 1,15-15-57,0 0 1,0-1-1,0 0 1,0 0-1,0 0 0,-1-1 1,1 0-1,-1 0 0,0 0 1,1-1-1,-1 1 1,-10 0-1,7-3-11,-1 1 0,1-1 0,0-1 0,0 1 0,0-2 0,0 1-1,0-1 1,0-1 0,0 0 0,1 0 0,0 0 0,0-1 0,0 0 0,0-1 0,1 0 0,-11-11 0,2 0 10,1 0 1,0 0 0,2-1 0,0-1-1,-19-38 1,20 30-78,1 0 0,2-1 0,1 0 0,1 0-1,1-1 1,2 0 0,0 0 0,3 0 0,0 0-1,2-1 1,0 1 0,3 0 0,0 0 0,2 0 0,1 1-1,1 0 1,15-35 0,-17 52-100,0-1 0,0 2-1,1-1 1,0 1 0,1 0-1,1 0 1,-1 1 0,1 0 0,1 1-1,0-1 1,14-8 0,-17 13-8,0 0 0,0 1 1,0 0-1,0 0 0,0 1 1,1 0-1,-1 0 0,1 0 1,-1 1-1,1 0 1,0 1-1,-1 0 0,1 0 1,0 1-1,-1 0 0,1 0 1,0 0-1,-1 1 0,15 6 1,-8-1-119,1 0 0,-1 2 0,-1 0 0,0 0 1,0 1-1,0 1 0,-2 0 0,1 1 0,14 20 1,-10-11-310,-1 2 1,0 0-1,-2 1 1,20 48-1,-28-57 485,0 0 0,-1 0 0,-1 1-1,0 0 1,-1 0 0,-1 0 0,-1 0 0,0 0 0,-1 0-1,0 0 1,-2-1 0,0 1 0,0 0 0,-8 18 0,7-23 224,-1 0 0,0 0 0,0-1 0,-1 0 0,-1 0 0,0 0 0,0 0 1,-1-1-1,0-1 0,-1 1 0,0-1 0,0-1 0,0 0 0,-1 0 0,0-1 0,-1 0 1,1 0-1,-1-1 0,-17 5 0,16-7-112,-1-1 1,-1 0 0,1 0-1,0-2 1,0 1 0,0-2-1,0 0 1,-1 0 0,1-1-1,-18-5 1,4-1-443,0-2 1,1 0-1,-42-23 0,65 32 196,0-1 0,0 1 1,1-1-1,-1 1 0,0-1 0,1 0 0,-1 0 0,1 0 1,0-1-1,0 1 0,0 0 0,0-1 0,0 1 0,0-1 0,0 0 1,1 0-1,-2-4 0,1-16-716</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7:58.625"/>
    </inkml:context>
    <inkml:brush xml:id="br0">
      <inkml:brushProperty name="width" value="0.05" units="cm"/>
      <inkml:brushProperty name="height" value="0.05" units="cm"/>
      <inkml:brushProperty name="color" value="#008C3A"/>
    </inkml:brush>
  </inkml:definitions>
  <inkml:trace contextRef="#ctx0" brushRef="#br0">4 26 14579,'-1'-1'43,"1"0"0,-1 0 0,1 0 0,-1 0-1,1 0 1,0 0 0,0-1 0,-1 1 0,1 0 0,0 0 0,0 0 0,0 0 0,0 0-1,1 0 1,-1-1 0,0 1 0,1-1 0,-1 1-51,0 1-1,1-1 1,-1 1 0,1 0 0,-1-1 0,1 1-1,-1 0 1,1 0 0,-1-1 0,1 1-1,-1 0 1,1 0 0,-1 0 0,1 0-1,-1-1 1,1 1 0,-1 0 0,1 0 0,-1 0-1,1 0 1,0 0 0,-1 0 0,1 0-1,-1 1 1,1-1 0,5 2-137,1 0 0,-2 0 1,1 0-1,0 1 0,8 5 0,14 10 16,-1 1-1,-1 2 1,-1 0-1,40 45 0,-24-18 438,54 85 0,-72-94-316,-1 0-1,-3 2 0,-1 1 1,-2 0-1,-2 1 0,-2 1 0,-1 0 1,-3 0-1,-1 1 0,-3 0 1,-1 0-1,-3 1 0,-1-1 1,-3 0-1,-1 0 0,-2 0 0,-3-1 1,-1 0-1,-2-1 0,-23 53 1,25-74-451,0 0 0,-1-1 0,-1-1 0,0 0 0,-2 0 0,-29 29 0,-20 9-900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9"/>
    </inkml:context>
    <inkml:brush xml:id="br0">
      <inkml:brushProperty name="width" value="0.05" units="cm"/>
      <inkml:brushProperty name="height" value="0.05" units="cm"/>
      <inkml:brushProperty name="color" value="#E71224"/>
    </inkml:brush>
  </inkml:definitions>
  <inkml:trace contextRef="#ctx0" brushRef="#br0">1 25 12507,'2'0'568,"-2"-2"-496,0-3-768,11-1-793,2-5 817</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3.927"/>
    </inkml:context>
    <inkml:brush xml:id="br0">
      <inkml:brushProperty name="width" value="0.05" units="cm"/>
      <inkml:brushProperty name="height" value="0.05" units="cm"/>
      <inkml:brushProperty name="color" value="#E71224"/>
    </inkml:brush>
  </inkml:definitions>
  <inkml:trace contextRef="#ctx0" brushRef="#br0">0 72 2585,'11'10'2991,"-2"-5"-2747,0-1 0,0 0 0,0 0 0,0-1 0,1 0 0,0-1 0,18 3 0,74 0 459,-75-5-438,624 19 1572,-96-23-1046,4 1-717,549 32 569,-167 3 351,-251-21-564,-129-6-71,811 11-317,-861-35-32,8 0 13,589 16 9,-734 3-25,146 4 6,372-4 23,563-7 3,-1262 11-33,540 8 4,0-28 0,-462 0 12,418-17 46,-387 27 1,304-9 108,-4-20 159,621-19 107,-717 40-405,1014 9 735,-1474 6-730,183-1 94,222 8-185,-324-2 4,230 18-400,-353-24 165,1 1 0,-1 0 0,0-1 0,0 2 0,0-1 0,6 3 1,-17 0-1558</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454"/>
    </inkml:context>
    <inkml:brush xml:id="br0">
      <inkml:brushProperty name="width" value="0.05" units="cm"/>
      <inkml:brushProperty name="height" value="0.05" units="cm"/>
      <inkml:brushProperty name="color" value="#E71224"/>
    </inkml:brush>
  </inkml:definitions>
  <inkml:trace contextRef="#ctx0" brushRef="#br0">17 251 2401,'0'-11'45,"-1"0"0,-1 0 1,-3-14-1,3 18 192,0 0-1,0-1 0,1 1 0,0-1 0,1 0 0,0 1 0,0-1 1,2-11-1,8-18 645,-9 36-782,-1-1 1,1 0 0,0 1 0,-1-1 0,1 1 0,0-1 0,0 1-1,0-1 1,0 1 0,0 0 0,0-1 0,1 1 0,-1 0 0,0 0-1,1 0 1,-1 0 0,0 0 0,1 0 0,1 0 0,-2 1-21,0-1 1,0 1 0,0 1-1,0-1 1,0 0 0,0 0-1,-1 0 1,1 0 0,0 1-1,0-1 1,0 0 0,0 1-1,-1-1 1,1 0 0,0 1-1,0-1 1,-1 1 0,1 0 0,0-1-1,-1 1 1,1-1 0,0 1-1,0 1 1,13 21 767,-11-18-646,16 33 91,-2 0-1,-2 1 1,12 44 0,22 127-352,-5-18 195,-41-180-119,1-1 1,-1 1-1,2-1 0,0-1 1,0 1-1,10 14 1,-15-24-19,0-1 0,1 1 1,-1 0-1,1 0 0,-1-1 0,1 1 1,-1 0-1,1-1 0,0 1 1,-1-1-1,1 1 0,0-1 1,-1 1-1,1-1 0,0 1 1,0-1-1,0 0 0,-1 1 1,2-1-1,-1 0 1,0-1 0,0 1 1,0-1-1,0 0 0,-1 1 0,1-1 0,0 0 0,0 0 1,-1 1-1,1-1 0,0 0 0,-1 0 0,1 0 0,-1 0 1,0 0-1,1 0 0,-1 1 0,1-1 0,-1 0 1,0 0-1,0 0 0,0 0 0,0-2 0,8-30 28,-2 0-1,-1 0 1,-2-1-1,-1-54 1,-21-138 25,13 170-58,4 36 5,-1 2 29,1-1-1,1 0 1,1 1 0,2-21-1,-2 38-27,0 0-1,0 0 0,1 1 1,-1-1-1,0 0 0,0 0 0,1 1 1,-1-1-1,0 0 0,1 0 1,-1 1-1,1-1 0,-1 1 1,1-1-1,-1 0 0,1 1 1,-1-1-1,1 1 0,0-1 1,-1 1-1,1-1 0,0 1 0,-1 0 1,1-1-1,0 1 0,0 0 1,-1-1-1,1 1 0,0 0 1,0 0-1,0 0 0,-1 0 1,1 0-1,0 0 0,0 0 1,0 0-1,-1 0 0,1 0 0,0 0 1,0 1-1,0-1 0,-1 0 1,2 1-1,3 1-12,0 0 0,0 0-1,-1 0 1,1 1 0,6 5 0,-1-1-14,-1 1 0,0 1 0,-1 0 0,0 0 0,0 1 0,7 13 0,36 69-98,-32-55 102,-13-26 21,1 5-1,2-1 0,0-1 1,0 1-1,20 22 0,-26-35 5,-1 1 0,1 0 0,0-1 0,0 0 0,0 1 0,0-1 0,0 0 0,0 0 0,1-1 0,-1 1 0,1-1 0,-1 0 0,1 0 0,0 0 0,-1 0 0,1-1 0,0 1 0,0-1 0,-1 0 0,1 0 0,0 0 0,0-1 0,-1 1 0,1-1 0,0 0 0,-1 0 0,7-3 0,1-1 9,0-1 0,-1-1 0,0 0 0,-1 0 0,1-1 0,-2 0 0,16-18 0,0-3-38,24-40-1,-26 33-71,16-41 0,-25 49-40,1 0 0,1 1 0,24-32 0,-36 55 117,0 0-1,0 1 1,1-1-1,0 1 0,-1 0 1,1 0-1,0 0 0,1 1 1,-1-1-1,0 1 1,1 0-1,0 0 0,-1 0 1,9-1-1,-9 3 32,0-1 0,0 1 1,0 0-1,0 0 0,0 0 0,0 1 0,0 0 0,0-1 0,0 1 1,0 1-1,0-1 0,-1 0 0,1 1 0,0 0 0,-1 0 0,0 0 1,7 5-1,3 5 100,-1 0 1,-1 0 0,0 1-1,0 1 1,15 26 0,-7-6 240,20 53 1,-19-32-83,-3 0 0,-2 1 1,14 113-1,-14-80-1377,-15-87 945,0 0 1,0 0 0,0 1 0,1-1-1,-1 0 1,1 0 0,-1 0-1,1 0 1,0 0 0,-1 0 0,1 0-1,0-1 1,0 1 0,0 0 0,1 0-1,-1-1 1,0 1 0,1 0-1,-1-1 1,4 3 0,4 1-1201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888"/>
    </inkml:context>
    <inkml:brush xml:id="br0">
      <inkml:brushProperty name="width" value="0.05" units="cm"/>
      <inkml:brushProperty name="height" value="0.05" units="cm"/>
      <inkml:brushProperty name="color" value="#E71224"/>
    </inkml:brush>
  </inkml:definitions>
  <inkml:trace contextRef="#ctx0" brushRef="#br0">489 139 9874,'-9'-13'194,"-1"1"-1,0 0 0,-1 0 1,0 1-1,-25-18 1,27 22-52,0 1 0,0 1 0,0-1 1,-1 2-1,0-1 0,0 1 1,-1 1-1,1 0 0,-17-3 0,22 6-86,0 0-1,-1 0 1,1 0 0,0 0-1,0 1 1,-1 0-1,1 0 1,0 1-1,0-1 1,0 1 0,0 0-1,-6 4 1,3-1-29,0 0 1,0 1-1,0 0 1,1 1-1,0-1 1,-7 10 0,-6 9-92,2 1 1,1 1-1,-14 29 1,28-49 52,-8 13-24,1 1 0,2 0 0,0 0 0,1 1-1,0 0 1,2 1 0,-3 29 0,7-43 72,1 0-1,0 0 1,0 0 0,1-1 0,0 1-1,0 0 1,1-1 0,0 1 0,0-1-1,1 1 1,1-1 0,-1 0-1,1 0 1,0-1 0,1 1 0,0-1-1,0 0 1,1 0 0,0 0-1,0-1 1,13 11 0,-5-8-21,0-1 0,1-1 0,-1 0 1,2 0-1,-1-2 0,1 0 0,-1 0 0,1-2 1,1 0-1,29 2 0,3-4-389,0-1 0,65-10 1,43-19-2031,-136 25 2014,59-12-600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6.225"/>
    </inkml:context>
    <inkml:brush xml:id="br0">
      <inkml:brushProperty name="width" value="0.05" units="cm"/>
      <inkml:brushProperty name="height" value="0.05" units="cm"/>
      <inkml:brushProperty name="color" value="#E71224"/>
    </inkml:brush>
  </inkml:definitions>
  <inkml:trace contextRef="#ctx0" brushRef="#br0">1 0 13483,'18'49'928,"5"21"-1048,1 12-464,-1 5-208,-8-14-392,-8-9-297,-7-21 809</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477"/>
    </inkml:context>
    <inkml:brush xml:id="br0">
      <inkml:brushProperty name="width" value="0.05" units="cm"/>
      <inkml:brushProperty name="height" value="0.05" units="cm"/>
      <inkml:brushProperty name="color" value="#E71224"/>
    </inkml:brush>
  </inkml:definitions>
  <inkml:trace contextRef="#ctx0" brushRef="#br0">2 1 5841,'6'25'814,"1"6"-413,-1-1 0,-1 1 0,-2 0 1,0 1-1,-4 40 0,-13 28 1042,-2 24-421,15-108-1007,1 1 0,1-1 0,1 1 0,0-1 0,7 28 0,6 1-350,28 59 1,-42-101 149,0 0 1,1 0-1,-1 0 0,1 0 1,-1 0-1,1 0 1,0-1-1,0 1 0,0-1 1,1 1-1,-1-1 1,1 0-1,-1 0 1,1 0-1,-1 0 0,1 0 1,0 0-1,0-1 1,0 0-1,0 1 0,0-1 1,0 0-1,1-1 1,-1 1-1,0 0 1,5-1-1,17-1-1122</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848"/>
    </inkml:context>
    <inkml:brush xml:id="br0">
      <inkml:brushProperty name="width" value="0.05" units="cm"/>
      <inkml:brushProperty name="height" value="0.05" units="cm"/>
      <inkml:brushProperty name="color" value="#E71224"/>
    </inkml:brush>
  </inkml:definitions>
  <inkml:trace contextRef="#ctx0" brushRef="#br0">383 1 6529,'-30'43'2025,"-3"-2"-1161,-1 6-552,-2-4-144,2-7-424,-11-4-240,13-12-296,-1-3 24,1-7 216,7-1-33,-3-3-791,8-3 920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8.184"/>
    </inkml:context>
    <inkml:brush xml:id="br0">
      <inkml:brushProperty name="width" value="0.05" units="cm"/>
      <inkml:brushProperty name="height" value="0.05" units="cm"/>
      <inkml:brushProperty name="color" value="#E71224"/>
    </inkml:brush>
  </inkml:definitions>
  <inkml:trace contextRef="#ctx0" brushRef="#br0">1 0 7009,'5'30'1129,"25"10"-673,10-1 32,3 0-56,13-5-144,-5-7-448,1 1-336,3-4-1384,-10-3 1143</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901"/>
    </inkml:context>
    <inkml:brush xml:id="br0">
      <inkml:brushProperty name="width" value="0.05" units="cm"/>
      <inkml:brushProperty name="height" value="0.05" units="cm"/>
      <inkml:brushProperty name="color" value="#E71224"/>
    </inkml:brush>
  </inkml:definitions>
  <inkml:trace contextRef="#ctx0" brushRef="#br0">42 0 8858,'-17'19'-640,"9"0"-1609,-9 2 1297</inkml:trace>
  <inkml:trace contextRef="#ctx0" brushRef="#br0" timeOffset="1">49 727 10322,'0'37'-160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278"/>
    </inkml:context>
    <inkml:brush xml:id="br0">
      <inkml:brushProperty name="width" value="0.05" units="cm"/>
      <inkml:brushProperty name="height" value="0.05" units="cm"/>
      <inkml:brushProperty name="color" value="#E71224"/>
    </inkml:brush>
  </inkml:definitions>
  <inkml:trace contextRef="#ctx0" brushRef="#br0">59 0 12595,'2'70'1216,"-2"-12"-1480,2-21-1761,0-10 1145</inkml:trace>
  <inkml:trace contextRef="#ctx0" brushRef="#br0" timeOffset="1">20 710 13931,'-6'50'936,"-1"-12"-1824,1-4-1160,6-10 1135</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644"/>
    </inkml:context>
    <inkml:brush xml:id="br0">
      <inkml:brushProperty name="width" value="0.05" units="cm"/>
      <inkml:brushProperty name="height" value="0.05" units="cm"/>
      <inkml:brushProperty name="color" value="#E71224"/>
    </inkml:brush>
  </inkml:definitions>
  <inkml:trace contextRef="#ctx0" brushRef="#br0">14 0 11995,'-6'55'408,"0"-6"-968,6-16-2049,-2-12 1673</inkml:trace>
  <inkml:trace contextRef="#ctx0" brushRef="#br0" timeOffset="1">14 205 4921,'0'28'1792,"-2"10"-567,2-1-153,-2 4-184,4 3 8,2-9-264,1-7-303,1-14-1290,-1-9-1559,-3-10 1376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272"/>
    </inkml:context>
    <inkml:brush xml:id="br0">
      <inkml:brushProperty name="width" value="0.05" units="cm"/>
      <inkml:brushProperty name="height" value="0.05" units="cm"/>
      <inkml:brushProperty name="color" value="#E71224"/>
    </inkml:brush>
  </inkml:definitions>
  <inkml:trace contextRef="#ctx0" brushRef="#br0">80 212 6529,'5'-18'623,"1"1"-1,1 0 1,1 0-1,0 0 0,1 1 1,1 0-1,16-20 1,-22 31-592,1 0 0,-1 0 0,1 1 0,0-1 0,1 1 0,-1 0 0,1 1 0,-1 0 0,1 0 0,0 0 0,0 0 1,0 1-1,1 0 0,-1 0 0,1 1 0,-1 0 0,1 0 0,-1 0 0,1 1 0,-1 0 0,1 0 0,0 1 1,12 2-1,-3 1-81,0 2 1,0 0-1,0 0 1,-1 1-1,0 1 0,0 1 1,-1 0-1,0 1 1,-1 0-1,0 1 1,13 15-1,1 2 65,-2 2-1,-2 1 1,37 62 0,-49-74 15,-1 0 0,-1 1 0,-1 0 0,-1 1 1,-1 0-1,-1 0 0,0 0 0,-2 1 1,0-1-1,-1 1 0,-2 24 0,-1-31-35,0-1 0,-1 0 0,-1 1 0,0-1-1,-1 0 1,-1-1 0,0 1 0,0-1 0,-2 0-1,1 0 1,-2-1 0,0 0 0,0 0 0,-1-1-1,0 0 1,-1 0 0,-20 15 0,13-12 27,-2-1 1,0-1-1,0-1 1,-1-1-1,0-1 1,-1 0-1,0-2 1,0 0-1,-1-1 1,0-2-1,0 0 1,0-1-1,0-1 1,-36-2-1,50-1 42,1 0-1,0 0 0,0-1 1,0 0-1,0-1 1,0 1-1,0-1 0,0-1 1,1 1-1,-1-1 1,-7-6-1,6 3 57,0-1-1,0 1 1,1-2 0,0 1 0,1-1-1,0 0 1,-5-9 0,-3-12 204,1 1 0,2-2 0,1 0-1,-7-35 1,11 40-162,1-1 0,1 0-1,1 0 1,1 0 0,3-38-1,0 51-94,1 0-1,1 1 1,0-1-1,1 1 1,0-1-1,1 1 0,0 1 1,1-1-1,0 1 1,1 0-1,1 0 1,11-13-1,-9 13-154,0 1 0,1 1 0,0 0 1,1 0-1,0 1 0,0 1 0,1 0 0,0 1 0,0 0 0,1 1 1,0 0-1,0 1 0,0 1 0,1 0 0,-1 1 0,27-2 0,-12 2-1068,0 1-1,40 4 0,-5 7-110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621"/>
    </inkml:context>
    <inkml:brush xml:id="br0">
      <inkml:brushProperty name="width" value="0.05" units="cm"/>
      <inkml:brushProperty name="height" value="0.05" units="cm"/>
      <inkml:brushProperty name="color" value="#E71224"/>
    </inkml:brush>
  </inkml:definitions>
  <inkml:trace contextRef="#ctx0" brushRef="#br0">1 0 12659,'0'34'3368,"9"-6"-3104,14 6-1424,12 4-208,16-3 120,2 1 239,7-6 665,-6-4 224,-3-1-240,-2-5-744,-3-3 640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998"/>
    </inkml:context>
    <inkml:brush xml:id="br0">
      <inkml:brushProperty name="width" value="0.05" units="cm"/>
      <inkml:brushProperty name="height" value="0.05" units="cm"/>
      <inkml:brushProperty name="color" value="#E71224"/>
    </inkml:brush>
  </inkml:definitions>
  <inkml:trace contextRef="#ctx0" brushRef="#br0">1 0 13739,'15'21'1224,"-8"18"-2600,-1 10-296,-4 8-1049,-1 1 1569</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4.775"/>
    </inkml:context>
    <inkml:brush xml:id="br0">
      <inkml:brushProperty name="width" value="0.05" units="cm"/>
      <inkml:brushProperty name="height" value="0.05" units="cm"/>
      <inkml:brushProperty name="color" value="#E71224"/>
    </inkml:brush>
  </inkml:definitions>
  <inkml:trace contextRef="#ctx0" brushRef="#br0">0 221 8994,'1'0'161,"0"0"1,0 1-1,-1-1 1,1 0-1,0 0 1,0 0-1,0 0 0,-1 0 1,1 0-1,0 0 1,0-1-1,-1 1 1,1 0-1,0 0 1,0 0-1,0-1 1,18-8-125,1 2 1,0 0-1,0 1 1,1 1-1,0 1 1,0 0 0,0 2-1,39 1 1,11 4 32,91 18 1,-120-15-8,-4 2-108,53 17-1,-58-15-48,0-1-1,40 5 1,-65-13 154,1 0 1,-1 1 0,1-1 0,-1 2 0,14 4 0,-51-34-334,23 23 260,1 0 0,0-1 0,0 1 0,0-1 0,1 0 0,0 0 0,0-1 0,0 1-1,0-1 1,-2-6 0,-3-7 330,-10-38-1,15 44-278,0-1-1,0 1 1,-2 0 0,1 0 0,-2 1-1,-9-15 1,2 12-451,10 13-174,8 12 233,18 30 456,-7-16 9,-2 0 1,17 45-1,-27-61-100,-1 1-1,1-1 0,-2 1 0,1 0 0,-1-1 0,-1 1 1,0 0-1,0 0 0,0 0 0,-1-1 0,-1 1 0,-3 15 1,-7 6-554,-1-1 1,-1-1 0,-2 0 0,0-1 0,-2 0 0,-1-2 0,-25 27 0,12-17-479</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trace contextRef="#ctx0" brushRef="#br0" timeOffset="1">1 130 7970,'6'-3'2528,"-3"-3"-1303,1-3-737,-2-5-144,-2-4-576,7-3-417,7-7-2071,-9-2 1584</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8"/>
    </inkml:context>
    <inkml:brush xml:id="br0">
      <inkml:brushProperty name="width" value="0.05" units="cm"/>
      <inkml:brushProperty name="height" value="0.05" units="cm"/>
      <inkml:brushProperty name="color" value="#E71224"/>
    </inkml:brush>
  </inkml:definitions>
  <inkml:trace contextRef="#ctx0" brushRef="#br0">147 438 11242,'-2'-17'1441,"-5"8"-833,1-6-352,1 4-304,-5-1-920,6-14-865,4-8 921</inkml:trace>
  <inkml:trace contextRef="#ctx0" brushRef="#br0" timeOffset="1">1 25 12507,'2'0'568,"-2"-2"-496,0-3-768,11-1-793,2-5 817</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17.321"/>
    </inkml:context>
    <inkml:brush xml:id="br0">
      <inkml:brushProperty name="width" value="0.05" units="cm"/>
      <inkml:brushProperty name="height" value="0.05" units="cm"/>
      <inkml:brushProperty name="ignorePressure" value="1"/>
    </inkml:brush>
  </inkml:definitions>
  <inkml:trace contextRef="#ctx0" brushRef="#br0">85 0,'-84'0,"23145"0,-23054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26.821"/>
    </inkml:context>
    <inkml:brush xml:id="br0">
      <inkml:brushProperty name="width" value="0.05" units="cm"/>
      <inkml:brushProperty name="height" value="0.05" units="cm"/>
      <inkml:brushProperty name="ignorePressure" value="1"/>
    </inkml:brush>
  </inkml:definitions>
  <inkml:trace contextRef="#ctx0" brushRef="#br0">161 0,'-160'0,"22561"0,-22383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177"/>
    </inkml:context>
    <inkml:brush xml:id="br0">
      <inkml:brushProperty name="width" value="0.05" units="cm"/>
      <inkml:brushProperty name="height" value="0.05" units="cm"/>
    </inkml:brush>
  </inkml:definitions>
  <inkml:trace contextRef="#ctx0" brushRef="#br0">42 454 5129,'-3'-19'428,"2"0"-1,0 0 1,1 0 0,1-1-1,1 1 1,0 0 0,2 0-1,9-32 1,-12 50-415,-1 0-1,0 1 1,0-1 0,0 1-1,0-1 1,1 0 0,-1 1 0,0-1-1,1 1 1,-1-1 0,0 1-1,1-1 1,-1 1 0,1-1 0,-1 1-1,0-1 1,1 1 0,-1 0-1,1-1 1,0 1 0,0-1 0,0 1-8,-1 0 1,0 1 0,1-1 0,-1 0-1,1 0 1,-1 0 0,0 1 0,1-1-1,-1 0 1,0 1 0,1-1 0,-1 0 0,0 1-1,1-1 1,-1 0 0,0 1 0,0-1-1,1 0 1,-1 1 0,0-1 0,0 1-1,0 0 1,9 31 59,-6 7-43,-1 1-1,-3 0 0,0 0 1,-3-1-1,-1 1 0,-2-1 1,-2 0-1,-1-1 0,-23 55 1,29-84 157,1 0 1,0 0-1,1 0 1,0 0-1,0 0 1,0 12-1,3-21-129,0 0 0,-1 0 0,1 0 0,0 0 0,0-1 1,0 1-1,0 0 0,0-1 0,0 1 0,-1-1 0,1 1 0,0-1 0,0 1 0,-1-1 0,2-1 1,4-3 32,-1-1 1,0 0-1,-1 0 1,1 0 0,-1-1-1,0 0 1,-1 1 0,5-12-1,15-60 252,-21 70-305,10-48 154,6-86-1,-14 92-180,2 1-1,20-75 1,-22 111-7,1 0 0,1 0 0,0 1 0,9-15 0,-12 22 8,0 1 0,0 0 0,0 0 0,0 0 0,1 0 0,0 0 0,0 1 0,0-1 0,0 1 0,0 0 0,1 1 0,-1-1 0,10-3 0,-13 6-8,0 0 0,0-1 0,0 1 0,0 1 0,0-1 0,0 0 0,0 0 1,0 0-1,0 1 0,0-1 0,0 0 0,0 1 0,0-1 0,0 1 0,0-1 0,0 1 0,0-1 0,0 1 0,0 0 1,-1 0-1,1-1 0,0 1 0,-1 0 0,1 0 0,0 0 0,-1 0 0,1 0 0,-1-1 0,1 3 0,15 34-100,-13-29 88,4 15 1,-1 0-1,5 35 1,0 2 16,-8-52 2,-1 1-1,1 0 1,1 0-1,-1-1 1,1 0-1,8 12 1,-11-18-2,0-1 0,1 1 0,-1 0 0,0 0-1,1-1 1,-1 1 0,1 0 0,-1-1 0,1 0 0,0 1 0,0-1 0,0 0 0,0 0 0,-1 0 0,2 0 0,-1 0 0,0-1 0,0 1 0,0 0-1,0-1 1,0 0 0,0 1 0,1-1 0,-1 0 0,0 0 0,0 0 0,0-1 0,1 1 0,-1 0 0,0-1 0,0 0 0,0 1 0,2-2-1,1-1-6,-1 1-1,1-1 1,-1-1-1,0 1 0,0 0 1,0-1-1,-1 0 0,6-7 1,23-38-106,-21 31 69,85-169-551,-64 117 274,-29 65 295,-1 0-1,1 0 1,0 0-1,0 0 1,1 0-1,3-4 0,-6 9 25,0-1 0,-1 1 0,1-1-1,-1 1 1,1 0 0,0-1-1,-1 1 1,1 0 0,0-1-1,-1 1 1,1 0 0,0 0-1,-1-1 1,1 1 0,0 0-1,0 0 1,-1 0 0,1 0-1,0 0 1,0 0 0,1 0-1,-1 1 5,0 0-1,0-1 1,1 1-1,-1 0 0,0 0 1,0 0-1,0 0 1,0 0-1,0 0 0,0 0 1,0 0-1,0 0 1,-1 1-1,1-1 0,1 3 1,5 12 51,-1 0 0,0 0 0,-2 1 0,0-1 0,4 32 0,1 91 403,-13 57 180,0-124-1510,3 1 0,9 74 1,-4-121-1344,1-4 781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28.568"/>
    </inkml:context>
    <inkml:brush xml:id="br0">
      <inkml:brushProperty name="width" value="0.05" units="cm"/>
      <inkml:brushProperty name="height" value="0.05" units="cm"/>
    </inkml:brush>
  </inkml:definitions>
  <inkml:trace contextRef="#ctx0" brushRef="#br0">527 155 9770,'0'-6'47,"-1"1"-1,1-1 0,-2 1 1,1-1-1,0 1 1,-1 0-1,0 0 1,-1-1-1,1 1 1,-1 0-1,0 1 0,0-1 1,0 0-1,-1 1 1,1 0-1,-1 0 1,0 0-1,0 0 1,-1 1-1,1-1 0,-1 1 1,0 0-1,-6-2 1,-4-3 49,1 2 1,-1 0-1,-1 1 1,1 0-1,-1 1 1,0 1 0,-17-2-1,19 4-25,1 1-1,-1 0 0,1 1 1,-1 0-1,1 1 0,-1 0 1,1 1-1,0 1 0,-25 10 1,29-10-73,-1 1 1,1 0-1,0 1 1,1 0 0,-1 1-1,1-1 1,1 2 0,-1-1-1,1 1 1,1 0-1,-1 1 1,1-1 0,-7 16-1,6-11 12,1 2 0,1-1 0,0 1 0,2 0 0,-1 0 0,2 0 0,0 0 0,0 1 0,2-1 1,0 1-1,0-1 0,2 0 0,0 1 0,1-1 0,0 0 0,1 0 0,6 15 0,-5-18 17,0-1 0,1 1 1,0-1-1,0 0 0,2-1 0,-1 1 1,1-1-1,0-1 0,1 0 1,0 0-1,1 0 0,0-1 0,0-1 1,1 0-1,-1 0 0,2-1 1,-1 0-1,1-1 0,0-1 0,24 7 1,-14-7-10,1-1 0,0-1 0,44-2-1,71-15-458,-13 2-2087,-82 12 1661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2.735"/>
    </inkml:context>
    <inkml:brush xml:id="br0">
      <inkml:brushProperty name="width" value="0.05" units="cm"/>
      <inkml:brushProperty name="height" value="0.05" units="cm"/>
    </inkml:brush>
  </inkml:definitions>
  <inkml:trace contextRef="#ctx0" brushRef="#br0">132 451 9834,'-3'-4'159,"1"0"1,-1 0-1,1 0 1,0 0-1,0-1 0,0 1 1,1-1-1,0 1 0,0-1 1,0 0-1,0 1 0,1-1 1,-1 0-1,1 0 1,0 1-1,1-1 0,-1 0 1,1 0-1,0 1 0,0-1 1,1 1-1,-1-1 1,1 1-1,0-1 0,3-4 1,3-6-121,2 1 0,-1 0 0,2 0 0,0 1 0,22-21 0,-6 10-147,3 0 1,0 2-1,1 1 0,0 1 0,2 2 0,1 1 0,0 2 0,0 1 0,2 2 0,0 1 0,0 2 0,57-7 0,-71 15-166,-1 0-1,1 2 0,-1 0 0,0 1 0,1 1 0,-1 2 0,-1 0 0,1 1 0,-1 0 0,0 2 1,0 1-1,-1 0 0,0 1 0,18 14 0,-21-13 191,0 1-1,-1 1 1,-1 0 0,0 1 0,-1 0-1,0 1 1,-1 1 0,-1 0-1,0 0 1,-1 1 0,-1 1 0,-1 0-1,-1 0 1,0 0 0,6 28 0,-9-19 190,-1 0 1,-1 0 0,-2 0 0,0 0 0,-2 0-1,-1-1 1,-1 1 0,-1 0 0,-2-1 0,-13 37 0,-2-8 81,-2 0 0,-3-2 1,-55 82-1,56-95-159,-2-2 0,-1-2 0,-2 0 1,-52 45-1,68-68-33,0-2 0,0 1 0,-1-2 0,-1 0 0,1-1 1,-2-1-1,1 0 0,-1-1 0,0-1 0,0-1 0,-1-1 1,0 0-1,0-1 0,-19 0 0,15-4 177,-1-1 0,1-1 0,0 0 0,0-2 0,1-1 0,-1 0 0,1-2 0,0-1 0,1 0 0,0-2 0,1 0 1,-35-26-1,37 23 9,0-1 0,1 0 1,1-2-1,0 0 0,1-1 0,1 0 1,0-1-1,2 0 0,0-1 1,2-1-1,0 0 0,-14-43 1,16 31-95,1 0 1,2 0-1,1-1 1,2 0-1,1 0 1,2 0-1,1 0 1,7-37-1,-4 42-51,2 1-1,1 0 1,1 0 0,1 1-1,1 1 1,2-1 0,0 2-1,2 0 1,33-43 0,-23 39-374,1 1 1,2 1 0,0 2 0,2 0 0,1 2-1,0 2 1,2 0 0,0 2 0,48-19 0,-54 29-159,40-7 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33.134"/>
    </inkml:context>
    <inkml:brush xml:id="br0">
      <inkml:brushProperty name="width" value="0.05" units="cm"/>
      <inkml:brushProperty name="height" value="0.05" units="cm"/>
    </inkml:brush>
  </inkml:definitions>
  <inkml:trace contextRef="#ctx0" brushRef="#br0">0 4 12043,'13'-4'2136,"10"4"-1584,24 26-960,11 16-88,17 27 48,9 12 80,16 1-160,-1 1-417,3-2 545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9:45.658"/>
    </inkml:context>
    <inkml:brush xml:id="br0">
      <inkml:brushProperty name="width" value="0.05" units="cm"/>
      <inkml:brushProperty name="height" value="0.05" units="cm"/>
      <inkml:brushProperty name="ignorePressure" value="1"/>
    </inkml:brush>
  </inkml:definitions>
  <inkml:trace contextRef="#ctx0" brushRef="#br0">0 12027,'0'-12026,"0"12046</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7.744"/>
    </inkml:context>
    <inkml:brush xml:id="br0">
      <inkml:brushProperty name="width" value="0.05" units="cm"/>
      <inkml:brushProperty name="height" value="0.05" units="cm"/>
    </inkml:brush>
  </inkml:definitions>
  <inkml:trace contextRef="#ctx0" brushRef="#br0">40 0 9866,'2'23'176,"-1"7"-160,1 9 104,-2-3 64,-5 3 192,-3-1 80,-1 1 8,1 8-47,4 4-193,3 1-112,1-3-544,0-2-289,-4-15-871,0-4-720,2-26 1303</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48.109"/>
    </inkml:context>
    <inkml:brush xml:id="br0">
      <inkml:brushProperty name="width" value="0.05" units="cm"/>
      <inkml:brushProperty name="height" value="0.05" units="cm"/>
    </inkml:brush>
  </inkml:definitions>
  <inkml:trace contextRef="#ctx0" brushRef="#br0">15 183 8362,'-1'1'120,"0"-1"-1,1 1 1,-1-1 0,0 1 0,0-1-1,0 1 1,1 0 0,-1-1 0,0 1-1,1 0 1,-1-1 0,1 1 0,-1 0-1,1 0 1,-1 0 0,1 0-1,-1 0 1,1-1 0,0 1 0,-1 0-1,1 0 1,0 1 0,0-1-118,0-1 0,-1 1 0,1-1 0,0 1 1,0-1-1,0 1 0,0-1 0,0 1 0,0-1 0,0 1 0,0-1 0,0 0 0,0 1 1,0-1-1,0 1 0,1-1 0,-1 1 0,0-1 0,0 1 0,0-1 0,1 1 0,-1-1 1,0 0-1,0 1 0,1-1 0,-1 0 0,0 1 0,1-1 0,-1 0 0,0 1 0,1-1 1,-1 0-1,1 0 0,-1 1 0,0-1 0,1 0 0,-1 0 0,1 0 0,-1 0 0,1 1 1,-1-1-1,1 0 0,-1 0 0,1 0 0,0 0 0,3-1 58,1-1 1,0 1-1,0-1 0,-1 0 0,1 0 1,-1 0-1,0-1 0,0 0 0,7-5 1,-7 6-20,39-28 180,2 2 0,2 2-1,0 2 1,52-18-1,-75 33-238,1 2 0,1 0-1,-1 2 1,1 0-1,0 2 1,0 1-1,0 1 1,0 1-1,0 2 1,31 5-1,-44-5-15,-1 1-1,1 1 0,-1 0 0,0 1 0,0 0 0,0 1 0,13 8 1,-22-11 31,1-1 0,0 1 1,-1-1-1,0 1 1,0 0-1,0 0 1,0 1-1,0-1 1,0 1-1,-1-1 0,0 1 1,0 0-1,0 0 1,0 0-1,-1 0 1,1 0-1,-1 0 1,0 0-1,0 1 0,0-1 1,-1 0-1,0 1 1,0-1-1,0 7 1,-3 0 91,0-1-1,0 0 1,-1 0 0,0 0 0,-1 0 0,0 0 0,-1-1 0,0 0 0,0 0-1,-1-1 1,0 0 0,0 0 0,-15 12 0,-2 0 125,-1-1-1,-1-1 1,-42 22 0,17-15-770,-68 23 0,30-19 13</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0.456"/>
    </inkml:context>
    <inkml:brush xml:id="br0">
      <inkml:brushProperty name="width" value="0.05" units="cm"/>
      <inkml:brushProperty name="height" value="0.05" units="cm"/>
    </inkml:brush>
  </inkml:definitions>
  <inkml:trace contextRef="#ctx0" brushRef="#br0">1 1 5105,'9'5'378,"-5"-2"-343,0 0 1,0-1 0,0 1-1,1-1 1,-1 0 0,1 0-1,-1-1 1,1 0 0,-1 1-1,1-2 1,6 2 0,-2-1 106,0 1 1,1 0 0,-1 0 0,0 1 0,0 0 0,-1 1 0,1 0 0,12 7 0,13 6 115,24 12-31,101 68 0,-11-4 310,245 101 1342,68 39-1160,-221-81-696,148 80-1,-168-128 82,126 65 591,274 224 432,-505-319-1085,228 109 1,141 71 171,-374-185-141,485 284 148,-385-244-209,325 185 48,-413-217-22,326 192 140,-208-148-110,106 60-37,50 53-20,208 116 9,-47-19-19,108 57-1,155 92-132,-126-80-304,-212-130 222,403 220 170,-246-139-129,-479-253 132,199 90 1,486 234 88,-806-400-309,54 40 0,-80-53 90,-2 1-1,1 0 0,-1 0 0,-1 2 1,0-1-1,0 1 0,-1 1 0,9 16 1,-10-10-2111,-6-1 822</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1.692"/>
    </inkml:context>
    <inkml:brush xml:id="br0">
      <inkml:brushProperty name="width" value="0.05" units="cm"/>
      <inkml:brushProperty name="height" value="0.05" units="cm"/>
    </inkml:brush>
  </inkml:definitions>
  <inkml:trace contextRef="#ctx0" brushRef="#br0">18 0 12035,'-13'55'1696,"9"1"-1816,4 8-64,0-8-24,2-2 64,5-11 80,-9-5 40,8-8 8,-6-2-152,-4-7-688,17-6-721,-13-8 809</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2.081"/>
    </inkml:context>
    <inkml:brush xml:id="br0">
      <inkml:brushProperty name="width" value="0.05" units="cm"/>
      <inkml:brushProperty name="height" value="0.05" units="cm"/>
    </inkml:brush>
  </inkml:definitions>
  <inkml:trace contextRef="#ctx0" brushRef="#br0">77 28 12547,'9'5'-19,"0"1"0,1-2 0,-1 1 1,1-1-1,0-1 0,0 1 1,0-2-1,1 1 0,-1-2 0,0 1 1,1-1-1,-1-1 0,1 0 0,0-1 1,-1 1-1,1-2 0,-1 0 1,0 0-1,0-1 0,0 0 0,14-7 1,1-1 143,-14 5-19,1 1-1,-1 1 1,1-1-1,14-2 1,-4 4-18,0 1 0,-1 1-1,1 1 1,0 0 0,0 2 0,0 1-1,-1 0 1,1 2 0,-1 0 0,22 9 0,-11-1-87,0 1 0,-1 2 1,0 0-1,-1 2 0,39 32 1,-55-39 8,0 1 1,-1 0 0,0 1-1,-1 0 1,-1 1 0,0 0-1,16 29 1,-24-38 24,-1 1 1,1-1-1,-1 1 1,0 0-1,0 0 1,-1 0-1,0 0 1,0 0-1,0 0 1,-1 0-1,1 0 1,-2 0-1,1 0 1,-3 11-1,1-10 32,0-1-1,0 1 1,-1-1-1,0 0 1,-1 0-1,1 0 1,-1 0-1,0 0 1,-1-1-1,1 0 0,-1 0 1,0 0-1,-11 8 1,-2-1 87,0-1-1,-1 0 1,0-2 0,-1 0-1,0-1 1,-25 7 0,-134 24 518,108-28-584,-137 4 0,178-15-823,-1-1 1,1-2-1,0-1 1,0-1-1,0-2 0,1 0 1,-34-15-1,41 11-286,-29-18-1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4.970"/>
    </inkml:context>
    <inkml:brush xml:id="br0">
      <inkml:brushProperty name="width" value="0.05" units="cm"/>
      <inkml:brushProperty name="height" value="0.05" units="cm"/>
    </inkml:brush>
  </inkml:definitions>
  <inkml:trace contextRef="#ctx0" brushRef="#br0">75 0 9362,'-7'12'1432,"-3"1"-1424,-3 2-56,0-6-400,4 1-384,-6-7-1008,7-1 959</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310"/>
    </inkml:context>
    <inkml:brush xml:id="br0">
      <inkml:brushProperty name="width" value="0.05" units="cm"/>
      <inkml:brushProperty name="height" value="0.05" units="cm"/>
    </inkml:brush>
  </inkml:definitions>
  <inkml:trace contextRef="#ctx0" brushRef="#br0">171 0 11707,'8'40'1472,"-8"-5"-2232,-2-1-801,-2-10 817</inkml:trace>
  <inkml:trace contextRef="#ctx0" brushRef="#br0" timeOffset="1">15 541 5233,'-9'77'2505,"5"-4"-953,2-11-864,8-6-256,5-17-1032,2-7-792,12-7 728</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5.644"/>
    </inkml:context>
    <inkml:brush xml:id="br0">
      <inkml:brushProperty name="width" value="0.05" units="cm"/>
      <inkml:brushProperty name="height" value="0.05" units="cm"/>
    </inkml:brush>
  </inkml:definitions>
  <inkml:trace contextRef="#ctx0" brushRef="#br0">8 1 8746,'-4'43'-128,"0"-2"-120</inkml:trace>
  <inkml:trace contextRef="#ctx0" brushRef="#br0" timeOffset="1">68 834 11002,'11'60'-232,"-2"-11"-1080,-1-12 664</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6.006"/>
    </inkml:context>
    <inkml:brush xml:id="br0">
      <inkml:brushProperty name="width" value="0.05" units="cm"/>
      <inkml:brushProperty name="height" value="0.05" units="cm"/>
    </inkml:brush>
  </inkml:definitions>
  <inkml:trace contextRef="#ctx0" brushRef="#br0">131 1 11338,'-15'67'417,"2"-10"-2066,2-11 1033</inkml:trace>
  <inkml:trace contextRef="#ctx0" brushRef="#br0" timeOffset="1">0 684 9514,'0'65'752,"0"-8"-648,2-20-1224,4-5-1104,3-4 1191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7.247"/>
    </inkml:context>
    <inkml:brush xml:id="br0">
      <inkml:brushProperty name="width" value="0.05" units="cm"/>
      <inkml:brushProperty name="height" value="0.05" units="cm"/>
    </inkml:brush>
  </inkml:definitions>
  <inkml:trace contextRef="#ctx0" brushRef="#br0">0 4 8634,'2'-3'1664,"0"3"-720,2 11-367,0 9-49,-4 10 72,-2 10-40,2 7-200,3 3-120,12 5-440,8-3-280,5-3-944,2-6-1105,0 2 1433</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395"/>
    </inkml:context>
    <inkml:brush xml:id="br0">
      <inkml:brushProperty name="width" value="0.05" units="cm"/>
      <inkml:brushProperty name="height" value="0.05" units="cm"/>
    </inkml:brush>
  </inkml:definitions>
  <inkml:trace contextRef="#ctx0" brushRef="#br0">362 90 8154,'13'-10'233,"0"0"0,1 1 0,0 0 0,1 1 0,0 0 0,0 2 0,1 0 0,0 0 0,0 1 0,0 1 0,0 1 0,1 1 0,-1 0 0,1 1-1,0 0 1,-1 2 0,1 0 0,0 0 0,29 8 0,-2 3-88,-1 2-1,0 2 0,70 36 0,-54-19-69,102 77 0,-138-92-24,-1 1 0,-1 1 0,-1 1 0,0 0 0,-2 2 0,-1 0 0,-1 1 0,0 1 0,-2 0 0,-1 1 0,-1 0 0,-2 1 0,0 1 0,-2-1 0,6 32 0,-9-24-35,-1 0 0,-1 1-1,-2-1 1,-2 0 0,-1 1-1,-11 54 1,8-68-17,0 1 0,-2-1 0,0 0 0,-2-1 0,0 0 0,-1 0 0,-2-1 0,0-1 0,-1 0 0,0 0 0,-19 18 0,14-19 46,-1-1 1,-1 0 0,0-2 0,-1 0-1,-28 14 1,32-20 40,0-2 1,-1 0-1,0 0 1,-1-2-1,1 0 0,-1-1 1,-35 2-1,22-6-12,0-1-1,0-1 1,0-2-1,0-1 1,1-2-1,0-1 1,0-1-1,1-2 1,0-1-1,0-1 1,-29-19-1,7 1-61,2-3 0,1-2 1,2-3-1,2-1 0,-41-46 0,57 55 47,2-2-1,1-1 1,-37-64 0,50 74 56,1-1 0,1 0 1,2-1-1,0 0 0,2-1 0,-7-50 1,11 50 39,1 0 0,1-1 0,5-38 0,-2 52-96,0-1 0,1 1 0,1 0 0,0 0 0,1 0 0,1 1 0,0-1 0,9-13 0,-2 8-60,1 0 1,1 1-1,1 1 1,0 1 0,1 0-1,1 1 1,0 1-1,1 0 1,1 2-1,0 0 1,1 1 0,0 1-1,0 1 1,1 1-1,41-9 1,-29 9-488,0 3 0,1 0 0,0 3 0,-1 1-1,1 1 1,0 2 0,0 1 0,-1 2 0,67 18 0,-67-12-875,0 1-1,38 21 1,-7 7 48</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9:58.739"/>
    </inkml:context>
    <inkml:brush xml:id="br0">
      <inkml:brushProperty name="width" value="0.05" units="cm"/>
      <inkml:brushProperty name="height" value="0.05" units="cm"/>
    </inkml:brush>
  </inkml:definitions>
  <inkml:trace contextRef="#ctx0" brushRef="#br0">0 1 13155,'11'4'2152,"4"3"-1424,10 21-936,7 13-128,17 6-56,13 13 24,5 4-64,4 2-136,1 3-840,-5 8-1049,5 4 1377</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3.927"/>
    </inkml:context>
    <inkml:brush xml:id="br0">
      <inkml:brushProperty name="width" value="0.05" units="cm"/>
      <inkml:brushProperty name="height" value="0.05" units="cm"/>
      <inkml:brushProperty name="color" value="#E71224"/>
    </inkml:brush>
  </inkml:definitions>
  <inkml:trace contextRef="#ctx0" brushRef="#br0">0 72 2585,'11'10'2991,"-2"-5"-2747,0-1 0,0 0 0,0 0 0,0-1 0,1 0 0,0-1 0,18 3 0,74 0 459,-75-5-438,624 19 1572,-96-23-1046,4 1-717,549 32 569,-167 3 351,-251-21-564,-129-6-71,811 11-317,-861-35-32,8 0 13,589 16 9,-734 3-25,146 4 6,372-4 23,563-7 3,-1262 11-33,540 8 4,0-28 0,-462 0 12,418-17 46,-387 27 1,304-9 108,-4-20 159,621-19 107,-717 40-405,1014 9 735,-1474 6-730,183-1 94,222 8-185,-324-2 4,230 18-400,-353-24 165,1 1 0,-1 0 0,0-1 0,0 2 0,0-1 0,6 3 1,-17 0-1558</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454"/>
    </inkml:context>
    <inkml:brush xml:id="br0">
      <inkml:brushProperty name="width" value="0.05" units="cm"/>
      <inkml:brushProperty name="height" value="0.05" units="cm"/>
      <inkml:brushProperty name="color" value="#E71224"/>
    </inkml:brush>
  </inkml:definitions>
  <inkml:trace contextRef="#ctx0" brushRef="#br0">17 251 2401,'0'-11'45,"-1"0"0,-1 0 1,-3-14-1,3 18 192,0 0-1,0-1 0,1 1 0,0-1 0,1 0 0,0 1 0,0-1 1,2-11-1,8-18 645,-9 36-782,-1-1 1,1 0 0,0 1 0,-1-1 0,1 1 0,0-1 0,0 1-1,0-1 1,0 1 0,0 0 0,0-1 0,1 1 0,-1 0 0,0 0-1,1 0 1,-1 0 0,0 0 0,1 0 0,1 0 0,-2 1-21,0-1 1,0 1 0,0 1-1,0-1 1,0 0 0,0 0-1,-1 0 1,1 0 0,0 1-1,0-1 1,0 0 0,0 1-1,-1-1 1,1 0 0,0 1-1,0-1 1,-1 1 0,1 0 0,0-1-1,-1 1 1,1-1 0,0 1-1,0 1 1,13 21 767,-11-18-646,16 33 91,-2 0-1,-2 1 1,12 44 0,22 127-352,-5-18 195,-41-180-119,1-1 1,-1 1-1,2-1 0,0-1 1,0 1-1,10 14 1,-15-24-19,0-1 0,1 1 1,-1 0-1,1 0 0,-1-1 0,1 1 1,-1 0-1,1-1 0,0 1 1,-1-1-1,1 1 0,0-1 1,-1 1-1,1-1 0,0 1 1,0-1-1,0 0 0,-1 1 1,2-1-1,-1 0 1,0-1 0,0 1 1,0-1-1,0 0 0,-1 1 0,1-1 0,0 0 0,0 0 1,-1 1-1,1-1 0,0 0 0,-1 0 0,1 0 0,-1 0 1,0 0-1,1 0 0,-1 1 0,1-1 0,-1 0 1,0 0-1,0 0 0,0 0 0,0-2 0,8-30 28,-2 0-1,-1 0 1,-2-1-1,-1-54 1,-21-138 25,13 170-58,4 36 5,-1 2 29,1-1-1,1 0 1,1 1 0,2-21-1,-2 38-27,0 0-1,0 0 0,1 1 1,-1-1-1,0 0 0,0 0 0,1 1 1,-1-1-1,0 0 0,1 0 1,-1 1-1,1-1 0,-1 1 1,1-1-1,-1 0 0,1 1 1,-1-1-1,1 1 0,0-1 1,-1 1-1,1-1 0,0 1 0,-1 0 1,1-1-1,0 1 0,0 0 1,-1-1-1,1 1 0,0 0 1,0 0-1,0 0 0,-1 0 1,1 0-1,0 0 0,0 0 1,0 0-1,-1 0 0,1 0 0,0 0 1,0 1-1,0-1 0,-1 0 1,2 1-1,3 1-12,0 0 0,0 0-1,-1 0 1,1 1 0,6 5 0,-1-1-14,-1 1 0,0 1 0,-1 0 0,0 0 0,0 1 0,7 13 0,36 69-98,-32-55 102,-13-26 21,1 5-1,2-1 0,0-1 1,0 1-1,20 22 0,-26-35 5,-1 1 0,1 0 0,0-1 0,0 0 0,0 1 0,0-1 0,0 0 0,0 0 0,1-1 0,-1 1 0,1-1 0,-1 0 0,1 0 0,0 0 0,-1 0 0,1-1 0,0 1 0,0-1 0,-1 0 0,1 0 0,0 0 0,0-1 0,-1 1 0,1-1 0,0 0 0,-1 0 0,7-3 0,1-1 9,0-1 0,-1-1 0,0 0 0,-1 0 0,1-1 0,-2 0 0,16-18 0,0-3-38,24-40-1,-26 33-71,16-41 0,-25 49-40,1 0 0,1 1 0,24-32 0,-36 55 117,0 0-1,0 1 1,1-1-1,0 1 0,-1 0 1,1 0-1,0 0 0,1 1 1,-1-1-1,0 1 1,1 0-1,0 0 0,-1 0 1,9-1-1,-9 3 32,0-1 0,0 1 1,0 0-1,0 0 0,0 0 0,0 1 0,0 0 0,0-1 0,0 1 1,0 1-1,0-1 0,-1 0 0,1 1 0,0 0 0,-1 0 0,0 0 1,7 5-1,3 5 100,-1 0 1,-1 0 0,0 1-1,0 1 1,15 26 0,-7-6 240,20 53 1,-19-32-83,-3 0 0,-2 1 1,14 113-1,-14-80-1377,-15-87 945,0 0 1,0 0 0,0 1 0,1-1-1,-1 0 1,1 0 0,-1 0-1,1 0 1,0 0 0,-1 0 0,1 0-1,0-1 1,0 1 0,0 0 0,1 0-1,-1-1 1,0 1 0,1 0-1,-1-1 1,4 3 0,4 1-1201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5.888"/>
    </inkml:context>
    <inkml:brush xml:id="br0">
      <inkml:brushProperty name="width" value="0.05" units="cm"/>
      <inkml:brushProperty name="height" value="0.05" units="cm"/>
      <inkml:brushProperty name="color" value="#E71224"/>
    </inkml:brush>
  </inkml:definitions>
  <inkml:trace contextRef="#ctx0" brushRef="#br0">489 139 9874,'-9'-13'194,"-1"1"-1,0 0 0,-1 0 1,0 1-1,-25-18 1,27 22-52,0 1 0,0 1 0,0-1 1,-1 2-1,0-1 0,0 1 1,-1 1-1,1 0 0,-17-3 0,22 6-86,0 0-1,-1 0 1,1 0 0,0 0-1,0 1 1,-1 0-1,1 0 1,0 1-1,0-1 1,0 1 0,0 0-1,-6 4 1,3-1-29,0 0 1,0 1-1,0 0 1,1 1-1,0-1 1,-7 10 0,-6 9-92,2 1 1,1 1-1,-14 29 1,28-49 52,-8 13-24,1 1 0,2 0 0,0 0 0,1 1-1,0 0 1,2 1 0,-3 29 0,7-43 72,1 0-1,0 0 1,0 0 0,1-1 0,0 1-1,0 0 1,1-1 0,0 1 0,0-1-1,1 1 1,1-1 0,-1 0-1,1 0 1,0-1 0,1 1 0,0-1-1,0 0 1,1 0 0,0 0-1,0-1 1,13 11 0,-5-8-21,0-1 0,1-1 0,-1 0 1,2 0-1,-1-2 0,1 0 0,-1 0 0,1-2 1,1 0-1,29 2 0,3-4-389,0-1 0,65-10 1,43-19-2031,-136 25 2014,59-12-600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6.225"/>
    </inkml:context>
    <inkml:brush xml:id="br0">
      <inkml:brushProperty name="width" value="0.05" units="cm"/>
      <inkml:brushProperty name="height" value="0.05" units="cm"/>
      <inkml:brushProperty name="color" value="#E71224"/>
    </inkml:brush>
  </inkml:definitions>
  <inkml:trace contextRef="#ctx0" brushRef="#br0">1 0 13483,'18'49'928,"5"21"-1048,1 12-464,-1 5-208,-8-14-392,-8-9-297,-7-21 809</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477"/>
    </inkml:context>
    <inkml:brush xml:id="br0">
      <inkml:brushProperty name="width" value="0.05" units="cm"/>
      <inkml:brushProperty name="height" value="0.05" units="cm"/>
      <inkml:brushProperty name="color" value="#E71224"/>
    </inkml:brush>
  </inkml:definitions>
  <inkml:trace contextRef="#ctx0" brushRef="#br0">2 1 5841,'6'25'814,"1"6"-413,-1-1 0,-1 1 0,-2 0 1,0 1-1,-4 40 0,-13 28 1042,-2 24-421,15-108-1007,1 1 0,1-1 0,1 1 0,0-1 0,7 28 0,6 1-350,28 59 1,-42-101 149,0 0 1,1 0-1,-1 0 0,1 0 1,-1 0-1,1 0 1,0-1-1,0 1 0,0-1 1,1 1-1,-1-1 1,1 0-1,-1 0 1,1 0-1,-1 0 0,1 0 1,0 0-1,0-1 1,0 0-1,0 1 0,0-1 1,0 0-1,1-1 1,-1 1-1,0 0 1,5-1-1,17-1-1122</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7.848"/>
    </inkml:context>
    <inkml:brush xml:id="br0">
      <inkml:brushProperty name="width" value="0.05" units="cm"/>
      <inkml:brushProperty name="height" value="0.05" units="cm"/>
      <inkml:brushProperty name="color" value="#E71224"/>
    </inkml:brush>
  </inkml:definitions>
  <inkml:trace contextRef="#ctx0" brushRef="#br0">383 1 6529,'-30'43'2025,"-3"-2"-1161,-1 6-552,-2-4-144,2-7-424,-11-4-240,13-12-296,-1-3 24,1-7 216,7-1-33,-3-3-791,8-3 920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08.184"/>
    </inkml:context>
    <inkml:brush xml:id="br0">
      <inkml:brushProperty name="width" value="0.05" units="cm"/>
      <inkml:brushProperty name="height" value="0.05" units="cm"/>
      <inkml:brushProperty name="color" value="#E71224"/>
    </inkml:brush>
  </inkml:definitions>
  <inkml:trace contextRef="#ctx0" brushRef="#br0">1 0 7009,'5'30'1129,"25"10"-673,10-1 32,3 0-56,13-5-144,-5-7-448,1 1-336,3-4-1384,-10-3 1143</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541"/>
    </inkml:context>
    <inkml:brush xml:id="br0">
      <inkml:brushProperty name="width" value="0.05" units="cm"/>
      <inkml:brushProperty name="height" value="0.05" units="cm"/>
      <inkml:brushProperty name="color" value="#E71224"/>
    </inkml:brush>
  </inkml:definitions>
  <inkml:trace contextRef="#ctx0" brushRef="#br0">1 0 6577,'9'12'240,"0"1"-264,1 6-104,1 1-72,-7-10-376,1 3-352,-3-6 520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1.901"/>
    </inkml:context>
    <inkml:brush xml:id="br0">
      <inkml:brushProperty name="width" value="0.05" units="cm"/>
      <inkml:brushProperty name="height" value="0.05" units="cm"/>
      <inkml:brushProperty name="color" value="#E71224"/>
    </inkml:brush>
  </inkml:definitions>
  <inkml:trace contextRef="#ctx0" brushRef="#br0">42 0 8858,'-17'19'-640,"9"0"-1609,-9 2 1297</inkml:trace>
  <inkml:trace contextRef="#ctx0" brushRef="#br0" timeOffset="1">49 727 10322,'0'37'-160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278"/>
    </inkml:context>
    <inkml:brush xml:id="br0">
      <inkml:brushProperty name="width" value="0.05" units="cm"/>
      <inkml:brushProperty name="height" value="0.05" units="cm"/>
      <inkml:brushProperty name="color" value="#E71224"/>
    </inkml:brush>
  </inkml:definitions>
  <inkml:trace contextRef="#ctx0" brushRef="#br0">59 0 12595,'2'70'1216,"-2"-12"-1480,2-21-1761,0-10 1145</inkml:trace>
  <inkml:trace contextRef="#ctx0" brushRef="#br0" timeOffset="1">20 710 13931,'-6'50'936,"-1"-12"-1824,1-4-1160,6-10 1135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2.644"/>
    </inkml:context>
    <inkml:brush xml:id="br0">
      <inkml:brushProperty name="width" value="0.05" units="cm"/>
      <inkml:brushProperty name="height" value="0.05" units="cm"/>
      <inkml:brushProperty name="color" value="#E71224"/>
    </inkml:brush>
  </inkml:definitions>
  <inkml:trace contextRef="#ctx0" brushRef="#br0">14 0 11995,'-6'55'408,"0"-6"-968,6-16-2049,-2-12 1673</inkml:trace>
  <inkml:trace contextRef="#ctx0" brushRef="#br0" timeOffset="1">14 205 4921,'0'28'1792,"-2"10"-567,2-1-153,-2 4-184,4 3 8,2-9-264,1-7-303,1-14-1290,-1-9-1559,-3-10 1376</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272"/>
    </inkml:context>
    <inkml:brush xml:id="br0">
      <inkml:brushProperty name="width" value="0.05" units="cm"/>
      <inkml:brushProperty name="height" value="0.05" units="cm"/>
      <inkml:brushProperty name="color" value="#E71224"/>
    </inkml:brush>
  </inkml:definitions>
  <inkml:trace contextRef="#ctx0" brushRef="#br0">80 212 6529,'5'-18'623,"1"1"-1,1 0 1,1 0-1,0 0 0,1 1 1,1 0-1,16-20 1,-22 31-592,1 0 0,-1 0 0,1 1 0,0-1 0,1 1 0,-1 0 0,1 1 0,-1 0 0,1 0 0,0 0 0,0 0 1,0 1-1,1 0 0,-1 0 0,1 1 0,-1 0 0,1 0 0,-1 0 0,1 1 0,-1 0 0,1 0 0,0 1 1,12 2-1,-3 1-81,0 2 1,0 0-1,0 0 1,-1 1-1,0 1 0,0 1 1,-1 0-1,0 1 1,-1 0-1,0 1 1,13 15-1,1 2 65,-2 2-1,-2 1 1,37 62 0,-49-74 15,-1 0 0,-1 1 0,-1 0 0,-1 1 1,-1 0-1,-1 0 0,0 0 0,-2 1 1,0-1-1,-1 1 0,-2 24 0,-1-31-35,0-1 0,-1 0 0,-1 1 0,0-1-1,-1 0 1,-1-1 0,0 1 0,0-1 0,-2 0-1,1 0 1,-2-1 0,0 0 0,0 0 0,-1-1-1,0 0 1,-1 0 0,-20 15 0,13-12 27,-2-1 1,0-1-1,0-1 1,-1-1-1,0-1 1,-1 0-1,0-2 1,0 0-1,-1-1 1,0-2-1,0 0 1,0-1-1,0-1 1,-36-2-1,50-1 42,1 0-1,0 0 0,0-1 1,0 0-1,0-1 1,0 1-1,0-1 0,0-1 1,1 1-1,-1-1 1,-7-6-1,6 3 57,0-1-1,0 1 1,1-2 0,0 1 0,1-1-1,0 0 1,-5-9 0,-3-12 204,1 1 0,2-2 0,1 0-1,-7-35 1,11 40-162,1-1 0,1 0-1,1 0 1,1 0 0,3-38-1,0 51-94,1 0-1,1 1 1,0-1-1,1 1 1,0-1-1,1 1 0,0 1 1,1-1-1,0 1 1,1 0-1,1 0 1,11-13-1,-9 13-154,0 1 0,1 1 0,0 0 1,1 0-1,0 1 0,0 1 0,1 0 0,0 1 0,0 0 0,1 1 1,0 0-1,0 1 0,0 1 0,1 0 0,-1 1 0,27-2 0,-12 2-1068,0 1-1,40 4 0,-5 7-110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621"/>
    </inkml:context>
    <inkml:brush xml:id="br0">
      <inkml:brushProperty name="width" value="0.05" units="cm"/>
      <inkml:brushProperty name="height" value="0.05" units="cm"/>
      <inkml:brushProperty name="color" value="#E71224"/>
    </inkml:brush>
  </inkml:definitions>
  <inkml:trace contextRef="#ctx0" brushRef="#br0">1 0 12659,'0'34'3368,"9"-6"-3104,14 6-1424,12 4-208,16-3 120,2 1 239,7-6 665,-6-4 224,-3-1-240,-2-5-744,-3-3 640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3.998"/>
    </inkml:context>
    <inkml:brush xml:id="br0">
      <inkml:brushProperty name="width" value="0.05" units="cm"/>
      <inkml:brushProperty name="height" value="0.05" units="cm"/>
      <inkml:brushProperty name="color" value="#E71224"/>
    </inkml:brush>
  </inkml:definitions>
  <inkml:trace contextRef="#ctx0" brushRef="#br0">1 0 13739,'15'21'1224,"-8"18"-2600,-1 10-296,-4 8-1049,-1 1 1569</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4.775"/>
    </inkml:context>
    <inkml:brush xml:id="br0">
      <inkml:brushProperty name="width" value="0.05" units="cm"/>
      <inkml:brushProperty name="height" value="0.05" units="cm"/>
      <inkml:brushProperty name="color" value="#E71224"/>
    </inkml:brush>
  </inkml:definitions>
  <inkml:trace contextRef="#ctx0" brushRef="#br0">0 221 8994,'1'0'161,"0"0"1,0 1-1,-1-1 1,1 0-1,0 0 1,0 0-1,0 0 0,-1 0 1,1 0-1,0 0 1,0-1-1,-1 1 1,1 0-1,0 0 1,0 0-1,0-1 1,18-8-125,1 2 1,0 0-1,0 1 1,1 1-1,0 1 1,0 0 0,0 2-1,39 1 1,11 4 32,91 18 1,-120-15-8,-4 2-108,53 17-1,-58-15-48,0-1-1,40 5 1,-65-13 154,1 0 1,-1 1 0,1-1 0,-1 2 0,14 4 0,-51-34-334,23 23 260,1 0 0,0-1 0,0 1 0,0-1 0,1 0 0,0 0 0,0-1 0,0 1-1,0-1 1,-2-6 0,-3-7 330,-10-38-1,15 44-278,0-1-1,0 1 1,-2 0 0,1 0 0,-2 1-1,-9-15 1,2 12-451,10 13-174,8 12 233,18 30 456,-7-16 9,-2 0 1,17 45-1,-27-61-100,-1 1-1,1-1 0,-2 1 0,1 0 0,-1-1 0,-1 1 1,0 0-1,0 0 0,0 0 0,-1-1 0,-1 1 0,-3 15 1,-7 6-554,-1-1 1,-1-1 0,-2 0 0,0-1 0,-2 0 0,-1-2 0,-25 27 0,12-17-479</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621"/>
    </inkml:context>
    <inkml:brush xml:id="br0">
      <inkml:brushProperty name="width" value="0.05" units="cm"/>
      <inkml:brushProperty name="height" value="0.05" units="cm"/>
      <inkml:brushProperty name="color" value="#E71224"/>
    </inkml:brush>
  </inkml:definitions>
  <inkml:trace contextRef="#ctx0" brushRef="#br0">29 70 8330,'-8'-2'1024,"8"-2"-768,-13 0-616,6-1-448,7-7-889,0-5-543,5-9 1120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7.966"/>
    </inkml:context>
    <inkml:brush xml:id="br0">
      <inkml:brushProperty name="width" value="0.05" units="cm"/>
      <inkml:brushProperty name="height" value="0.05" units="cm"/>
      <inkml:brushProperty name="color" value="#E71224"/>
    </inkml:brush>
  </inkml:definitions>
  <inkml:trace contextRef="#ctx0" brushRef="#br0">53 579 9530,'4'-15'2801,"-9"-2"-2193,3 11-808,-6-1-200,1-6-465,9 1-359,-1-12-1296,5-8 1447</inkml:trace>
  <inkml:trace contextRef="#ctx0" brushRef="#br0" timeOffset="1">1 130 7970,'6'-3'2528,"-3"-3"-1303,1-3-737,-2-5-144,-2-4-576,7-3-417,7-7-2071,-9-2 1584</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18.308"/>
    </inkml:context>
    <inkml:brush xml:id="br0">
      <inkml:brushProperty name="width" value="0.05" units="cm"/>
      <inkml:brushProperty name="height" value="0.05" units="cm"/>
      <inkml:brushProperty name="color" value="#E71224"/>
    </inkml:brush>
  </inkml:definitions>
  <inkml:trace contextRef="#ctx0" brushRef="#br0">147 438 11242,'-2'-17'1441,"-5"8"-833,1-6-352,1 4-304,-5-1-920,6-14-865,4-8 921</inkml:trace>
  <inkml:trace contextRef="#ctx0" brushRef="#br0" timeOffset="1">1 25 12507,'2'0'568,"-2"-2"-496,0-3-768,11-1-793,2-5 817</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1.171"/>
    </inkml:context>
    <inkml:brush xml:id="br0">
      <inkml:brushProperty name="width" value="0.05" units="cm"/>
      <inkml:brushProperty name="height" value="0.05" units="cm"/>
      <inkml:brushProperty name="color" value="#004F8B"/>
    </inkml:brush>
  </inkml:definitions>
  <inkml:trace contextRef="#ctx0" brushRef="#br0">0 1 1120,'19'4'176</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6.344"/>
    </inkml:context>
    <inkml:brush xml:id="br0">
      <inkml:brushProperty name="width" value="0.05" units="cm"/>
      <inkml:brushProperty name="height" value="0.05" units="cm"/>
      <inkml:brushProperty name="color" value="#004F8B"/>
    </inkml:brush>
  </inkml:definitions>
  <inkml:trace contextRef="#ctx0" brushRef="#br0">8 14 1208,'-7'-13'184</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6.719"/>
    </inkml:context>
    <inkml:brush xml:id="br0">
      <inkml:brushProperty name="width" value="0.05" units="cm"/>
      <inkml:brushProperty name="height" value="0.05" units="cm"/>
      <inkml:brushProperty name="color" value="#004F8B"/>
    </inkml:brush>
  </inkml:definitions>
  <inkml:trace contextRef="#ctx0" brushRef="#br0">587 217 2152,'7'5'362,"7"7"3271,-16-12-3354,1 1-1,0-1 1,-1 0 0,1 1-1,0-1 1,-1 0 0,1 0 0,0 0-1,-1 0 1,1 0 0,0 0-1,-1-1 1,1 1 0,-2-1 0,-64-8 1823,-118-31 0,155 31-2560,1-2 0,0 0 0,1-2 0,1-1 0,0-2 0,-32-23 0,38 22-350,8 7-323,-1 0 0,-27-16-1,25 18-401,21 8 607</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102"/>
    </inkml:context>
    <inkml:brush xml:id="br0">
      <inkml:brushProperty name="width" value="0.05" units="cm"/>
      <inkml:brushProperty name="height" value="0.05" units="cm"/>
      <inkml:brushProperty name="color" value="#004F8B"/>
    </inkml:brush>
  </inkml:definitions>
  <inkml:trace contextRef="#ctx0" brushRef="#br0">1159 333 4161,'26'15'1308,"29"20"-1,-48-30-1013,-1 1 0,1-1 0,-1 1 0,0 0 0,0 0 0,-1 1 0,0 0 0,9 14 0,-14-21-259,0 1-1,1-1 0,-1 1 1,0-1-1,1 1 1,-1-1-1,0 1 1,0-1-1,1 1 1,-1 0-1,0-1 1,0 1-1,0 0 1,0-1-1,0 1 1,0-1-1,0 1 1,0 0-1,0-1 1,0 1-1,0 0 1,0-1-1,-1 1 1,1-1-1,0 1 1,0-1-1,-1 1 1,1 0-1,0-1 1,-1 1-1,1-1 1,0 1-1,-1-1 1,1 0-1,-1 1 1,1-1-1,-1 1 1,1-1-1,-1 0 1,1 1-1,-1-1 1,1 0-1,-1 0 1,0 1-1,-3 0 66,1-1-1,0 0 1,-1 1 0,1-1-1,0 0 1,-1-1-1,1 1 1,-5-2 0,-26-7 202,1-2 1,0-1 0,-41-22 0,44 19-234,-240-138-624,205 112-153,46 30 116,1 1 0,-2 0-1,1 1 1,-1 1 0,0 1 0,-29-6 0,31 12-29</inkml:trace>
  <inkml:trace contextRef="#ctx0" brushRef="#br0" timeOffset="1">1183 500 9482,'-58'-11'1104,"-21"-4"-744,-7-14-504,-8-3-176,-5-22-120,-5-6 16,-14-11 280,-11-2 112,-3 18 8,14 6-368,28 19-1576,15 10 1295</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466"/>
    </inkml:context>
    <inkml:brush xml:id="br0">
      <inkml:brushProperty name="width" value="0.05" units="cm"/>
      <inkml:brushProperty name="height" value="0.05" units="cm"/>
      <inkml:brushProperty name="color" value="#004F8B"/>
    </inkml:brush>
  </inkml:definitions>
  <inkml:trace contextRef="#ctx0" brushRef="#br0">1398 586 9058,'-73'-15'560,"-13"-7"-376,-19-14-40,-12-13-32,-8-13-88,-12-5-8,-17-10 16,9 7 0,12 5 0,17 10-128,31 23-528,14 8-464,20 13 544</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7.853"/>
    </inkml:context>
    <inkml:brush xml:id="br0">
      <inkml:brushProperty name="width" value="0.05" units="cm"/>
      <inkml:brushProperty name="height" value="0.05" units="cm"/>
      <inkml:brushProperty name="color" value="#004F8B"/>
    </inkml:brush>
  </inkml:definitions>
  <inkml:trace contextRef="#ctx0" brushRef="#br0">2530 922 11634,'-95'-23'1153,"-22"-3"-921,-20-6-272,-15-11-32,-5-19 0,-12-11 64,-11-19 144,1-2 32,14 2-32,13 12-152,11 23-672,21 14-473,28 22-1135,25 8-609,39 15 1553</inkml:trace>
  <inkml:trace contextRef="#ctx0" brushRef="#br0" timeOffset="1">2560 988 10490,'-65'-29'1825,"-63"-10"-1593,-26-6-32,-34-17-32,-14-15 32,-18-22 8,-1-12-32,-4-7-32,3 9-64,16 21-216,11 13-168,35 20-384,19 8-297,46 27-711,10 7-528,33 16 1215</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213"/>
    </inkml:context>
    <inkml:brush xml:id="br0">
      <inkml:brushProperty name="width" value="0.05" units="cm"/>
      <inkml:brushProperty name="height" value="0.05" units="cm"/>
      <inkml:brushProperty name="color" value="#004F8B"/>
    </inkml:brush>
  </inkml:definitions>
  <inkml:trace contextRef="#ctx0" brushRef="#br0">1943 800 12043,'-87'-32'1704,"-44"-9"-1696,-23-1-24,-30-21-32,-5-11-8,-5-18 24,5-14 24,-3 4 16,10 8-144,36 29-488,16 16-392,42 25-1889,11 8 1697</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546"/>
    </inkml:context>
    <inkml:brush xml:id="br0">
      <inkml:brushProperty name="width" value="0.05" units="cm"/>
      <inkml:brushProperty name="height" value="0.05" units="cm"/>
      <inkml:brushProperty name="color" value="#004F8B"/>
    </inkml:brush>
  </inkml:definitions>
  <inkml:trace contextRef="#ctx0" brushRef="#br0">1851 835 12099,'-98'-39'1256,"-41"-16"-1016,-22-5-56,-30-11-312,-6-10-40,-6-11 0,4-5 32,21-1 104,7 6-224,38 21-953,24 16-919,38 31 1072</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8.881"/>
    </inkml:context>
    <inkml:brush xml:id="br0">
      <inkml:brushProperty name="width" value="0.05" units="cm"/>
      <inkml:brushProperty name="height" value="0.05" units="cm"/>
      <inkml:brushProperty name="color" value="#004F8B"/>
    </inkml:brush>
  </inkml:definitions>
  <inkml:trace contextRef="#ctx0" brushRef="#br0">2076 958 12243,'-114'-60'1136,"-21"-4"-520,-51-11-232,-22-6-168,-12-1-144,-13-8-32,23-8-56,6-3-88,27 1-192,29 14-152,34 24-656,35 17-601,32 32 945</inkml:trace>
  <inkml:trace contextRef="#ctx0" brushRef="#br0" timeOffset="1">2347 1164 9826,'-107'-54'2665,"-28"-10"-1513,-36-18-760,-19-7-144,-26-1-152,-1 0-40,-8 6-56,18 5-8,31-2-192,1 6-216,42 8-832,11 7-713,53 28 1041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9.239"/>
    </inkml:context>
    <inkml:brush xml:id="br0">
      <inkml:brushProperty name="width" value="0.05" units="cm"/>
      <inkml:brushProperty name="height" value="0.05" units="cm"/>
      <inkml:brushProperty name="color" value="#004F8B"/>
    </inkml:brush>
  </inkml:definitions>
  <inkml:trace contextRef="#ctx0" brushRef="#br0">1614 678 11899,'-124'-45'2048,"-48"-17"-1936,-25-7-64,-6-14-272,4-3-144,9 1-104,25 7-64,19 14-176,13 2-249,48 19 537</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29.607"/>
    </inkml:context>
    <inkml:brush xml:id="br0">
      <inkml:brushProperty name="width" value="0.05" units="cm"/>
      <inkml:brushProperty name="height" value="0.05" units="cm"/>
      <inkml:brushProperty name="color" value="#004F8B"/>
    </inkml:brush>
  </inkml:definitions>
  <inkml:trace contextRef="#ctx0" brushRef="#br0">1075 502 10394,'-78'-34'1296,"-24"-7"-623,-42-25-345,-31-13-368,-11-14-1033,-7-7-1511,-4 12 1456</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1.353"/>
    </inkml:context>
    <inkml:brush xml:id="br0">
      <inkml:brushProperty name="width" value="0.05" units="cm"/>
      <inkml:brushProperty name="height" value="0.05" units="cm"/>
      <inkml:brushProperty name="color" value="#004F8B"/>
    </inkml:brush>
  </inkml:definitions>
  <inkml:trace contextRef="#ctx0" brushRef="#br0">1 670 1888,'1'1'244,"0"1"-1,0-1 0,0 0 0,1 0 0,-1 0 1,0 0-1,1 0 0,-1-1 0,1 1 0,-1 0 0,1 0 1,-1-1-1,1 1 0,0-1 0,-1 0 0,3 1 1,-3-1-157,0 0 1,0-1-1,0 1 1,0 0-1,0 0 1,0-1-1,0 1 1,0-1 0,0 1-1,0-1 1,0 1-1,0-1 1,0 1-1,0-1 1,-1 0-1,1 1 1,0-1 0,0 0-1,0-1 1,1-1 58,-1 0 1,1 0-1,-1 0 1,1 0-1,-1 0 1,0 0-1,0-1 1,-1 1-1,1 0 1,-1 0-1,1-1 1,-1 1-1,0-1 1,-1-5-1,-1-5 466,0 6-422,0 1-1,1-1 1,0 0 0,1 0 0,0 0 0,0 0-1,1 0 1,0 1 0,0-1 0,5-15 0,0 7-154,2 1 0,-1-1-1,2 2 1,0-1 0,0 1 0,2 0 0,0 1 0,14-14 0,-7 11 23,0 0 0,1 2-1,0 0 1,1 1 0,30-14 0,-37 21-49,0 1-1,0 1 1,1 0-1,-1 1 1,28-3 0,74 2 8,-64 3 26,384 21 46,-214-5-116,-174-12 28,-1-2 0,1-2 1,-1-3-1,1-1 0,-1-2 1,77-24-1,-78 17 9,-21 7-9,1-1-1,-1-1 1,31-17-1,-48 22 1,0 0-1,0-1 1,-1 0-1,0 0 1,0-1-1,0 0 1,0 0-1,-1 0 1,0-1-1,0 1 1,-1-1-1,0 0 1,0-1-1,5-13 1,-7 15 2,-1 1-4,1 0 0,0 1 0,0-1 0,0 0 0,4-4-1,-6 8 1,1 0-1,0 0 1,-1 0-1,1 1 0,0-1 1,-1 0-1,1 1 1,0-1-1,0 0 1,0 1-1,0-1 0,0 1 1,0-1-1,-1 1 1,1 0-1,0-1 0,0 1 1,0 0-1,0 0 1,1-1-1,-1 1 0,0 0 1,0 0-1,0 0 1,0 0-1,0 1 0,0-1 1,0 0-1,0 0 1,0 0-1,0 1 0,1 0 1,1 0 11,-1 0 0,0 1 0,1-1 0,-1 1 1,0-1-1,0 1 0,0 0 0,0 0 0,0 0 0,-1 0 0,1 0 0,0 1 1,-1-1-1,0 0 0,1 1 0,-1-1 0,0 1 0,0-1 0,-1 1 1,1-1-1,0 1 0,-1 0 0,1 3 0,-1-2-4,1 0 1,0 0-1,0-1 0,0 1 1,0 0-1,1-1 0,-1 1 0,1-1 1,0 1-1,0-1 0,0 0 1,1 0-1,3 4 0,1 0-2,0-1-1,0 1 1,1-2-1,-1 1 0,1-1 1,1 0-1,-1-1 1,1 0-1,0 0 0,0-1 1,0 0-1,0 0 1,0-1-1,1-1 1,15 2-1,-2-3 6,-1-1 1,1-1-1,0-1 0,0-1 1,33-11-1,-12 1 59,72-37 0,-97 43-72,1 0-1,0 1 1,0 1-1,1 1 1,-1 1-1,1 0 1,0 2 0,0 0-1,0 2 1,0 0-1,23 4 1,-12 1-27,1 1-1,-1 1 1,0 2 0,-1 2-1,0 0 1,39 22 0,-56-26-36,0 1 1,-1 0 0,0 1 0,-1 1-1,20 19 1,-25-22-74,-1 0 0,0 1 0,-1-1 0,0 1 0,0 1 0,-1-1-1,0 1 1,0-1 0,-1 1 0,4 16 0,-3-4-1930,4 37 0,-7-21 500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2.002"/>
    </inkml:context>
    <inkml:brush xml:id="br0">
      <inkml:brushProperty name="width" value="0.05" units="cm"/>
      <inkml:brushProperty name="height" value="0.05" units="cm"/>
      <inkml:brushProperty name="color" value="#004F8B"/>
    </inkml:brush>
  </inkml:definitions>
  <inkml:trace contextRef="#ctx0" brushRef="#br0">0 1 5553,'2'20'936,"4"12"-840,5 4 128,-5 9 377,1 2 167,-7 3 144,-4-1-104,2-7-344,2-5-168,2-14-344,6-3-208,7-10-832,-4-10-1104,2-14 1223</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2.392"/>
    </inkml:context>
    <inkml:brush xml:id="br0">
      <inkml:brushProperty name="width" value="0.05" units="cm"/>
      <inkml:brushProperty name="height" value="0.05" units="cm"/>
      <inkml:brushProperty name="color" value="#004F8B"/>
    </inkml:brush>
  </inkml:definitions>
  <inkml:trace contextRef="#ctx0" brushRef="#br0">1 153 9482,'1'1'-60,"-1"0"-1,1 0 1,0 0-1,0 0 1,0 0 0,0 0-1,0 0 1,0 0-1,0-1 1,0 1 0,1-1-1,-1 1 1,0 0-1,0-1 1,1 0 0,-1 1-1,0-1 1,1 0-1,-1 0 1,0 1 0,0-1-1,3-1 1,31-6-282,-30 5 326,36-13 337,50-25 0,19-8 479,-73 35-694,1 2 0,0 2-1,1 1 1,68-4 0,-79 11-107,0 1 0,0 1 0,0 2 0,0 0-1,0 2 1,-1 1 0,38 14 0,-55-16 39,0 0 0,-1 1 0,1 0 0,-1 0 0,-1 1 0,1 0 0,-1 1 0,0 0 0,0 0 0,9 12 0,-13-14 40,0 1 0,0 0 1,0 1-1,-1-1 0,0 0 0,-1 1 1,1 0-1,-1-1 0,0 1 0,-1 0 1,0 0-1,0 0 0,0 0 0,-1 0 1,0 0-1,-2 11 0,1-9-2,-1-1 0,0 1-1,0 0 1,-1-1 0,0 0 0,-1 0-1,1 0 1,-2 0 0,1-1-1,-7 9 1,2-6-28,0 0-1,0 0 1,-1-1-1,0 0 1,0-1-1,-13 7 1,-5 1-75,-2-1 0,1-1 0,-2-2 0,-51 13 0,29-12-657,0-3 0,-1-2 0,0-3-1,-93-2 1,100-6-523,19-5 473</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3.018"/>
    </inkml:context>
    <inkml:brush xml:id="br0">
      <inkml:brushProperty name="width" value="0.05" units="cm"/>
      <inkml:brushProperty name="height" value="0.05" units="cm"/>
      <inkml:brushProperty name="color" value="#004F8B"/>
    </inkml:brush>
  </inkml:definitions>
  <inkml:trace contextRef="#ctx0" brushRef="#br0">1 134 4105,'20'14'2163,"-19"-13"-2025,0 0-1,0 0 1,0 1-1,0-1 1,0 0-1,-1 1 1,1-1 0,0 1-1,-1-1 1,0 1-1,1 0 1,-1-1 0,0 1-1,1-1 1,-1 1-1,0-1 1,-1 3-1,-2 30 888,2-32-967,-2 25 92,0-1 0,2 0-1,1 1 1,6 51 0,-5-71-148,19 104 20,-17-99-19,0 0 0,1 0 0,1-1 0,-1 0 0,2 0 1,0 0-1,7 10 0,-10-17-10,0-1 1,0 1-1,1-1 1,-1 0 0,1 0-1,0 0 1,0-1-1,0 1 1,0-1-1,0 0 1,1 0-1,-1 0 1,0-1-1,1 0 1,-1 0-1,1 0 1,0 0-1,-1-1 1,1 1-1,0-1 1,0 0-1,-1-1 1,9 0-1,-6-1 7,1 0-1,-1 0 0,0 0 1,1-1-1,-1 0 0,0 0 0,0-1 1,-1 0-1,1 0 0,-1-1 1,0 0-1,0 0 0,9-10 1,2-9 149,0-1 0,-2-1 0,-1 0 0,-2-1 0,12-31 0,9-20-14,-32 76-145,0-1-1,0 1 1,0 0-1,1-1 1,-1 1 0,1 0-1,2-3 1,-3 5 5,-1-1 0,1 1 0,-1 0 0,1 0 0,-1-1 1,1 1-1,0 0 0,-1 0 0,1 0 0,-1 0 0,1 0 0,0 0 0,-1 0 1,1 0-1,-1 0 0,1 0 0,0 0 0,-1 0 0,1 0 0,-1 0 0,1 1 1,-1-1-1,1 0 0,0 0 0,-1 1 0,1-1 0,-1 0 0,1 1 0,-1-1 1,1 0-1,-1 1 0,0-1 0,1 1 0,-1-1 0,0 1 0,1-1 0,-1 1 1,0-1-1,1 1 0,-1-1 0,0 2 0,14 20-206,20 43 0,-26-47 96,0 0 1,2 0-1,0-1 1,1-1-1,15 18 0,-18-26 70,0 1 0,1-1-1,1-1 1,-1 0-1,19 11 1,-22-15 81,0 0 0,1-1 0,-1 1 0,1-1 1,-1 0-1,1-1 0,0 0 0,0 0 0,0 0 1,0-1-1,6 0 0,-9-1 46,0 1 0,-1-1 1,1 1-1,-1-1 0,1 0 0,-1-1 1,1 1-1,-1 0 0,0-1 0,0 0 1,0 0-1,0 0 0,0 0 0,0 0 1,0-1-1,0 1 0,-1-1 0,0 0 1,1 0-1,-1 0 0,0 0 1,0 0-1,-1 0 0,1 0 0,-1-1 1,1 1-1,-1 0 0,1-7 0,1-4 152,-1 0-1,-1 0 1,0 0-1,-1 0 0,0 0 1,-3-14-1,-4-22-429,-3 1-1,-2 1 1,-2 0-1,-2 1 1,-35-71-1,48 113-302,1-1-1,0 1 0,0-1 0,1 1 1,-1-1-1,1 0 0,0-8 0,2 6-841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20:33.394"/>
    </inkml:context>
    <inkml:brush xml:id="br0">
      <inkml:brushProperty name="width" value="0.05" units="cm"/>
      <inkml:brushProperty name="height" value="0.05" units="cm"/>
      <inkml:brushProperty name="color" value="#004F8B"/>
    </inkml:brush>
  </inkml:definitions>
  <inkml:trace contextRef="#ctx0" brushRef="#br0">131 0 8322,'1'2'125,"0"-1"0,0 0 0,0 0 0,-1 1 0,1-1 0,0 0 0,-1 1 0,1-1-1,-1 1 1,1-1 0,-1 1 0,0-1 0,1 1 0,-1-1 0,0 1 0,0-1 0,0 1 0,0-1 0,-1 1 0,1-1 0,-1 2 0,-12 36-495,4-17 542,-19 77 210,-50 145 415,77-240-771,-1 0-1,1 0 1,-1 0 0,1 0 0,0 1-1,1-1 1,-1 0 0,1 6 0,0-8-2,0-1 0,1 1 1,-1-1-1,0 1 0,1-1 1,-1 1-1,1 0 0,0-1 0,0 0 1,-1 1-1,1-1 0,0 0 1,0 1-1,0-1 0,1 0 1,-1 0-1,0 0 0,0 0 0,1 0 1,-1 0-1,0 0 0,1 0 1,-1 0-1,1-1 0,-1 1 1,1-1-1,1 1 0,9 3 115,1-1-1,-1-1 1,1 0-1,-1-1 1,19 0-1,69-7 289,-70 3-363,480-39-2806,-365 33 1672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43.570"/>
    </inkml:context>
    <inkml:brush xml:id="br0">
      <inkml:brushProperty name="width" value="0.05" units="cm"/>
      <inkml:brushProperty name="height" value="0.05" units="cm"/>
      <inkml:brushProperty name="ignorePressure" value="1"/>
    </inkml:brush>
  </inkml:definitions>
  <inkml:trace contextRef="#ctx0" brushRef="#br0">0 1,'0'140,"0"10486,0-10643,0-17</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1:50.275"/>
    </inkml:context>
    <inkml:brush xml:id="br0">
      <inkml:brushProperty name="width" value="0.05" units="cm"/>
      <inkml:brushProperty name="height" value="0.05" units="cm"/>
      <inkml:brushProperty name="ignorePressure" value="1"/>
    </inkml:brush>
  </inkml:definitions>
  <inkml:trace contextRef="#ctx0" brushRef="#br0">0 1,'18312'0,"-18278"0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5.609"/>
    </inkml:context>
    <inkml:brush xml:id="br0">
      <inkml:brushProperty name="width" value="0.05" units="cm"/>
      <inkml:brushProperty name="height" value="0.05" units="cm"/>
      <inkml:brushProperty name="color" value="#004F8B"/>
      <inkml:brushProperty name="ignorePressure" value="1"/>
    </inkml:brush>
  </inkml:definitions>
  <inkml:trace contextRef="#ctx0" brushRef="#br0">941 1,'-921'921,"901"-902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286"/>
    </inkml:context>
    <inkml:brush xml:id="br0">
      <inkml:brushProperty name="width" value="0.05" units="cm"/>
      <inkml:brushProperty name="height" value="0.05" units="cm"/>
      <inkml:brushProperty name="color" value="#004F8B"/>
      <inkml:brushProperty name="ignorePressure" value="1"/>
    </inkml:brush>
  </inkml:definitions>
  <inkml:trace contextRef="#ctx0" brushRef="#br0">867 13,'11'-12,"-21"22,-8 9,-798 796,783-781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6.889"/>
    </inkml:context>
    <inkml:brush xml:id="br0">
      <inkml:brushProperty name="width" value="0.05" units="cm"/>
      <inkml:brushProperty name="height" value="0.05" units="cm"/>
      <inkml:brushProperty name="color" value="#004F8B"/>
      <inkml:brushProperty name="ignorePressure" value="1"/>
    </inkml:brush>
  </inkml:definitions>
  <inkml:trace contextRef="#ctx0" brushRef="#br0">836 1,'-811'811,"786"-786</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3.265"/>
    </inkml:context>
    <inkml:brush xml:id="br0">
      <inkml:brushProperty name="width" value="0.05" units="cm"/>
      <inkml:brushProperty name="height" value="0.05" units="cm"/>
      <inkml:brushProperty name="color" value="#004F8B"/>
    </inkml:brush>
  </inkml:definitions>
  <inkml:trace contextRef="#ctx0" brushRef="#br0">1 7494 1096,'4'0'37,"1"0"0,0 0 0,0 0 0,0 0 0,0-1 0,0 0 0,8-2 0,-11 2 93,-1 1-1,0-1 1,1 1 0,-1-1 0,0 0 0,1 0 0,-1 1 0,0-1-1,0 0 1,1 0 0,-1 0 0,0 0 0,0 0 0,0-1 0,-1 1-1,1 0 1,0 0 0,0-1 0,-1 1 0,1 0 0,0-1 0,-1 1-1,1-1 1,-1 1 0,0-1 0,0 1 0,1-3 0,-1 4-73,0 0-1,0 1 1,1-1 0,-1 0 0,0 0 0,0 1-1,1-1 1,-1 0 0,0 0 0,0 1 0,1-1 0,-1 0-1,0 0 1,1 0 0,-1 1 0,0-1 0,1 0 0,-1 0-1,0 0 1,1 0 0,-1 0 0,1 0 0,-1 0-1,0 0 1,1 0 0,-1 0 0,0 0 0,1 0 0,-1 0-1,0 0 1,1 0 0,-1 0 0,1 0 0,-1-1-1,0 1 1,1 0 0,-1 0 0,0 0 0,0-1 0,1 1-1,-1 0 1,17-8 1542,-12 4-1620,0 0 1,0-1-1,-1 1 1,1-1-1,-1 0 1,0 0-1,-1-1 1,1 1-1,-1-1 1,0 0-1,0 0 1,-1 0-1,3-9 1,-4 11 48,0 0 0,0 0 1,-1-1-1,0 1 0,0 0 0,0 0 1,0 0-1,0-1 0,-1 1 0,-1-5 1,1 6 16,0 0 1,0 0-1,1-1 1,-1 1-1,1-1 1,0 1-1,0 0 1,0-1 0,0 1-1,1 0 1,-1-1-1,1 1 1,0 0-1,0 0 1,0-1-1,1 1 1,-1 0 0,4-5-1,13-16 142,-2 4-169,-1 0 0,0-1 0,-2-1 0,-1 0 0,11-27 0,-16 25 293,0 0 1,4-39 0,-8 39-17,2 1 0,13-44 0,34-51-57,2-3 106,-46 99-185,-1 0-1,-1 0 1,6-42-1,-6-33 406,-5 65-294,1 0-1,1 1 1,15-62-1,151-327 177,-75 207-45,-76 174-227,1 0 0,1 0 0,31-41 0,12-10-73,67-127 0,-1-30-69,-64 123 300,106-150 0,107-93-211,-33 78 38,-96 105-39,-93 111-92,116-119 0,73-19 11,-11 10-21,-205 174-13,209-183 14,-186 170-22,2 2 0,107-58 0,10 13-10,184-98-38,-43 23 35,9 20 2,-146 65 12,606-220 50,-355 164-53,-106 34 2,212-67-17,-233 73 8,400-81 4,-470 117 14,94-19 4,8 11-10,201-31 0,-387 72 3,268-27 42,120-13-26,13-2 31,-18 20 28,95-37 119,92 12-206,-215 27 2,-130 14 2,-44 5 2,-98 4-110,163-19-177,170-10 248,-476 41 31,179-26-12,-185 20-364,138 0-1,-55 4-1197,-122 2-1625,-23 5 1881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7.492"/>
    </inkml:context>
    <inkml:brush xml:id="br0">
      <inkml:brushProperty name="width" value="0.05" units="cm"/>
      <inkml:brushProperty name="height" value="0.05" units="cm"/>
      <inkml:brushProperty name="color" value="#004F8B"/>
      <inkml:brushProperty name="ignorePressure" value="1"/>
    </inkml:brush>
  </inkml:definitions>
  <inkml:trace contextRef="#ctx0" brushRef="#br0">852 1,'-831'832,"811"-812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021"/>
    </inkml:context>
    <inkml:brush xml:id="br0">
      <inkml:brushProperty name="width" value="0.05" units="cm"/>
      <inkml:brushProperty name="height" value="0.05" units="cm"/>
      <inkml:brushProperty name="color" value="#004F8B"/>
    </inkml:brush>
  </inkml:definitions>
  <inkml:trace contextRef="#ctx0" brushRef="#br0">379 331 6201,'1'-4'412,"-1"0"-1,1 0 0,-1 0 0,0 0 0,0 0 1,0 0-1,0 1 0,-1-1 0,1 0 0,-3-6 1,-13-38 614,7 27-840,-1 0 0,-1 0 0,0 1 0,-2 0 0,-19-23 1,25 35-156,0 0 0,0 1 1,-1 0-1,0 0 0,-1 1 1,1 0-1,-1 0 0,0 1 1,-1 0-1,1 1 0,-1 0 1,0 0-1,0 1 0,-11-2 1,15 4-12,0 0 1,0 1 0,0-1 0,0 1 0,0 0 0,0 1 0,0-1 0,1 1 0,-1 1 0,-7 1 0,10-1 9,0-1-1,0 1 1,0-1-1,0 1 1,0 0-1,0 0 1,1 0 0,-1 1-1,1-1 1,0 0-1,0 1 1,0 0-1,0-1 1,0 1-1,0 0 1,1 0-1,-1 0 1,1 0-1,-2 6 1,-2 15-8,2 1-1,0-1 1,1 0-1,2 1 1,2 31-1,0 8-10,-3 57-10,6 171 5,-1-255-6,2 1 1,1-1-1,2 0 1,1-1-1,27 62 0,54 111-10,-67-147-62,21 91 1,-34-105-1094,-2 1 1,2 52-1,-10-86 170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373"/>
    </inkml:context>
    <inkml:brush xml:id="br0">
      <inkml:brushProperty name="width" value="0.05" units="cm"/>
      <inkml:brushProperty name="height" value="0.05" units="cm"/>
      <inkml:brushProperty name="color" value="#004F8B"/>
    </inkml:brush>
  </inkml:definitions>
  <inkml:trace contextRef="#ctx0" brushRef="#br0">502 16 12355,'-6'-4'632,"-7"0"-576,-9 2 40,-5 2 96,-3 0 136,-2 0 8,-7 0-144,-2 0-192,3-3-512,-1 1-312,5 4-593,-7 1-207,1 9-632,-7 1-345,-5 6 1505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39.852"/>
    </inkml:context>
    <inkml:brush xml:id="br0">
      <inkml:brushProperty name="width" value="0.05" units="cm"/>
      <inkml:brushProperty name="height" value="0.05" units="cm"/>
      <inkml:brushProperty name="color" value="#004F8B"/>
    </inkml:brush>
  </inkml:definitions>
  <inkml:trace contextRef="#ctx0" brushRef="#br0">258 0 11947,'0'4'61,"1"-1"0,-1 1 1,0-1-1,0 1 1,0-1-1,0 1 1,-1 0-1,1-1 1,-1 0-1,0 1 1,0-1-1,0 1 1,-1-1-1,1 0 1,-1 0-1,1 0 1,-1 0-1,0 0 1,-4 4-1,-5 7 125,-2-1 0,-21 19 0,18-18-33,1 0-150,0 1 0,1 0 1,1 1-1,0 0 0,1 1 0,1 1 1,0 0-1,2 0 0,0 1 0,1 0 1,1 1-1,0 0 0,2 0 0,0 0 1,-2 26-1,5-8-31,2 0 1,1 0-1,2 0 1,2-1-1,18 72 1,73 181 9,-90-275 20,73 181 65,-55-144-101,50 80 1,-69-124-67,0-1 1,1 0-1,0-1 1,9 9-1,-14-13-9,1 0 0,0-1-1,1 1 1,-1-1 0,0 1-1,0-1 1,1 0 0,-1 0 0,0 0-1,1 0 1,-1-1 0,1 1-1,-1 0 1,1-1 0,0 0 0,-1 0-1,1 0 1,4 0 0,22-13-769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358"/>
    </inkml:context>
    <inkml:brush xml:id="br0">
      <inkml:brushProperty name="width" value="0.05" units="cm"/>
      <inkml:brushProperty name="height" value="0.05" units="cm"/>
      <inkml:brushProperty name="color" value="#004F8B"/>
    </inkml:brush>
  </inkml:definitions>
  <inkml:trace contextRef="#ctx0" brushRef="#br0">0 0 10650,'63'281'961,"5"20"-804,-55-254-36,2 0-1,3 0 1,41 78 0,-43-105-102,-15-19-15,-1-1 1,1 1 0,-1-1-1,1 0 1,-1 1-1,1-1 1,-1 0-1,1 0 1,0 1-1,-1-1 1,1 0 0,0 0-1,-1 0 1,1 0-1,0 0 1,-1 1-1,1-1 1,0-1-1,-1 1 1,1 0 0,0 0-1,1-1 15,0-1 0,0 1-1,0-1 1,0 0 0,-1 0 0,1 1 0,-1-1-1,1 0 1,-1 0 0,0 0 0,1-1-1,-1 1 1,0 0 0,-1 0 0,1-1 0,1-3-1,30-96 496,20-55-145,-32 103-334,38-90-6,-47 120-29,2 0 1,0 1-1,29-37 1,-37 54 2,1 0 0,-1 1 1,1 0-1,0 0 1,0 0-1,7-4 0,-11 8 1,0 0-1,0 0 1,0 0-1,0 0 1,0 0-1,0 0 1,0 0-1,0 1 1,1-1-1,-1 1 1,0 0-1,0 0 1,1-1-1,-1 2 0,0-1 1,1 0-1,-1 0 1,0 1-1,0-1 1,1 1-1,-1-1 1,0 1-1,0 0 1,3 2-1,-2-1 3,-1 0 0,1 1 0,-1-1 0,1 1-1,-1 0 1,0-1 0,0 1 0,-1 0 0,1 0-1,-1 1 1,2 2 0,11 42 40,-1 25 2,6 133 0,-14-130-34,1 60-28,-4-60-1190,14 90 0,-14-154-729,0-11 676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0.704"/>
    </inkml:context>
    <inkml:brush xml:id="br0">
      <inkml:brushProperty name="width" value="0.05" units="cm"/>
      <inkml:brushProperty name="height" value="0.05" units="cm"/>
      <inkml:brushProperty name="color" value="#004F8B"/>
    </inkml:brush>
  </inkml:definitions>
  <inkml:trace contextRef="#ctx0" brushRef="#br0">1 1 12027,'43'49'792,"25"14"-312,9 12 88,0 12 32,1 10-72,-14 25-224,-9 11-88,-18 4-136,-9-1-32,-26-5-16,-9-3-16,-33 7-80,-14-2-104,-16-11-504,-10-11-744,5-19 808</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41.977"/>
    </inkml:context>
    <inkml:brush xml:id="br0">
      <inkml:brushProperty name="width" value="0.05" units="cm"/>
      <inkml:brushProperty name="height" value="0.05" units="cm"/>
      <inkml:brushProperty name="color" value="#004F8B"/>
    </inkml:brush>
  </inkml:definitions>
  <inkml:trace contextRef="#ctx0" brushRef="#br0">23 10 8098,'-1'-1'124,"0"1"0,1-1 0,-1 0 0,0 0-1,0 1 1,0-1 0,1 1 0,-1-1 0,0 0 0,0 1 0,0 0 0,0-1 0,0 1 0,0-1 0,0 1 0,-1 0 0,1 0-48,1 0 0,0 0 0,-1 0 0,1 1 1,0-1-1,-1 0 0,1 0 0,0 0 0,0 1 1,-1-1-1,1 0 0,0 0 0,0 1 0,-1-1 0,1 0 1,0 1-1,0-1 0,0 0 0,-1 1 0,1-1 1,0 1-1,0-1 0,0 0 0,0 1 0,0-1 0,0 0 1,0 1-1,0 0 0,2 37 2165,-1-32-2510,25 199-455,21 190-186,-17-150 1900,-24-226-910,-6-19-79,0 0-1,0 0 0,1 0 1,-1 0-1,0 0 0,0 0 1,0 0-1,1 0 0,-1 0 1,0 0-1,0 0 0,1 0 1,-1 0-1,0 0 0,0 0 1,0 0-1,1 0 0,-1 0 1,0 0-1,0 0 0,0 0 1,1-1-1,-1 1 1,0 0-1,0 0 0,0 0 1,0 0-1,0 0 0,1-1 1,-1 1-1,0 0 0,0 0 1,0 0-1,0-1 0,0 1 1,0 0-1,0 0 0,0 0 1,1-1-1,-1 1 0,11-37 12,22-173 530,-2 10-298,-27 182-241,1-1 1,0 2-1,2-1 1,0 1-1,1 0 1,1 0-1,0 1 1,1 0-1,18-21 1,-22 31 41,-1 0-1,1 0 1,0 1-1,0-1 1,1 2-1,0-1 1,0 1 0,0 0-1,0 0 1,0 1-1,1 0 1,0 0-1,-1 0 1,1 1 0,0 1-1,0-1 1,0 1-1,0 1 1,1-1-1,-1 2 1,0-1 0,0 1-1,0 0 1,9 3-1,-9-2-21,0 1 0,-1 0-1,1 1 1,-1 0 0,0 0-1,0 0 1,0 1-1,-1 0 1,1 0 0,-1 1-1,0 0 1,-1 0 0,0 0-1,0 1 1,0 0-1,5 10 1,5 12-45,-1 0 1,17 56-1,-23-61 45,7 19 79,-3 1 1,13 78-1,-22-94-227,-1 2 1,-1-1-1,-2 0 0,0 0 0,-9 39 1,5-36-931,5-17 356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4.650"/>
    </inkml:context>
    <inkml:brush xml:id="br0">
      <inkml:brushProperty name="width" value="0.05" units="cm"/>
      <inkml:brushProperty name="height" value="0.05" units="cm"/>
      <inkml:brushProperty name="color" value="#004F8B"/>
    </inkml:brush>
  </inkml:definitions>
  <inkml:trace contextRef="#ctx0" brushRef="#br0">445 361 7954,'0'0'55,"1"1"0,0-1-1,-1 0 1,1 0 0,0 0 0,-1 1 0,1-1 0,0 0 0,-1 1 0,1-1 0,-1 1 0,1-1 0,-1 1 0,1-1-1,-1 1 1,1-1 0,-1 1 0,1-1 0,-1 1 0,0-1 0,1 2 0,-1-2-4,0 1 0,0-1 0,-1 1 0,1-1 0,0 0 0,0 1 0,-1-1 0,1 1 0,0-1 0,-1 0 0,1 1 0,-1-1 0,1 0 0,0 1 0,-1-1 0,1 0 0,-1 0 0,1 1 0,-1-1 0,1 0 0,0 0 0,-2 1 0,-40 9 1789,28-7-1436,-15 4 223,-42 11 49,-102 12 0,168-30-646,-1 1 0,1-1 1,-1 0-1,0-1 1,1 1-1,-1-1 0,1 0 1,-1-1-1,1 1 0,0-1 1,-8-3-1,10 3 8,0 0 1,0 0-1,0-1 1,0 1-1,1 0 0,-1-1 1,1 0-1,0 1 0,0-1 1,0 0-1,0 0 1,0 0-1,0 0 0,1-1 1,0 1-1,0 0 1,0-1-1,-1-6 0,0-2-22,0 0 0,1 0 1,1 0-1,0 0 0,1 0 0,0 0 0,0 0 0,2 0 0,-1 1 0,2-1 0,-1 1 0,2-1 0,-1 1 0,1 0 0,10-14 0,-4 8-510,1 1-1,1 1 1,1-1 0,0 2-1,0 0 1,2 1-1,-1 0 1,28-15-1,2 1-985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006"/>
    </inkml:context>
    <inkml:brush xml:id="br0">
      <inkml:brushProperty name="width" value="0.05" units="cm"/>
      <inkml:brushProperty name="height" value="0.05" units="cm"/>
      <inkml:brushProperty name="color" value="#004F8B"/>
    </inkml:brush>
  </inkml:definitions>
  <inkml:trace contextRef="#ctx0" brushRef="#br0">19 1 13059,'0'73'0,"4"8"-24,1 3 32,-3 1 32,-6 1 40,-3-3 0,-2-8-184,-1-15-344,10-17-1889,10-15 1489</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549"/>
    </inkml:context>
    <inkml:brush xml:id="br0">
      <inkml:brushProperty name="width" value="0.05" units="cm"/>
      <inkml:brushProperty name="height" value="0.05" units="cm"/>
      <inkml:brushProperty name="color" value="#004F8B"/>
    </inkml:brush>
  </inkml:definitions>
  <inkml:trace contextRef="#ctx0" brushRef="#br0">195 0 11522,'-11'22'176,"0"-1"0,-2-1-1,-27 36 1,-53 47 179,87-97-306,1 0-20,3-5-30,1 1 0,-1-1 0,1 1-1,-1-1 1,1 1 0,0 0 0,-1 0 0,1 0 0,0 0 0,-1 3-1,2-5-6,0 0 0,0 1 0,0-1-1,0 0 1,0 0 0,0 0 0,0 1 0,0-1-1,0 0 1,0 0 0,0 0 0,0 0-1,0 1 1,0-1 0,1 0 0,-1 0 0,0 0-1,0 0 1,0 0 0,0 1 0,0-1-1,0 0 1,0 0 0,0 0 0,1 0 0,-1 0-1,0 0 1,0 0 0,0 1 0,0-1-1,0 0 1,1 0 0,-1 0 0,0 0 0,0 0-1,0 0 1,0 0 0,1 0 0,-1 0-1,0 0 1,0 0 0,0 0 0,0 0 0,1 0-1,-1 0 1,0 0 0,11-1-260,-10 1 240,118-27-1017,-73 15 1091,69-9-1,-96 20 94,0 0 0,0 1 0,0 0 0,0 2 0,0 0 0,28 8 0,-41-8-70,1 0 0,0 0 0,0 1 0,-1 0 0,1 0-1,-1 0 1,0 1 0,0 0 0,0 0 0,0 1 0,-1 0 0,0 0 0,0 0 0,0 0 0,-1 1 0,0 0 0,0 0 0,0 0 0,0 0 0,2 9 0,-1 0-51,-1 0 1,-1 0 0,-1 0 0,0 0-1,0 1 1,-2-1 0,0 1 0,-1-1-1,0 1 1,-1-1 0,-5 19-1,0-9-281,-1 0 0,-1 0 0,-1 0-1,-2-1 1,-23 37 0,26-46-204,-1-1 1,-22 24-1,27-33 133,0 0 0,-1 0 0,1-1 0,-1 0-1,0 0 1,-1 0 0,1-1 0,0 0 0,-13 3 0,-20 3-1023</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5.885"/>
    </inkml:context>
    <inkml:brush xml:id="br0">
      <inkml:brushProperty name="width" value="0.05" units="cm"/>
      <inkml:brushProperty name="height" value="0.05" units="cm"/>
      <inkml:brushProperty name="color" value="#004F8B"/>
    </inkml:brush>
  </inkml:definitions>
  <inkml:trace contextRef="#ctx0" brushRef="#br0">1 49 13291,'39'4'-504,"5"-2"-376,8-10-881,-3-10-943,-10-11 1383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140"/>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774 0,'-747'747,"720"-720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2:56.527"/>
    </inkml:context>
    <inkml:brush xml:id="br0">
      <inkml:brushProperty name="width" value="0.05" units="cm"/>
      <inkml:brushProperty name="height" value="0.05" units="cm"/>
      <inkml:brushProperty name="color" value="#004F8B"/>
    </inkml:brush>
  </inkml:definitions>
  <inkml:trace contextRef="#ctx0" brushRef="#br0">34 29 10970,'0'-1'14,"1"-1"0,-1 0 0,1 1 1,0-1-1,-1 1 0,1-1 0,0 1 0,0 0 0,0-1 0,0 1 0,0 0 0,1 0 0,-1 0 0,0-1 0,1 1 0,-1 1 0,0-1 0,1 0 0,-1 0 0,1 0 0,-1 1 0,1-1 0,-1 1 0,1-1 0,0 1 0,-1 0 0,1-1 1,0 1-1,-1 0 0,1 0 0,0 0 0,-1 1 0,1-1 0,0 0 0,-1 0 0,1 1 0,-1-1 0,1 1 0,0 0 0,-1-1 0,1 1 0,-1 0 0,0 0 0,1 0 0,-1 0 0,0 0 0,1 0 0,-1 0 0,0 1 0,2 1 0,-3-2-6,0-1 0,0 1-1,1-1 1,-1 0 0,0 1-1,0-1 1,1 1-1,-1-1 1,0 1 0,0 0-1,0-1 1,0 1-1,0-1 1,0 1 0,0-1-1,0 1 1,0-1-1,0 1 1,0-1 0,0 1-1,0-1 1,-1 1 0,1-1-1,0 1 1,0-1-1,0 1 1,-1-1 0,1 1-1,0-1 1,-1 0-1,0 2 1,-18 7 47,-25-3 13,38-6-30,-13 0 209,19 0-215,-1 0 0,0 0 0,1-1 1,-1 1-1,1 0 0,-1 0 0,1 0 1,-1 0-1,1-1 0,-1 1 0,1 0 0,-1-1 1,1 1-1,-1 0 0,1-1 0,-1 1 1,1 0-1,0-1 0,-1 1 0,1-1 1,0 1-1,-1-1 0,1 1 0,0-1 1,-1 1-1,1-2 0,0 2-31,0 0-1,0-1 0,0 1 1,0 0-1,0-1 0,0 1 1,1-1-1,-1 1 0,0 0 1,0-1-1,0 1 0,1 0 1,-1-1-1,0 1 0,0 0 1,1 0-1,-1-1 0,0 1 1,0 0-1,1 0 1,-1-1-1,0 1 0,1 0 1,-1 0-1,0 0 0,1 0 1,-1-1-1,1 1 0,-1 0 1,0 0-1,1 0 0,0 0 1,13-2-882,5 4-1152,6 5 817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2.3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5 4960,'5'-1,"-10"3,1-1,15-4,11-3,18461-4947,-18497 4957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5.411"/>
    </inkml:context>
    <inkml:brush xml:id="br0">
      <inkml:brushProperty name="width" value="0.05" units="cm"/>
      <inkml:brushProperty name="height" value="0.05" units="cm"/>
      <inkml:brushProperty name="color" value="#E71224"/>
    </inkml:brush>
  </inkml:definitions>
  <inkml:trace contextRef="#ctx0" brushRef="#br0">23 146 4441,'1'-1'168,"-1"-1"0,0 1 1,1-1-1,-1 1 0,1-1 0,-1 1 1,1-1-1,0 1 0,0-1 0,-1 1 1,1 0-1,0 0 0,0-1 0,0 1 1,1 0-1,1-2 0,25-17 224,-16 11 55,8-6-182,-3 2 271,0 0 1,1 1 0,22-11-1,-34 21-413,1-1 0,-1 1 0,0 0-1,1 0 1,-1 1 0,1 0 0,0 0 0,-1 0-1,1 1 1,0 0 0,-1 0 0,1 1 0,0 0 0,8 2-1,-5-1-82,-1 1-1,0 0 0,1 1 1,-2 0-1,1 0 0,9 7 0,-13-7-17,1 0-1,-1 1 1,0 0-1,-1 0 1,1 0-1,-1 0 0,0 1 1,-1 0-1,5 8 1,-1-1 18,-2 0 1,1 1 0,-2 0-1,1 0 1,-2 0-1,0 0 1,-1 0 0,1 25-1,-3-20 123,-1 0 0,-1 0 0,-1 0 0,-1-1 0,0 1 0,-9 21-1,4-7-81,0 1-1,-4 43 0,-1 1-114,12-68 35,-1-1-1,0 1 1,-1-1 0,0 0-1,0-1 1,0 1 0,-1-1-1,-1 0 1,0 0 0,0 0-1,0-1 1,-1 0 0,-7 6-1,9-9 29,1 0-1,-1-1 1,0 0 0,0 0-1,0 0 1,0-1-1,0 1 1,-1-1-1,1-1 1,0 1 0,-1-1-1,0 0 1,1 0-1,-1 0 1,0-1-1,0 0 1,1 0 0,-1-1-1,0 1 1,1-1-1,-1 0 1,0-1-1,-5-2 1,2 2-4,1-2 0,-1 1 0,1-1 0,0 0 0,0-1 0,1 0 0,0 0 0,-1 0 0,2-1 0,-1 0 1,1-1-1,0 0 0,-9-11 0,-1-6-25,8 13 58,1-1 0,-1 0-1,-10-26 1,17 34-6,-1-1-1,1-1 0,0 1 1,0 0-1,1 0 0,-1 0 1,1 0-1,0-1 0,1 1 1,-1 0-1,1 0 0,0 0 1,0 0-1,4-9 0,-1 3 9,7-15-21,-2 0 0,-1-1 1,-1 0-1,5-40 0,-10 48-35,0-1 0,2 0-1,9-33 1,-10 46-10,0-1 1,0 1-1,1-1 0,0 1 1,0 0-1,1 1 0,0-1 1,0 1-1,0 0 0,1 0 1,12-9-1,13-10-215,-15 12-800,0 1-1,1 0 1,1 1-1,31-15 1,-31 23 90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5.798"/>
    </inkml:context>
    <inkml:brush xml:id="br0">
      <inkml:brushProperty name="width" value="0.05" units="cm"/>
      <inkml:brushProperty name="height" value="0.05" units="cm"/>
      <inkml:brushProperty name="color" value="#E71224"/>
      <inkml:brushProperty name="ignorePressure" value="1"/>
    </inkml:brush>
  </inkml:definitions>
  <inkml:trace contextRef="#ctx0" brushRef="#br0">306 1,'-34'9,"-1"0,1 0,6-1,2-1,2-1,-1 1,4-1,-8 1,10-2,3 0,12-4,-7 2,13-4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6.4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342 0,'-341'92,"353"-96</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5:37.145"/>
    </inkml:context>
    <inkml:brush xml:id="br0">
      <inkml:brushProperty name="width" value="0.05" units="cm"/>
      <inkml:brushProperty name="height" value="0.05" units="cm"/>
      <inkml:brushProperty name="color" value="#E71224"/>
      <inkml:brushProperty name="ignorePressure" value="1"/>
    </inkml:brush>
  </inkml:definitions>
  <inkml:trace contextRef="#ctx0" brushRef="#br0">485 0,'-485'130,"494"-132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39.542"/>
    </inkml:context>
    <inkml:brush xml:id="br0">
      <inkml:brushProperty name="width" value="0.05" units="cm"/>
      <inkml:brushProperty name="height" value="0.05" units="cm"/>
      <inkml:brushProperty name="color" value="#E71224"/>
    </inkml:brush>
  </inkml:definitions>
  <inkml:trace contextRef="#ctx0" brushRef="#br0">313 41 4777,'0'-1'114,"0"0"-1,0 0 1,0 1 0,0-1-1,0 0 1,0 0 0,0 0 0,0 1-1,0-1 1,0 0 0,1 0-1,-1 1 1,0-1 0,1 0-1,-1 1 1,0-1 0,1 0-1,-1 1 1,1-1 0,-1 0 0,1 1-1,-1-1 1,1 1 0,1-2-1,18 0 2225,-16 2-2345,16 2 771,-16-2-690,0 1 1,-1-1-1,1 0 1,0 0-1,0 0 1,-1 0-1,1 0 0,0-1 1,6-2-1,-9 3-58,-1 0 1,0 0-1,0 0 0,0 0 0,1 0 0,-1 0 0,0 0 0,0 0 0,0 0 0,1-1 0,-1 1 0,0 0 0,0 0 0,0 0 0,1 0 0,-1 0 0,0-1 0,0 1 0,0 0 0,0 0 0,0 0 0,0-1 0,0 1 0,1 0 0,-1 0 0,0-1 0,0 1 0,0 0 0,0 0 0,0 0 0,0-1 0,0 1 0,0 0 0,0 0 0,0-1 1,0 1-1,0 0 0,0 0 0,0 0 0,0-1 0,-1 1 0,1 0 0,0 0 0,0 0 0,0-1 0,0 1 0,0 0 0,0 0 0,-1 0 0,1-1 0,0 1 0,0 0 0,0 0 0,0 0 0,-1 0 0,1 0 0,0 0 0,0-1 0,0 1 0,-1 0 0,1 0 0,0 0 0,-1 0 0,-14-6 934,9 5-686,-1 0 0,0 1 0,0-1 1,0 2-1,0-1 0,0 1 1,0 0-1,0 0 0,-6 3 0,-8 3 253,-30 15-1,39-16-487,1-1 0,-1 0 0,0 0 0,0-1 0,0-1 0,-1 0 0,1-1 0,-25 2 0,19-5-486,-1-2 0,1 0-1,0-1 1,-22-8-1,47 1-5736,13 0 3978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5:40.276"/>
    </inkml:context>
    <inkml:brush xml:id="br0">
      <inkml:brushProperty name="width" value="0.05" units="cm"/>
      <inkml:brushProperty name="height" value="0.05" units="cm"/>
      <inkml:brushProperty name="color" value="#E71224"/>
    </inkml:brush>
  </inkml:definitions>
  <inkml:trace contextRef="#ctx0" brushRef="#br0">17 1 3857,'0'0'41,"0"0"0,-1 0-1,1 0 1,-1 0 0,1-1 0,-1 1 0,1 0 0,-1 0 0,1 0 0,-1 0 0,1 0-1,-1 0 1,1 1 0,-1-1 0,1 0 0,-1 0 0,1 0 0,-1 0 0,1 0-1,-1 1 1,1-1 0,-1 0 0,1 1 0,0-1 0,-1 0 0,1 0 0,0 1 0,-1-1-1,1 1 1,-1 0 0,1 0 83,-1 0 0,1 1-1,-1-1 1,1 0 0,0 1-1,0-1 1,-1 1 0,1-1-1,0 1 1,1-1 0,-1 2-1,12 49 2599,-7-34-1975,2 25 518,3 57-1,-4-34-709,-2-22-334,-1 0 0,-2 0 0,-3 0 0,-1 0 0,-14 66 0,17-108-214,-4 15 145,1 0-1,-3 29 1,6-46-147,0 0 0,0 1 0,0-1 0,0 0 0,0 1 0,0-1 0,0 0 0,0 0 0,0 1 0,0-1 0,0 0 0,0 0 0,1 1 0,-1-1 0,0 0 0,0 0 0,0 0 0,0 1 0,0-1 0,0 0 0,1 0 0,-1 0 0,0 1 0,0-1 0,0 0 0,1 0 0,-1 0 0,0 0 0,0 1 0,0-1 0,1 0 0,-1 0 0,0 0 0,0 0 0,1 0 0,-1 0 0,0 0 0,0 0 0,1 0 0,-1 0 0,0 0 0,0 0 0,1 0 0,-1 0 0,0 0 0,0 0 0,1 0 0,-1 0 0,0 0 0,0 0 0,1 0 0,-1 0 0,0-1 0,0 1 0,1 0 0,-1 0 0,0 0 0,0 0 0,1-1 0,13-10 155,-9 5-137,0 0 0,0-1 0,-1 0 0,0 0 0,0 0 0,4-13 0,12-20 1,-10 27-21,0 1 1,0 1-1,1-1 1,18-14-1,-10 10-7,-3 3-16,1 1 1,0 1-1,0 0 0,1 1 0,1 1 0,0 1 0,0 0 0,0 2 0,24-5 1,-42 10 16,1 0-1,-1 1 1,1-1 0,0 1 0,-1 0 0,1-1 0,0 1 0,0 0 0,-1 0 0,1 0-1,0 0 1,0 0 0,-1 0 0,1 1 0,0-1 0,-1 1 0,1-1 0,0 1-1,-1 0 1,1-1 0,-1 1 0,1 0 0,-1 0 0,1 0 0,-1 0 0,0 0 0,1 0-1,-1 1 1,0-1 0,0 0 0,0 1 0,0-1 0,0 1 0,0-1 0,0 1 0,-1-1-1,1 1 1,-1 0 0,1-1 0,-1 1 0,1 2 0,2 11 5,-1 0 1,0 1-1,-1-1 1,-1 0-1,-1 1 1,-3 27-1,-4-2-747,-15 51 1,19-79-627,6-2 458</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277"/>
    </inkml:context>
    <inkml:brush xml:id="br0">
      <inkml:brushProperty name="width" value="0.05" units="cm"/>
      <inkml:brushProperty name="height" value="0.05" units="cm"/>
      <inkml:brushProperty name="color" value="#E71224"/>
      <inkml:brushProperty name="ignorePressure" value="1"/>
    </inkml:brush>
  </inkml:definitions>
  <inkml:trace contextRef="#ctx0" brushRef="#br0">814 25,'93'-25,"-951"255,809-217</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3.6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1137 0,'-1091'292,"1046"-279</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8.771"/>
    </inkml:context>
    <inkml:brush xml:id="br0">
      <inkml:brushProperty name="width" value="0.05" units="cm"/>
      <inkml:brushProperty name="height" value="0.05" units="cm"/>
      <inkml:brushProperty name="color" value="#004F8B"/>
      <inkml:brushProperty name="ignorePressure" value="1"/>
    </inkml:brush>
  </inkml:definitions>
  <inkml:trace contextRef="#ctx0" brushRef="#br0">762 1,'-751'751,"741"-740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018"/>
    </inkml:context>
    <inkml:brush xml:id="br0">
      <inkml:brushProperty name="width" value="0.05" units="cm"/>
      <inkml:brushProperty name="height" value="0.05" units="cm"/>
      <inkml:brushProperty name="color" value="#E71224"/>
      <inkml:brushProperty name="ignorePressure" value="1"/>
    </inkml:brush>
  </inkml:definitions>
  <inkml:trace contextRef="#ctx0" brushRef="#br0">578 1,'-35'9,"-5"2,-3 1,-2 0,-5 1,1 0,-2 1,7-2,1-1,-2 1,7-1,-12 2,6-1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24.3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723 1,'-695'186,"668"-179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00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2049 1,'-2000'536,"1952"-524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5.727"/>
    </inkml:context>
    <inkml:brush xml:id="br0">
      <inkml:brushProperty name="width" value="0.05" units="cm"/>
      <inkml:brushProperty name="height" value="0.05" units="cm"/>
      <inkml:brushProperty name="color" value="#E71224"/>
      <inkml:brushProperty name="ignorePressure" value="1"/>
    </inkml:brush>
  </inkml:definitions>
  <inkml:trace contextRef="#ctx0" brushRef="#br0">940 0,'-870'233,"801"-214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23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543 1,'-14'4,"-8"2,-14 3,3 0,-7 2,2-1,4-1,-5 1,-4 2,-2 0,-5 1,-2 1,3 0,1-2</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6.90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1465 1,'-1421'381,"1377"-370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3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1220 0,'-1172'314,"1125"-301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7.90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1447 0,'-1400'375,"1354"-362</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6:38.283"/>
    </inkml:context>
    <inkml:brush xml:id="br0">
      <inkml:brushProperty name="width" value="0.05" units="cm"/>
      <inkml:brushProperty name="height" value="0.05" units="cm"/>
      <inkml:brushProperty name="color" value="#E71224"/>
      <inkml:brushProperty name="ignorePressure" value="1"/>
    </inkml:brush>
  </inkml:definitions>
  <inkml:trace contextRef="#ctx0" brushRef="#br0">733 0,'-54'14,"0"1,-3 0,-2 1,-4 1,5-2,0 1,5-2,-3 1,-2 1,2-1,0 0,6-2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529"/>
    </inkml:context>
    <inkml:brush xml:id="br0">
      <inkml:brushProperty name="width" value="0.05" units="cm"/>
      <inkml:brushProperty name="height" value="0.05" units="cm"/>
      <inkml:brushProperty name="color" value="#E71224"/>
    </inkml:brush>
  </inkml:definitions>
  <inkml:trace contextRef="#ctx0" brushRef="#br0">6 3 992,'-5'-2'0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19T16:12:19.658"/>
    </inkml:context>
    <inkml:brush xml:id="br0">
      <inkml:brushProperty name="width" value="0.05" units="cm"/>
      <inkml:brushProperty name="height" value="0.05" units="cm"/>
      <inkml:brushProperty name="color" value="#004F8B"/>
      <inkml:brushProperty name="ignorePressure" value="1"/>
    </inkml:brush>
  </inkml:definitions>
  <inkml:trace contextRef="#ctx0" brushRef="#br0">870 0,'-851'851,"833"-832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3.902"/>
    </inkml:context>
    <inkml:brush xml:id="br0">
      <inkml:brushProperty name="width" value="0.05" units="cm"/>
      <inkml:brushProperty name="height" value="0.05" units="cm"/>
      <inkml:brushProperty name="color" value="#E71224"/>
    </inkml:brush>
  </inkml:definitions>
  <inkml:trace contextRef="#ctx0" brushRef="#br0">0 1 1232,'10'0'352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159"/>
    </inkml:context>
    <inkml:brush xml:id="br0">
      <inkml:brushProperty name="width" value="0.05" units="cm"/>
      <inkml:brushProperty name="height" value="0.05" units="cm"/>
      <inkml:brushProperty name="color" value="#E71224"/>
    </inkml:brush>
  </inkml:definitions>
  <inkml:trace contextRef="#ctx0" brushRef="#br0">25 180 1624,'5'-1'362,"1"0"-1,-1-1 1,0 0-1,0 0 1,0-1-1,0 1 1,0-1-1,0 0 1,-1 0-1,1-1 1,-1 1-1,0-1 1,0 0-1,6-8 1,-5 5-196,15-17 369,-19 23-488,0 0 0,0 0 0,0 1-1,-1-1 1,1 1 0,0-1 0,0 1 0,0-1 0,1 1 0,-1-1-1,0 1 1,0 0 0,0 0 0,0-1 0,0 1 0,0 0 0,0 0-1,1 0 1,-1 0 0,0 0 0,0 1 0,0-1 0,2 1 0,-3 0-30,1 0 1,0-1 0,-1 1-1,1 0 1,-1 0 0,1 0-1,-1 0 1,0 0 0,0 1 0,1-1-1,-1 0 1,0 0 0,0 0-1,0 0 1,0 0 0,0 0 0,0 2-1,-2 19 174,-7 57 365,9-77-539,0 0-1,0 0 1,-1 0-1,1 0 1,0 0 0,-1 0-1,1 0 1,-1 0-1,0 0 1,0-1 0,0 1-1,0 0 1,0 0-1,0-1 1,0 1 0,0-1-1,-1 1 1,1-1-1,0 1 1,-1-1 0,0 0-1,1 0 1,-1 0-1,0 0 1,1 0-1,-4 1 1,2-1 11,1-1 0,-1 0 0,0 0 0,1 0 0,-1 0 0,0-1 0,1 1 0,-1-1 0,1 1 0,-1-1 0,0 0 0,1 0 0,0 0 0,-1 0 0,1 0 0,0-1 0,-1 1 0,1-1 0,-2-2 0,-2 0-6,1-1 0,-1 0-1,1 0 1,0 0-1,1-1 1,-8-10 0,10 12-19,0 0 1,1 0 0,-1-1 0,1 1 0,0 0 0,0 0 0,0-1-1,1 1 1,-1 0 0,1-1 0,0 1 0,2-9 0,-1 4-1,1 1-1,0 0 1,0 0 0,1 0 0,0 0-1,0 0 1,1 0 0,0 1 0,9-12 0,-11 15-6,1 1 0,-1 0 1,1 0-1,0 0 1,-1 1-1,2-1 0,-1 1 1,0-1-1,0 1 1,1 0-1,-1 0 0,1 1 1,0-1-1,-1 1 1,1 0-1,0 0 0,0 0 1,0 0-1,0 0 1,0 1-1,0 0 0,4 0 1,-4 1-2,0 0-1,0 0 1,-1 1 0,1-1 0,0 1 0,-1 0-1,0 0 1,1 0 0,-1 0 0,0 1 0,0-1-1,0 1 1,0 0 0,-1 0 0,1 0 0,-1 0-1,0 0 1,0 1 0,0-1 0,3 7 0,-2-3 3,0-1 0,-1 1 0,0-1 0,0 1 0,0 0 0,-1 0 0,0 0 0,0 0 0,-1 0 0,0 13 0,-3-11 45,1 0 1,-2 0-1,1 0 0,-1 0 0,-1 0 1,1-1-1,-2 1 0,1-1 1,-12 13-1,4-6 108,11-12-114,-1 0 0,1 0 0,-1 0 0,0-1 0,0 1 0,0-1 0,0 0 0,-1 0 0,1 0 0,-1-1 0,1 1 0,-1-1 0,1 0 0,-1 0 0,0 0-1,0 0 1,1-1 0,-1 1 0,0-1 0,0 0 0,0 0 0,0 0 0,1-1 0,-6-1 0,6 2-25,0-1-1,0 0 1,0 0 0,0 0-1,0-1 1,0 1-1,0-1 1,1 1-1,-1-1 1,1 0-1,-1 0 1,1 0 0,0 0-1,0-1 1,0 1-1,0 0 1,0-1-1,0 0 1,1 1 0,-1-1-1,1 0 1,0 0-1,-1 0 1,2 0-1,-1 0 1,0 0 0,0 0-1,1 0 1,0 0-1,0-4 1,0-2-33,0 1 1,1-1 0,0 1-1,1-1 1,-1 1 0,2-1 0,-1 1-1,1 0 1,1 0 0,7-14-1,-9 19 8,0 0 0,0 1-1,0-1 1,1 0 0,-1 1 0,1-1-1,-1 1 1,1 0 0,0 0 0,0 0-1,0 0 1,0 0 0,1 1 0,-1 0-1,0-1 1,0 1 0,1 0 0,-1 1-1,1-1 1,-1 0 0,1 1 0,-1 0-1,1 0 1,-1 0 0,1 0 0,0 1-1,-1-1 1,0 1 0,4 1 0,3 1-18,-1 0 1,0 1-1,0 0 1,0 0-1,14 10 1,-21-13 27,1 1 0,-1-1 1,0 1-1,0 0 1,0 0-1,0 0 1,0 0-1,0 0 1,0 0-1,-1 0 0,1 1 1,-1-1-1,1 0 1,-1 1-1,0 0 1,0-1-1,0 1 1,-1 0-1,1-1 0,0 1 1,-1 0-1,0 0 1,0-1-1,0 5 1,-2 2 35,0-1 1,-1 0-1,1 0 1,-2 0-1,1 0 1,-1-1-1,-1 1 1,1-1 0,-1 0-1,0 0 1,-7 6-1,9-9-7,-1 0-1,0-1 1,-1 1-1,1-1 1,0 0-1,-1 0 0,0 0 1,0-1-1,0 0 1,0 1-1,0-2 1,0 1-1,0-1 1,-1 0-1,1 0 1,0 0-1,-1-1 1,-8 0-1,11 0-29,1 0 0,0-1 0,0 0 0,0 1 0,0-1 0,0 0 0,0 0 0,0 0 0,0-1 0,0 1 0,0 0-1,0-1 1,1 1 0,-1-1 0,0 0 0,1 1 0,0-1 0,-1 0 0,1 0 0,0 0 0,0 0 0,0 0 0,0 0 0,0 0 0,0 0 0,1-1 0,-1 1 0,1 0-1,-1-3 1,0-3-1,0-1 0,1 1-1,-1 0 1,1-1-1,1 1 1,2-15-1,-1 16-5,-1 1-1,1-1 0,1 1 1,-1 0-1,1-1 0,0 1 0,1 1 1,-1-1-1,1 0 0,0 1 1,0 0-1,1 0 0,0 0 1,0 0-1,0 1 0,0 0 0,1 0 1,-1 0-1,1 1 0,0 0 1,0 0-1,1 0 0,-1 1 0,0 0 1,1 0-1,0 0 0,-1 1 1,1 0-1,0 1 0,-1-1 1,1 1-1,0 1 0,0-1 0,6 2 1,3 2 8,0 1 0,0 0 0,-1 1 0,0 0 0,0 1 0,21 14 0,-29-16 0,1 0 0,-1 0 0,0 1 0,-1 0 0,0 0 0,1 1 0,-2-1-1,1 1 1,-1 1 0,0-1 0,-1 1 0,0-1 0,6 15 0,-9-17 18,0 0-1,0 0 1,0 0-1,-1 0 1,0 0-1,0 0 1,0 1-1,-1-1 1,1 0-1,-1 0 1,-1 0-1,1 0 1,-1-1-1,1 1 1,-1 0-1,-1-1 1,1 1-1,-1-1 1,1 1-1,-1-1 1,-1 0-1,1 0 1,0-1-1,-1 1 1,0-1-1,0 1 1,0-1-1,0 0 1,0-1-1,-1 1 1,1-1-1,-1 0 1,0 0-1,0 0 1,1-1-1,-1 0 1,0 0-1,0 0 1,0 0-1,-1-1 1,1 0-1,0 0 1,0 0-1,0 0 1,-10-3-1,4 0 48,0 0 0,1-1-1,-1 0 1,1 0-1,-1-1 1,2-1 0,-1 0-1,0 0 1,-10-10-1,15 12-19,0-1 0,1 1 0,-1-1 0,1-1 0,0 1 0,0-1 0,0 1-1,1-1 1,0 0 0,0 0 0,0-1 0,1 1 0,0-1 0,0 1 0,1-1 0,-1-11-1,2 5-48,0-1-1,1 1 0,1 0 1,0-1-1,1 1 0,8-22 1,-11 33-3,1 0 1,0 0 0,0 0 0,0 0-1,0 1 1,0-1 0,0 0-1,1 1 1,-1-1 0,1 0 0,-1 1-1,1 0 1,-1-1 0,1 1-1,0 0 1,0 0 0,-1 0 0,1 0-1,0 0 1,0 0 0,0 1-1,0-1 1,0 0 0,0 1 0,0 0-1,0 0 1,1-1 0,-1 1-1,3 1 1,-2-1 7,0 0-1,0 1 1,0 0 0,0 0 0,-1-1-1,1 2 1,0-1 0,-1 0-1,1 0 1,0 1 0,-1 0-1,0-1 1,1 1 0,-1 0 0,0 0-1,0 0 1,0 1 0,0-1-1,0 0 1,1 4 0,1 2 14,-1 1 1,0 0 0,0 1-1,-1-1 1,0 0 0,-1 1-1,0-1 1,0 1-1,-1-1 1,0 1 0,-1-1-1,0 1 1,-1-1 0,0 1-1,0-1 1,-1 0-1,0 0 1,0 0 0,-1 0-1,-1-1 1,1 1 0,-1-1-1,-1 0 1,1-1 0,-2 1-1,-6 7 1,10-13-2,1-1 1,0 1-1,0 0 1,-1-1-1,1 1 0,0-1 1,-1 0-1,0 0 1,1 0-1,-1 0 1,0 0-1,1-1 1,-1 1-1,0-1 1,0 1-1,1-1 0,-1 0 1,0 0-1,0-1 1,0 1-1,1 0 1,-1-1-1,0 0 1,0 0-1,1 0 0,-1 0 1,1 0-1,-1 0 1,1 0-1,-1-1 1,-3-3-1,4 3-19,-1 0 0,1 0 1,0-1-1,0 1 0,0-1 0,0 1 0,0-1 0,1 0 1,-1 0-1,1 1 0,0-1 0,0 0 0,0-1 0,0 1 0,0 0 1,1 0-1,-1 0 0,1 0 0,0 0 0,0-1 0,0 1 1,0 0-1,1 0 0,-1 0 0,1-1 0,0 1 0,2-5 1,33-60-148,-8 16 89,-16 28 32,18-27 0,-29 49 28,0 1 0,0-1 0,1 0-1,-1 0 1,1 1 0,0-1-1,-1 1 1,1-1 0,0 1 0,0 0-1,0-1 1,0 1 0,0 0-1,0 0 1,0 1 0,0-1 0,0 0-1,0 1 1,1-1 0,2 1-1,-2 0-5,1 0-1,-1 1 0,0-1 1,1 1-1,-1 0 0,0 0 1,0 0-1,0 0 1,0 1-1,0-1 0,0 1 1,4 2-1,2 3-41,-1 0 0,1 1 1,-1 0-1,-1 0 0,0 1 0,13 19 0,-16-21 39,0 0 0,-1 0 0,0 1-1,0-1 1,0 1 0,-1 0-1,-1 0 1,1 0 0,-1 0 0,0 0-1,-1 0 1,0 10 0,0-17 22,-1 0 1,1 0-1,0 0 1,-1 0-1,1 0 1,0 0-1,-1 0 1,1 0-1,-1 0 1,0 0-1,1 0 1,-1 0-1,0 0 1,0 0-1,1 0 1,-1 0-1,0-1 1,0 1-1,0 0 1,0-1-1,0 1 1,-2 0-1,0 0 6,1 0 1,-1-1-1,0 1 0,0-1 0,0 0 0,1 1 0,-1-1 0,0 0 1,-3-1-1,-3-1 15,0 0 0,0 0 0,0-1 1,-15-7-1,17 7-19,1 0 1,0-1 0,0 1 0,1-2-1,-1 1 1,1-1 0,0 1-1,0-1 1,0-1 0,1 1 0,0-1-1,0 0 1,0 1 0,1-2-1,0 1 1,0 0 0,0-1 0,1 1-1,0-1 1,1 0 0,-1 0-1,1 0 1,0 0 0,1 0 0,0 0-1,0 0 1,1-10 0,0 15-24,-1 0 0,0 0 0,1 0 0,-1-1 0,1 1 0,-1 0 0,1 0 1,0 0-1,0 0 0,0 0 0,0 0 0,1 1 0,-1-1 0,0 0 0,1 0 0,-1 1 1,1-1-1,-1 1 0,1 0 0,0-1 0,0 1 0,0 0 0,0 0 0,0 0 0,0 0 0,0 0 1,0 0-1,0 1 0,0-1 0,0 1 0,4-1 0,-3 1-1,0 0 0,0 0 0,0 0 0,0 0 0,0 1 0,0-1 0,0 1 0,0 0 0,0 0 0,-1 0 0,1 0 0,0 0 0,0 1 0,-1-1 0,1 1 0,-1-1-1,1 1 1,-1 0 0,0 0 0,0 1 0,0-1 0,0 0 0,2 3 0,2 8 22,0-1 1,-1 2-1,-1-1 0,0 0 0,-1 1 1,0 0-1,-1-1 0,0 1 0,-2 0 0,1 0 1,-2 0-1,-2 22 0,2-32 1,0 1 0,0-1 0,0 0 0,0 1 0,-1-1 0,0 0 0,1 0 0,-1 0-1,-1 0 1,1-1 0,-1 1 0,1-1 0,-1 1 0,0-1 0,-7 6 0,7-7 6,0-1 0,0 1 1,-1-1-1,1 1 0,-1-1 0,1 0 0,-1 0 1,1 0-1,-1-1 0,1 1 0,-1-1 0,0 0 0,1 0 1,-1 0-1,0-1 0,1 1 0,-1-1 0,0 0 1,-5-2-1,-2-1-9,0-1-1,1 0 1,0 0 0,0-1 0,1 0 0,-1-1 0,1 0 0,1-1-1,-12-12 1,15 15-16,0 0 0,0-1 0,1 0 0,0 0 0,0 0 0,1 0 0,-1-1 0,1 1 0,1-1 0,-1 0 0,1 0 0,0 0 0,1 0 0,0 0 0,0 0 0,0-9 0,1 14 2,0-1 1,1 0-1,-1 1 0,1-1 1,0 0-1,0 1 1,-1-1-1,2 1 1,-1 0-1,0-1 0,0 1 1,1 0-1,0-1 1,-1 1-1,1 0 0,0 0 1,2-1-1,-1 0-7,1 0-1,0 1 0,0 0 0,0 0 1,0 0-1,1 0 0,-1 1 1,0-1-1,7 0 0,3 0-21,0 1-1,1 0 0,-1 1 1,1 1-1,21 3 1,-14-1 31,1 2 0,-1 0 0,0 2-1,0 0 1,-1 2 0,0 0 0,0 2 0,-1 0 0,30 22 0,-46-30 14,0 1 0,1 0 1,-2 0-1,1 0 0,0 0 1,-1 1-1,0 0 0,4 7 1,-6-9 3,0-1 1,0 0 0,-1 0 0,1 0-1,0 1 1,-1-1 0,0 0 0,0 1-1,1-1 1,-2 0 0,1 1 0,0-1-1,0 0 1,-1 1 0,1-1-1,-1 0 1,1 1 0,-1-1 0,0 0-1,0 0 1,0 0 0,-2 3 0,-5 5 22,0-1 0,-1 0 0,0 0 0,-1-1 0,1 0 0,-2 0 0,-10 6 0,3-3-490,0-1-1,-1-1 1,-28 9-1,44-16 196,-1-1-1,1 0 1,-1 0-1,0-1 1,0 1 0,1-1-1,-5 0 1,7 0 148,-1 0 1,0-1 0,1 1-1,-1-1 1,1 0-1,-1 1 1,1-1-1,-1 0 1,1 0 0,0 0-1,-2-1 1,2 2 93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532"/>
    </inkml:context>
    <inkml:brush xml:id="br0">
      <inkml:brushProperty name="width" value="0.05" units="cm"/>
      <inkml:brushProperty name="height" value="0.05" units="cm"/>
      <inkml:brushProperty name="color" value="#E71224"/>
    </inkml:brush>
  </inkml:definitions>
  <inkml:trace contextRef="#ctx0" brushRef="#br0">8 0 9946,'-8'40'1552,"8"9"-2872,2-12 416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5.886"/>
    </inkml:context>
    <inkml:brush xml:id="br0">
      <inkml:brushProperty name="width" value="0.05" units="cm"/>
      <inkml:brushProperty name="height" value="0.05" units="cm"/>
      <inkml:brushProperty name="color" value="#E71224"/>
    </inkml:brush>
  </inkml:definitions>
  <inkml:trace contextRef="#ctx0" brushRef="#br0">40 1 13539,'-3'35'424,"1"-1"-736,9-6-1304,12-7-1201,5-10 1529</inkml:trace>
  <inkml:trace contextRef="#ctx0" brushRef="#br0" timeOffset="1">18 601 9866,'-8'53'1889,"1"-1"-1769,5-1-1521,8-4-639,3-13 1072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240"/>
    </inkml:context>
    <inkml:brush xml:id="br0">
      <inkml:brushProperty name="width" value="0.05" units="cm"/>
      <inkml:brushProperty name="height" value="0.05" units="cm"/>
      <inkml:brushProperty name="color" value="#E71224"/>
    </inkml:brush>
  </inkml:definitions>
  <inkml:trace contextRef="#ctx0" brushRef="#br0">192 1 7546,'-4'47'2368,"3"-4"-2152,1-6-496,-6-7-1048,10-1-825,-1-5 1209</inkml:trace>
  <inkml:trace contextRef="#ctx0" brushRef="#br0" timeOffset="1">16 950 9474,'-8'72'360,"1"-1"-1296,9 0 352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625"/>
    </inkml:context>
    <inkml:brush xml:id="br0">
      <inkml:brushProperty name="width" value="0.05" units="cm"/>
      <inkml:brushProperty name="height" value="0.05" units="cm"/>
      <inkml:brushProperty name="color" value="#E71224"/>
    </inkml:brush>
  </inkml:definitions>
  <inkml:trace contextRef="#ctx0" brushRef="#br0">104 0 14099,'0'68'-616,"0"-10"-888,3-17 719</inkml:trace>
  <inkml:trace contextRef="#ctx0" brushRef="#br0" timeOffset="1">70 740 9842,'-13'69'1008,"5"-11"-536,1-14-1072,3-7-912,13-16 840</inkml:trace>
  <inkml:trace contextRef="#ctx0" brushRef="#br0" timeOffset="2">0 1539 11578,'6'45'337,"-6"-5"-1410,6-27 441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6.979"/>
    </inkml:context>
    <inkml:brush xml:id="br0">
      <inkml:brushProperty name="width" value="0.05" units="cm"/>
      <inkml:brushProperty name="height" value="0.05" units="cm"/>
      <inkml:brushProperty name="color" value="#E71224"/>
    </inkml:brush>
  </inkml:definitions>
  <inkml:trace contextRef="#ctx0" brushRef="#br0">31 0 3393,'-2'51'1408,"2"7"-80,-7 6 25,1 0-73,-2-15-568,1-14-512,9-24-2352,7-24 1463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8.824"/>
    </inkml:context>
    <inkml:brush xml:id="br0">
      <inkml:brushProperty name="width" value="0.05" units="cm"/>
      <inkml:brushProperty name="height" value="0.05" units="cm"/>
      <inkml:brushProperty name="color" value="#E71224"/>
    </inkml:brush>
  </inkml:definitions>
  <inkml:trace contextRef="#ctx0" brushRef="#br0">86 112 6169,'-8'-9'771,"0"-1"0,0-1 0,-12-21 0,-12-16 357,32 47-1108,0 1 0,0 0 0,-1 0 0,1 0 0,0 0 0,0 0 0,0 0 0,-1 0 0,1 0 0,0 0 0,0 0 0,-1 0 0,1 0 0,0 0 0,0 0 0,-1 0 0,1 0 0,0 0 0,0 0-1,-1 0 1,1 0 0,0 0 0,0 0 0,0 0 0,-1 0 0,1 0 0,0 0 0,0 1 0,0-1 0,-1 0 0,1 0 0,0 0 0,0 0 0,0 1 0,0-1 0,0 0 0,-1 0 0,1 0 0,0 1 0,0-1 0,0 0 0,0 0 0,0 0 0,0 1 0,0-1 0,0 0 0,0 0 0,0 1 0,0-1 0,0 0 0,0 0 0,0 0 0,0 1 0,0-1 0,-1 20 62,1 0 0,1-1 1,1 1-1,4 20 0,3 29-10,34 252 26,-19-166-35,-20-112 6,-3-29-28,0-1 1,1 1-1,0 0 0,1-1 1,1 0-1,6 17 1,-10-29-18,1 0 0,-1 0 0,0 0 0,1 0 1,-1 0-1,1-1 0,-1 1 0,1 0 1,-1 0-1,1-1 0,0 1 0,-1 0 0,1-1 1,0 1-1,0 0 0,-1-1 0,1 1 0,0-1 1,0 1-1,0-1 0,0 0 0,1 1 0,-1-1 14,0 0 0,0-1-1,-1 1 1,1 0-1,0-1 1,0 1-1,-1 0 1,1-1 0,0 1-1,-1-1 1,1 1-1,0-1 1,-1 0-1,1 1 1,-1-1 0,1 0-1,-1 1 1,1-1-1,-1 0 1,1 0-1,2-7 201,1 0 0,-1 0 0,3-15 0,22-126 213,-12 52-617,-15 89 136,2-1 0,-1 0 0,1 1 0,0 0 0,0-1 0,1 1 0,0 1 0,1-1 0,0 0 0,7-8 0,-10 14 19,1-1 0,-1 1 0,1 0 1,-1 0-1,1 0 0,0 0 1,0 0-1,-1 1 0,1-1 1,0 1-1,1 0 0,-1 0 1,0 0-1,0 0 0,0 1 0,1-1 1,-1 1-1,0 0 0,0-1 1,1 2-1,-1-1 0,0 0 1,1 1-1,-1-1 0,0 1 1,0 0-1,0 0 0,0 0 0,0 1 1,4 1-1,-3 0-1,0 0 0,0 0 0,1 0 0,-2 0 0,1 1 0,0-1 0,-1 1 0,1 0 1,-1 0-1,0 0 0,-1 1 0,1-1 0,-1 1 0,0-1 0,2 7 0,3 8-15,-2 1-1,5 30 1,-9-42 25,8 51 50,0 90 0,-12 61-410,2-149-204,1-31-695,1-8 452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312"/>
    </inkml:context>
    <inkml:brush xml:id="br0">
      <inkml:brushProperty name="width" value="0.05" units="cm"/>
      <inkml:brushProperty name="height" value="0.05" units="cm"/>
      <inkml:brushProperty name="color" value="#E71224"/>
    </inkml:brush>
  </inkml:definitions>
  <inkml:trace contextRef="#ctx0" brushRef="#br0">21 1 11314,'-6'26'777,"3"10"-705,1 14-176,-2 1 32,0 11 56,2-6 0,2-3 16,0 3 8,4-15-232,2-1-281,-1-16-919,-3-7-904,2-13 1255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19T16:16:59.665"/>
    </inkml:context>
    <inkml:brush xml:id="br0">
      <inkml:brushProperty name="width" value="0.05" units="cm"/>
      <inkml:brushProperty name="height" value="0.05" units="cm"/>
      <inkml:brushProperty name="color" value="#E71224"/>
    </inkml:brush>
  </inkml:definitions>
  <inkml:trace contextRef="#ctx0" brushRef="#br0">158 65 14155,'-32'13'1024,"-1"-2"-840,10-5-704,4-3-264,2-12-256,6-4 80,2-6 311,-1-1-55,10 3-1200,-3-2 1232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1/17/2023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Add sample referee reports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823400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do these conditions mean in words? Start with the last two – that both constraints bind (otherwise, effort would be “over-incentivized” by principal). The first one tells us about how wage varies with profits.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101208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Notes: suppose that we had some w* that we call the first best (what we would pay in an ideal world where effort is observable). can cancel out the g() function here, don’t need to know that. Then the risk aversion tells us that the expected value and expected utility aren’t the same (there’s a risk premium)</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3357885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Another example: eating at a buffet</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3389555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852805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Insurance may reduce the investments from the Grossman model, as individuals don’t need to prevent the costs of </a:t>
            </a:r>
            <a:r>
              <a:rPr lang="en-CA" dirty="0" err="1"/>
              <a:t>lsos</a:t>
            </a:r>
            <a:r>
              <a:rPr lang="en-CA" dirty="0"/>
              <a:t>. But why doesn’t this make as much sense?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214838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Each of these is covered by a paper in the folder.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6337030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back to lecture 1 – can we guess what these might be? Ex ante moral hazard is more effort based</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4584474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consumers don’t face the costs of medications, is this likely to happen? Ex-post moral hazard is more common and more about price responsiveness</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442558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Health insurance involves a fundamental tradeoff between risk spreading and appropriate incentives. Increasing the generosity of insurance spreads risk more broadly but also leads to increased losses because individuals choose more care (moral hazard) and providers supply </a:t>
            </a:r>
            <a:r>
              <a:rPr lang="en-CA" sz="1800" b="0" i="0" u="none" strike="noStrike" baseline="0" dirty="0">
                <a:latin typeface="Times-Roman"/>
              </a:rPr>
              <a:t>more care (principal-agent problems).</a:t>
            </a:r>
          </a:p>
          <a:p>
            <a:pPr algn="l"/>
            <a:endParaRPr lang="en-CA" sz="1800" b="0" i="0" u="none" strike="noStrike" baseline="0" dirty="0">
              <a:latin typeface="Times-Roman"/>
            </a:endParaRPr>
          </a:p>
          <a:p>
            <a:pPr algn="l"/>
            <a:r>
              <a:rPr lang="en-CA" sz="1800" b="0" i="0" u="none" strike="noStrike" baseline="0" dirty="0">
                <a:latin typeface="Times-Roman"/>
              </a:rPr>
              <a:t>Also: </a:t>
            </a:r>
            <a:r>
              <a:rPr lang="en-US" sz="1800" b="0" i="0" u="none" strike="noStrike" baseline="0" dirty="0">
                <a:latin typeface="Times-Roman"/>
              </a:rPr>
              <a:t>Optimal insurance plans would pay for treatment only if the individual would have chosen the same treatment had he borne the full bill. The thought experiment here is whether the person would pay for the medical expenditure in expectation, before he knew his condition. For example, suppose that a person has income of $25,000, and faces a 1 percent probability he will have a serious illness. If he could commit in advance, he would agree to receive $50,000 of medical care when sick in exchange for a $500 premium. If fully insured, however, the individual will choose to consume $60,000 of care. The moral hazard in this example is $10,000 – the additional spending beyond the optimal amount of care he would  contract for in advance of being sick.</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8818974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call this moral hazard</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738454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441366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What would you do in the “ex-post” case (i.e., when you know you’re already sick)? Choose the level of h that maximizes the return f(h)-h. Call this h^* and note that it is a fixed number given f()</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537498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Use a zero-profit condition for the insurer to identify the optimal relationship between tau and pi (that is, subject to pi = tau * p). Should get tau^* = s – f(h) + h and pi = tau* times p. Full insurance is optimal where the insurer pays for you to seek treatment h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128863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That is, now there is some coinsurance – the payment will cover a fraction of the cost of treatment</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317934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coinsurance rate determines treatment choices (note that h is verifiable, but s isn’t) – now h depends on coinsurance rate!. Figure goes here (when there is no coinsurance)</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975141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coinsurance moves the ray towards the x-axis – take it up parallel and find the tangent point</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011460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coinsurance moves the ray towards the x-axis – take it up parallel and find the tangent point</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684416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 theta moves to 0 (meaning as consumers pay less and less for care), h star goes up! This is moral hazard: h’(theta) &lt; 0. </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636576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Derive the first order conditions, say that full equilibrium is then derived in the paper. Add additional figures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448431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Risk aversion is the notion that expected utility over a gamble is lower than the utility of the expected value – having the uncertainty hurts! Mathematically, this means that the utility function is concave (u’’&lt;0)</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4310934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6729808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7824509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Deadweight loss from moral hazard lowering marginal costs of care</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21342177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Derive the first order conditions, say that full equilibrium is then derived in the paper. Add additional figures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889733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Utility depends on income premium, cost of health care, and your own health. Now s is a continuous variable for health state, and consumers choose a function m(s)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0728459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Gain in utility from spending an additional dollar on health production (think Grossman!) against the weighted average expenditure of consumption in different illness states (think Grossman again)!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2304302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9145848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about the </a:t>
            </a:r>
            <a:r>
              <a:rPr lang="en-CA" dirty="0" err="1"/>
              <a:t>tradeoff</a:t>
            </a:r>
            <a:r>
              <a:rPr lang="en-CA" dirty="0"/>
              <a:t> between lower prices and over-consumption. Is it </a:t>
            </a:r>
            <a:r>
              <a:rPr lang="en-CA" dirty="0" err="1"/>
              <a:t>gonna</a:t>
            </a:r>
            <a:r>
              <a:rPr lang="en-CA" dirty="0"/>
              <a:t> kill me to have an extra preventive screening? Maybe not. Is it </a:t>
            </a:r>
            <a:r>
              <a:rPr lang="en-CA" dirty="0" err="1"/>
              <a:t>gonna</a:t>
            </a:r>
            <a:r>
              <a:rPr lang="en-CA" dirty="0"/>
              <a:t> harm me to have to ration care because its expensive? Almost certainly!</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5461412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Look at Kowalski (2015, nonlinear budget set JMP) if you want more details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41221188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862093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things to define in first lecture: * general problem of constrained optimization, * what risk aversion is mathematically</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7744153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7329433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Essentially, demand for health services is endogenous – change prices, you change demand. Makes policy evaluation tricky!</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42592581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Wonky contracts aim to balance risk spreading against increased utilization. This is what most contracts look like.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41464268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Canada: </a:t>
            </a:r>
            <a:r>
              <a:rPr lang="en-US" b="0" i="0" dirty="0">
                <a:solidFill>
                  <a:srgbClr val="333E43"/>
                </a:solidFill>
                <a:effectLst/>
                <a:latin typeface="Georgia" panose="02040502050405020303" pitchFamily="18" charset="0"/>
              </a:rPr>
              <a:t>the absence of any charge for publicly insured health care services at the point of consumption. This feature is mandated by the Canada Health Act along with a prohibition on extra-billing by health care providers. Are there problems with this? Canadians don’t even see their bills! What’s the tradeoff with the US?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9746659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OHE. Empirical evidence of moral hazard? Have to think carefully about identification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5086529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Oregon Health Experiment .Empirical evidence of moral hazard? Have to think carefully about identification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3841698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RAND Health Experiment. What does this imply about welfare costs? What do we need for our model to think about these </a:t>
            </a:r>
            <a:r>
              <a:rPr lang="en-CA" dirty="0" err="1"/>
              <a:t>tradeoffs</a:t>
            </a:r>
            <a:r>
              <a:rPr lang="en-CA" dirty="0"/>
              <a:t>? Think about what this might look like in a Canadian context?</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512016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31894853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Just has a few paragraphs in intro but covers many papers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33905224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3076504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2361319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Question we should be asking ourselves all the time in this course. All </a:t>
            </a:r>
            <a:r>
              <a:rPr lang="en-CA"/>
              <a:t>model are wrong </a:t>
            </a:r>
            <a:r>
              <a:rPr lang="en-CA" dirty="0"/>
              <a:t>some are useful. Other questions: what about value of services? Are prices/insurance tied to value?</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7863525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Add slides on Einav et al here. (gets us </a:t>
            </a:r>
            <a:r>
              <a:rPr lang="en-CA"/>
              <a:t>to empirics)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3044201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1143679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2713418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 simpler example here</a:t>
            </a:r>
            <a:r>
              <a:rPr lang="en-CA"/>
              <a:t>, then come back to generals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4108358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095441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1/17/2023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1/17/2023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microsoft.com/office/2007/relationships/media" Target="../media/media1.mp4"/><Relationship Id="rId1" Type="http://schemas.openxmlformats.org/officeDocument/2006/relationships/video" Target="NULL" TargetMode="External"/><Relationship Id="rId5" Type="http://schemas.openxmlformats.org/officeDocument/2006/relationships/image" Target="../media/image7.png"/><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image" Target="../media/image30.png"/><Relationship Id="rId21" Type="http://schemas.openxmlformats.org/officeDocument/2006/relationships/image" Target="../media/image21.png"/><Relationship Id="rId34" Type="http://schemas.openxmlformats.org/officeDocument/2006/relationships/customXml" Target="../ink/ink16.xml"/><Relationship Id="rId42" Type="http://schemas.openxmlformats.org/officeDocument/2006/relationships/customXml" Target="../ink/ink20.xml"/><Relationship Id="rId7" Type="http://schemas.openxmlformats.org/officeDocument/2006/relationships/image" Target="../media/image146.png"/><Relationship Id="rId2" Type="http://schemas.openxmlformats.org/officeDocument/2006/relationships/notesSlide" Target="../notesSlides/notesSlide25.xml"/><Relationship Id="rId16" Type="http://schemas.openxmlformats.org/officeDocument/2006/relationships/customXml" Target="../ink/ink7.xml"/><Relationship Id="rId29"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60.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9.png"/><Relationship Id="rId40" Type="http://schemas.openxmlformats.org/officeDocument/2006/relationships/customXml" Target="../ink/ink19.xml"/><Relationship Id="rId45" Type="http://schemas.openxmlformats.org/officeDocument/2006/relationships/image" Target="../media/image33.png"/><Relationship Id="rId5" Type="http://schemas.openxmlformats.org/officeDocument/2006/relationships/image" Target="../media/image16.png"/><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13.xml"/><Relationship Id="rId36" Type="http://schemas.openxmlformats.org/officeDocument/2006/relationships/customXml" Target="../ink/ink17.xml"/><Relationship Id="rId10" Type="http://schemas.openxmlformats.org/officeDocument/2006/relationships/customXml" Target="../ink/ink4.xml"/><Relationship Id="rId19" Type="http://schemas.openxmlformats.org/officeDocument/2006/relationships/image" Target="../media/image20.png"/><Relationship Id="rId31" Type="http://schemas.openxmlformats.org/officeDocument/2006/relationships/image" Target="../media/image26.png"/><Relationship Id="rId44" Type="http://schemas.openxmlformats.org/officeDocument/2006/relationships/customXml" Target="../ink/ink21.xml"/><Relationship Id="rId4" Type="http://schemas.openxmlformats.org/officeDocument/2006/relationships/customXml" Target="../ink/ink1.xml"/><Relationship Id="rId9" Type="http://schemas.openxmlformats.org/officeDocument/2006/relationships/image" Target="../media/image15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4.png"/><Relationship Id="rId30" Type="http://schemas.openxmlformats.org/officeDocument/2006/relationships/customXml" Target="../ink/ink14.xml"/><Relationship Id="rId35" Type="http://schemas.openxmlformats.org/officeDocument/2006/relationships/image" Target="../media/image28.png"/><Relationship Id="rId43" Type="http://schemas.openxmlformats.org/officeDocument/2006/relationships/image" Target="../media/image32.png"/><Relationship Id="rId8" Type="http://schemas.openxmlformats.org/officeDocument/2006/relationships/customXml" Target="../ink/ink3.xml"/><Relationship Id="rId3" Type="http://schemas.openxmlformats.org/officeDocument/2006/relationships/image" Target="../media/image15.png"/><Relationship Id="rId12" Type="http://schemas.openxmlformats.org/officeDocument/2006/relationships/customXml" Target="../ink/ink5.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18.xml"/><Relationship Id="rId20" Type="http://schemas.openxmlformats.org/officeDocument/2006/relationships/customXml" Target="../ink/ink9.xml"/><Relationship Id="rId41" Type="http://schemas.openxmlformats.org/officeDocument/2006/relationships/image" Target="../media/image31.png"/></Relationships>
</file>

<file path=ppt/slides/_rels/slide27.xml.rels><?xml version="1.0" encoding="UTF-8" standalone="yes"?>
<Relationships xmlns="http://schemas.openxmlformats.org/package/2006/relationships"><Relationship Id="rId13" Type="http://schemas.openxmlformats.org/officeDocument/2006/relationships/image" Target="../media/image17.png"/><Relationship Id="rId18" Type="http://schemas.openxmlformats.org/officeDocument/2006/relationships/customXml" Target="../ink/ink29.xml"/><Relationship Id="rId26" Type="http://schemas.openxmlformats.org/officeDocument/2006/relationships/customXml" Target="../ink/ink33.xml"/><Relationship Id="rId39" Type="http://schemas.openxmlformats.org/officeDocument/2006/relationships/image" Target="../media/image30.png"/><Relationship Id="rId21" Type="http://schemas.openxmlformats.org/officeDocument/2006/relationships/image" Target="../media/image21.png"/><Relationship Id="rId34" Type="http://schemas.openxmlformats.org/officeDocument/2006/relationships/customXml" Target="../ink/ink37.xml"/><Relationship Id="rId42" Type="http://schemas.openxmlformats.org/officeDocument/2006/relationships/customXml" Target="../ink/ink41.xml"/><Relationship Id="rId47" Type="http://schemas.openxmlformats.org/officeDocument/2006/relationships/image" Target="../media/image340.png"/><Relationship Id="rId50" Type="http://schemas.openxmlformats.org/officeDocument/2006/relationships/customXml" Target="../ink/ink45.xml"/><Relationship Id="rId55" Type="http://schemas.openxmlformats.org/officeDocument/2006/relationships/image" Target="../media/image38.png"/><Relationship Id="rId7" Type="http://schemas.openxmlformats.org/officeDocument/2006/relationships/image" Target="../media/image146.png"/><Relationship Id="rId2" Type="http://schemas.openxmlformats.org/officeDocument/2006/relationships/notesSlide" Target="../notesSlides/notesSlide26.xml"/><Relationship Id="rId16" Type="http://schemas.openxmlformats.org/officeDocument/2006/relationships/customXml" Target="../ink/ink28.xml"/><Relationship Id="rId29" Type="http://schemas.openxmlformats.org/officeDocument/2006/relationships/image" Target="../media/image25.png"/><Relationship Id="rId11" Type="http://schemas.openxmlformats.org/officeDocument/2006/relationships/image" Target="../media/image160.png"/><Relationship Id="rId24" Type="http://schemas.openxmlformats.org/officeDocument/2006/relationships/customXml" Target="../ink/ink32.xml"/><Relationship Id="rId32" Type="http://schemas.openxmlformats.org/officeDocument/2006/relationships/customXml" Target="../ink/ink36.xml"/><Relationship Id="rId37" Type="http://schemas.openxmlformats.org/officeDocument/2006/relationships/image" Target="../media/image29.png"/><Relationship Id="rId40" Type="http://schemas.openxmlformats.org/officeDocument/2006/relationships/customXml" Target="../ink/ink40.xml"/><Relationship Id="rId45" Type="http://schemas.openxmlformats.org/officeDocument/2006/relationships/image" Target="../media/image33.png"/><Relationship Id="rId53" Type="http://schemas.openxmlformats.org/officeDocument/2006/relationships/image" Target="../media/image37.png"/><Relationship Id="rId58" Type="http://schemas.openxmlformats.org/officeDocument/2006/relationships/customXml" Target="../ink/ink49.xml"/><Relationship Id="rId5" Type="http://schemas.openxmlformats.org/officeDocument/2006/relationships/image" Target="../media/image1310.png"/><Relationship Id="rId19" Type="http://schemas.openxmlformats.org/officeDocument/2006/relationships/image" Target="../media/image20.png"/><Relationship Id="rId4" Type="http://schemas.openxmlformats.org/officeDocument/2006/relationships/customXml" Target="../ink/ink22.xml"/><Relationship Id="rId9" Type="http://schemas.openxmlformats.org/officeDocument/2006/relationships/image" Target="../media/image150.png"/><Relationship Id="rId14" Type="http://schemas.openxmlformats.org/officeDocument/2006/relationships/customXml" Target="../ink/ink27.xml"/><Relationship Id="rId22" Type="http://schemas.openxmlformats.org/officeDocument/2006/relationships/customXml" Target="../ink/ink31.xml"/><Relationship Id="rId27" Type="http://schemas.openxmlformats.org/officeDocument/2006/relationships/image" Target="../media/image24.png"/><Relationship Id="rId30" Type="http://schemas.openxmlformats.org/officeDocument/2006/relationships/customXml" Target="../ink/ink35.xml"/><Relationship Id="rId35" Type="http://schemas.openxmlformats.org/officeDocument/2006/relationships/image" Target="../media/image28.png"/><Relationship Id="rId43" Type="http://schemas.openxmlformats.org/officeDocument/2006/relationships/image" Target="../media/image32.png"/><Relationship Id="rId48" Type="http://schemas.openxmlformats.org/officeDocument/2006/relationships/customXml" Target="../ink/ink44.xml"/><Relationship Id="rId56" Type="http://schemas.openxmlformats.org/officeDocument/2006/relationships/customXml" Target="../ink/ink48.xml"/><Relationship Id="rId8" Type="http://schemas.openxmlformats.org/officeDocument/2006/relationships/customXml" Target="../ink/ink24.xml"/><Relationship Id="rId51" Type="http://schemas.openxmlformats.org/officeDocument/2006/relationships/image" Target="../media/image36.png"/><Relationship Id="rId3" Type="http://schemas.openxmlformats.org/officeDocument/2006/relationships/image" Target="../media/image34.png"/><Relationship Id="rId12" Type="http://schemas.openxmlformats.org/officeDocument/2006/relationships/customXml" Target="../ink/ink26.xml"/><Relationship Id="rId17" Type="http://schemas.openxmlformats.org/officeDocument/2006/relationships/image" Target="../media/image19.png"/><Relationship Id="rId25" Type="http://schemas.openxmlformats.org/officeDocument/2006/relationships/image" Target="../media/image23.png"/><Relationship Id="rId33" Type="http://schemas.openxmlformats.org/officeDocument/2006/relationships/image" Target="../media/image27.png"/><Relationship Id="rId38" Type="http://schemas.openxmlformats.org/officeDocument/2006/relationships/customXml" Target="../ink/ink39.xml"/><Relationship Id="rId46" Type="http://schemas.openxmlformats.org/officeDocument/2006/relationships/customXml" Target="../ink/ink43.xml"/><Relationship Id="rId59" Type="http://schemas.openxmlformats.org/officeDocument/2006/relationships/image" Target="../media/image40.png"/><Relationship Id="rId20" Type="http://schemas.openxmlformats.org/officeDocument/2006/relationships/customXml" Target="../ink/ink30.xml"/><Relationship Id="rId41" Type="http://schemas.openxmlformats.org/officeDocument/2006/relationships/image" Target="../media/image31.png"/><Relationship Id="rId54" Type="http://schemas.openxmlformats.org/officeDocument/2006/relationships/customXml" Target="../ink/ink47.xml"/><Relationship Id="rId1" Type="http://schemas.openxmlformats.org/officeDocument/2006/relationships/slideLayout" Target="../slideLayouts/slideLayout2.xml"/><Relationship Id="rId6" Type="http://schemas.openxmlformats.org/officeDocument/2006/relationships/customXml" Target="../ink/ink23.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34.xml"/><Relationship Id="rId36" Type="http://schemas.openxmlformats.org/officeDocument/2006/relationships/customXml" Target="../ink/ink38.xml"/><Relationship Id="rId49" Type="http://schemas.openxmlformats.org/officeDocument/2006/relationships/image" Target="../media/image35.png"/><Relationship Id="rId57" Type="http://schemas.openxmlformats.org/officeDocument/2006/relationships/image" Target="../media/image39.png"/><Relationship Id="rId10" Type="http://schemas.openxmlformats.org/officeDocument/2006/relationships/customXml" Target="../ink/ink25.xml"/><Relationship Id="rId31" Type="http://schemas.openxmlformats.org/officeDocument/2006/relationships/image" Target="../media/image26.png"/><Relationship Id="rId44" Type="http://schemas.openxmlformats.org/officeDocument/2006/relationships/customXml" Target="../ink/ink42.xml"/><Relationship Id="rId52" Type="http://schemas.openxmlformats.org/officeDocument/2006/relationships/customXml" Target="../ink/ink46.xml"/></Relationships>
</file>

<file path=ppt/slides/_rels/slide28.xml.rels><?xml version="1.0" encoding="UTF-8" standalone="yes"?>
<Relationships xmlns="http://schemas.openxmlformats.org/package/2006/relationships"><Relationship Id="rId26" Type="http://schemas.openxmlformats.org/officeDocument/2006/relationships/customXml" Target="../ink/ink61.xml"/><Relationship Id="rId21" Type="http://schemas.openxmlformats.org/officeDocument/2006/relationships/image" Target="../media/image21.png"/><Relationship Id="rId42" Type="http://schemas.openxmlformats.org/officeDocument/2006/relationships/customXml" Target="../ink/ink69.xml"/><Relationship Id="rId47" Type="http://schemas.openxmlformats.org/officeDocument/2006/relationships/image" Target="../media/image340.png"/><Relationship Id="rId63" Type="http://schemas.openxmlformats.org/officeDocument/2006/relationships/image" Target="../media/image42.png"/><Relationship Id="rId68" Type="http://schemas.openxmlformats.org/officeDocument/2006/relationships/customXml" Target="../ink/ink82.xml"/><Relationship Id="rId84" Type="http://schemas.openxmlformats.org/officeDocument/2006/relationships/customXml" Target="../ink/ink90.xml"/><Relationship Id="rId89" Type="http://schemas.openxmlformats.org/officeDocument/2006/relationships/image" Target="../media/image55.png"/><Relationship Id="rId112" Type="http://schemas.openxmlformats.org/officeDocument/2006/relationships/customXml" Target="../ink/ink104.xml"/><Relationship Id="rId16" Type="http://schemas.openxmlformats.org/officeDocument/2006/relationships/customXml" Target="../ink/ink56.xml"/><Relationship Id="rId107" Type="http://schemas.openxmlformats.org/officeDocument/2006/relationships/image" Target="../media/image64.png"/><Relationship Id="rId11" Type="http://schemas.openxmlformats.org/officeDocument/2006/relationships/image" Target="../media/image160.png"/><Relationship Id="rId32" Type="http://schemas.openxmlformats.org/officeDocument/2006/relationships/customXml" Target="../ink/ink64.xml"/><Relationship Id="rId37" Type="http://schemas.openxmlformats.org/officeDocument/2006/relationships/image" Target="../media/image29.png"/><Relationship Id="rId53" Type="http://schemas.openxmlformats.org/officeDocument/2006/relationships/image" Target="../media/image37.png"/><Relationship Id="rId58" Type="http://schemas.openxmlformats.org/officeDocument/2006/relationships/customXml" Target="../ink/ink77.xml"/><Relationship Id="rId74" Type="http://schemas.openxmlformats.org/officeDocument/2006/relationships/customXml" Target="../ink/ink85.xml"/><Relationship Id="rId79" Type="http://schemas.openxmlformats.org/officeDocument/2006/relationships/image" Target="../media/image50.png"/><Relationship Id="rId102" Type="http://schemas.openxmlformats.org/officeDocument/2006/relationships/customXml" Target="../ink/ink99.xml"/><Relationship Id="rId5" Type="http://schemas.openxmlformats.org/officeDocument/2006/relationships/image" Target="../media/image1310.png"/><Relationship Id="rId90" Type="http://schemas.openxmlformats.org/officeDocument/2006/relationships/customXml" Target="../ink/ink93.xml"/><Relationship Id="rId95" Type="http://schemas.openxmlformats.org/officeDocument/2006/relationships/image" Target="../media/image58.png"/><Relationship Id="rId22" Type="http://schemas.openxmlformats.org/officeDocument/2006/relationships/customXml" Target="../ink/ink59.xml"/><Relationship Id="rId27" Type="http://schemas.openxmlformats.org/officeDocument/2006/relationships/image" Target="../media/image24.png"/><Relationship Id="rId43" Type="http://schemas.openxmlformats.org/officeDocument/2006/relationships/image" Target="../media/image32.png"/><Relationship Id="rId48" Type="http://schemas.openxmlformats.org/officeDocument/2006/relationships/customXml" Target="../ink/ink72.xml"/><Relationship Id="rId64" Type="http://schemas.openxmlformats.org/officeDocument/2006/relationships/customXml" Target="../ink/ink80.xml"/><Relationship Id="rId69" Type="http://schemas.openxmlformats.org/officeDocument/2006/relationships/image" Target="../media/image45.png"/><Relationship Id="rId113" Type="http://schemas.openxmlformats.org/officeDocument/2006/relationships/image" Target="../media/image67.png"/><Relationship Id="rId80" Type="http://schemas.openxmlformats.org/officeDocument/2006/relationships/customXml" Target="../ink/ink88.xml"/><Relationship Id="rId85" Type="http://schemas.openxmlformats.org/officeDocument/2006/relationships/image" Target="../media/image53.png"/><Relationship Id="rId12" Type="http://schemas.openxmlformats.org/officeDocument/2006/relationships/customXml" Target="../ink/ink54.xml"/><Relationship Id="rId17" Type="http://schemas.openxmlformats.org/officeDocument/2006/relationships/image" Target="../media/image19.png"/><Relationship Id="rId33" Type="http://schemas.openxmlformats.org/officeDocument/2006/relationships/image" Target="../media/image27.png"/><Relationship Id="rId38" Type="http://schemas.openxmlformats.org/officeDocument/2006/relationships/customXml" Target="../ink/ink67.xml"/><Relationship Id="rId59" Type="http://schemas.openxmlformats.org/officeDocument/2006/relationships/image" Target="../media/image40.png"/><Relationship Id="rId103" Type="http://schemas.openxmlformats.org/officeDocument/2006/relationships/image" Target="../media/image62.png"/><Relationship Id="rId108" Type="http://schemas.openxmlformats.org/officeDocument/2006/relationships/customXml" Target="../ink/ink102.xml"/><Relationship Id="rId54" Type="http://schemas.openxmlformats.org/officeDocument/2006/relationships/customXml" Target="../ink/ink75.xml"/><Relationship Id="rId70" Type="http://schemas.openxmlformats.org/officeDocument/2006/relationships/customXml" Target="../ink/ink83.xml"/><Relationship Id="rId75" Type="http://schemas.openxmlformats.org/officeDocument/2006/relationships/image" Target="../media/image48.png"/><Relationship Id="rId91" Type="http://schemas.openxmlformats.org/officeDocument/2006/relationships/image" Target="../media/image56.png"/><Relationship Id="rId96" Type="http://schemas.openxmlformats.org/officeDocument/2006/relationships/customXml" Target="../ink/ink96.xml"/><Relationship Id="rId1" Type="http://schemas.openxmlformats.org/officeDocument/2006/relationships/slideLayout" Target="../slideLayouts/slideLayout2.xml"/><Relationship Id="rId6" Type="http://schemas.openxmlformats.org/officeDocument/2006/relationships/customXml" Target="../ink/ink51.xml"/><Relationship Id="rId15" Type="http://schemas.openxmlformats.org/officeDocument/2006/relationships/image" Target="../media/image18.png"/><Relationship Id="rId23" Type="http://schemas.openxmlformats.org/officeDocument/2006/relationships/image" Target="../media/image22.png"/><Relationship Id="rId28" Type="http://schemas.openxmlformats.org/officeDocument/2006/relationships/customXml" Target="../ink/ink62.xml"/><Relationship Id="rId36" Type="http://schemas.openxmlformats.org/officeDocument/2006/relationships/customXml" Target="../ink/ink66.xml"/><Relationship Id="rId49" Type="http://schemas.openxmlformats.org/officeDocument/2006/relationships/image" Target="../media/image35.png"/><Relationship Id="rId57" Type="http://schemas.openxmlformats.org/officeDocument/2006/relationships/image" Target="../media/image39.png"/><Relationship Id="rId106" Type="http://schemas.openxmlformats.org/officeDocument/2006/relationships/customXml" Target="../ink/ink101.xml"/><Relationship Id="rId10" Type="http://schemas.openxmlformats.org/officeDocument/2006/relationships/customXml" Target="../ink/ink53.xml"/><Relationship Id="rId31" Type="http://schemas.openxmlformats.org/officeDocument/2006/relationships/image" Target="../media/image26.png"/><Relationship Id="rId44" Type="http://schemas.openxmlformats.org/officeDocument/2006/relationships/customXml" Target="../ink/ink70.xml"/><Relationship Id="rId52" Type="http://schemas.openxmlformats.org/officeDocument/2006/relationships/customXml" Target="../ink/ink74.xml"/><Relationship Id="rId60" Type="http://schemas.openxmlformats.org/officeDocument/2006/relationships/customXml" Target="../ink/ink78.xml"/><Relationship Id="rId65" Type="http://schemas.openxmlformats.org/officeDocument/2006/relationships/image" Target="../media/image43.png"/><Relationship Id="rId73" Type="http://schemas.openxmlformats.org/officeDocument/2006/relationships/image" Target="../media/image47.png"/><Relationship Id="rId78" Type="http://schemas.openxmlformats.org/officeDocument/2006/relationships/customXml" Target="../ink/ink87.xml"/><Relationship Id="rId81" Type="http://schemas.openxmlformats.org/officeDocument/2006/relationships/image" Target="../media/image51.png"/><Relationship Id="rId86" Type="http://schemas.openxmlformats.org/officeDocument/2006/relationships/customXml" Target="../ink/ink91.xml"/><Relationship Id="rId94" Type="http://schemas.openxmlformats.org/officeDocument/2006/relationships/customXml" Target="../ink/ink95.xml"/><Relationship Id="rId99" Type="http://schemas.openxmlformats.org/officeDocument/2006/relationships/image" Target="../media/image60.png"/><Relationship Id="rId101" Type="http://schemas.openxmlformats.org/officeDocument/2006/relationships/image" Target="../media/image61.png"/><Relationship Id="rId4" Type="http://schemas.openxmlformats.org/officeDocument/2006/relationships/customXml" Target="../ink/ink50.xml"/><Relationship Id="rId9" Type="http://schemas.openxmlformats.org/officeDocument/2006/relationships/image" Target="../media/image150.png"/><Relationship Id="rId13" Type="http://schemas.openxmlformats.org/officeDocument/2006/relationships/image" Target="../media/image17.png"/><Relationship Id="rId18" Type="http://schemas.openxmlformats.org/officeDocument/2006/relationships/customXml" Target="../ink/ink57.xml"/><Relationship Id="rId39" Type="http://schemas.openxmlformats.org/officeDocument/2006/relationships/image" Target="../media/image30.png"/><Relationship Id="rId109" Type="http://schemas.openxmlformats.org/officeDocument/2006/relationships/image" Target="../media/image65.png"/><Relationship Id="rId34" Type="http://schemas.openxmlformats.org/officeDocument/2006/relationships/customXml" Target="../ink/ink65.xml"/><Relationship Id="rId50" Type="http://schemas.openxmlformats.org/officeDocument/2006/relationships/customXml" Target="../ink/ink73.xml"/><Relationship Id="rId55" Type="http://schemas.openxmlformats.org/officeDocument/2006/relationships/image" Target="../media/image38.png"/><Relationship Id="rId76" Type="http://schemas.openxmlformats.org/officeDocument/2006/relationships/customXml" Target="../ink/ink86.xml"/><Relationship Id="rId97" Type="http://schemas.openxmlformats.org/officeDocument/2006/relationships/image" Target="../media/image59.png"/><Relationship Id="rId104" Type="http://schemas.openxmlformats.org/officeDocument/2006/relationships/customXml" Target="../ink/ink100.xml"/><Relationship Id="rId7" Type="http://schemas.openxmlformats.org/officeDocument/2006/relationships/image" Target="../media/image146.png"/><Relationship Id="rId71" Type="http://schemas.openxmlformats.org/officeDocument/2006/relationships/image" Target="../media/image46.png"/><Relationship Id="rId92" Type="http://schemas.openxmlformats.org/officeDocument/2006/relationships/customXml" Target="../ink/ink94.xml"/><Relationship Id="rId2" Type="http://schemas.openxmlformats.org/officeDocument/2006/relationships/notesSlide" Target="../notesSlides/notesSlide27.xml"/><Relationship Id="rId29" Type="http://schemas.openxmlformats.org/officeDocument/2006/relationships/image" Target="../media/image25.png"/><Relationship Id="rId24" Type="http://schemas.openxmlformats.org/officeDocument/2006/relationships/customXml" Target="../ink/ink60.xml"/><Relationship Id="rId40" Type="http://schemas.openxmlformats.org/officeDocument/2006/relationships/customXml" Target="../ink/ink68.xml"/><Relationship Id="rId45" Type="http://schemas.openxmlformats.org/officeDocument/2006/relationships/image" Target="../media/image33.png"/><Relationship Id="rId66" Type="http://schemas.openxmlformats.org/officeDocument/2006/relationships/customXml" Target="../ink/ink81.xml"/><Relationship Id="rId87" Type="http://schemas.openxmlformats.org/officeDocument/2006/relationships/image" Target="../media/image54.png"/><Relationship Id="rId110" Type="http://schemas.openxmlformats.org/officeDocument/2006/relationships/customXml" Target="../ink/ink103.xml"/><Relationship Id="rId61" Type="http://schemas.openxmlformats.org/officeDocument/2006/relationships/image" Target="../media/image41.png"/><Relationship Id="rId82" Type="http://schemas.openxmlformats.org/officeDocument/2006/relationships/customXml" Target="../ink/ink89.xml"/><Relationship Id="rId19" Type="http://schemas.openxmlformats.org/officeDocument/2006/relationships/image" Target="../media/image20.png"/><Relationship Id="rId14" Type="http://schemas.openxmlformats.org/officeDocument/2006/relationships/customXml" Target="../ink/ink55.xml"/><Relationship Id="rId30" Type="http://schemas.openxmlformats.org/officeDocument/2006/relationships/customXml" Target="../ink/ink63.xml"/><Relationship Id="rId35" Type="http://schemas.openxmlformats.org/officeDocument/2006/relationships/image" Target="../media/image28.png"/><Relationship Id="rId56" Type="http://schemas.openxmlformats.org/officeDocument/2006/relationships/customXml" Target="../ink/ink76.xml"/><Relationship Id="rId77" Type="http://schemas.openxmlformats.org/officeDocument/2006/relationships/image" Target="../media/image49.png"/><Relationship Id="rId100" Type="http://schemas.openxmlformats.org/officeDocument/2006/relationships/customXml" Target="../ink/ink98.xml"/><Relationship Id="rId105" Type="http://schemas.openxmlformats.org/officeDocument/2006/relationships/image" Target="../media/image63.png"/><Relationship Id="rId8" Type="http://schemas.openxmlformats.org/officeDocument/2006/relationships/customXml" Target="../ink/ink52.xml"/><Relationship Id="rId51" Type="http://schemas.openxmlformats.org/officeDocument/2006/relationships/image" Target="../media/image36.png"/><Relationship Id="rId72" Type="http://schemas.openxmlformats.org/officeDocument/2006/relationships/customXml" Target="../ink/ink84.xml"/><Relationship Id="rId93" Type="http://schemas.openxmlformats.org/officeDocument/2006/relationships/image" Target="../media/image57.png"/><Relationship Id="rId98" Type="http://schemas.openxmlformats.org/officeDocument/2006/relationships/customXml" Target="../ink/ink97.xml"/><Relationship Id="rId3" Type="http://schemas.openxmlformats.org/officeDocument/2006/relationships/image" Target="../media/image34.png"/><Relationship Id="rId25" Type="http://schemas.openxmlformats.org/officeDocument/2006/relationships/image" Target="../media/image23.png"/><Relationship Id="rId46" Type="http://schemas.openxmlformats.org/officeDocument/2006/relationships/customXml" Target="../ink/ink71.xml"/><Relationship Id="rId67" Type="http://schemas.openxmlformats.org/officeDocument/2006/relationships/image" Target="../media/image44.png"/><Relationship Id="rId20" Type="http://schemas.openxmlformats.org/officeDocument/2006/relationships/customXml" Target="../ink/ink58.xml"/><Relationship Id="rId41" Type="http://schemas.openxmlformats.org/officeDocument/2006/relationships/image" Target="../media/image31.png"/><Relationship Id="rId62" Type="http://schemas.openxmlformats.org/officeDocument/2006/relationships/customXml" Target="../ink/ink79.xml"/><Relationship Id="rId83" Type="http://schemas.openxmlformats.org/officeDocument/2006/relationships/image" Target="../media/image52.png"/><Relationship Id="rId88" Type="http://schemas.openxmlformats.org/officeDocument/2006/relationships/customXml" Target="../ink/ink92.xml"/><Relationship Id="rId111" Type="http://schemas.openxmlformats.org/officeDocument/2006/relationships/image" Target="../media/image66.png"/></Relationships>
</file>

<file path=ppt/slides/_rels/slide29.xml.rels><?xml version="1.0" encoding="UTF-8" standalone="yes"?>
<Relationships xmlns="http://schemas.openxmlformats.org/package/2006/relationships"><Relationship Id="rId117" Type="http://schemas.openxmlformats.org/officeDocument/2006/relationships/image" Target="../media/image69.png"/><Relationship Id="rId21" Type="http://schemas.openxmlformats.org/officeDocument/2006/relationships/image" Target="../media/image21.png"/><Relationship Id="rId42" Type="http://schemas.openxmlformats.org/officeDocument/2006/relationships/customXml" Target="../ink/ink124.xml"/><Relationship Id="rId63" Type="http://schemas.openxmlformats.org/officeDocument/2006/relationships/image" Target="../media/image42.png"/><Relationship Id="rId84" Type="http://schemas.openxmlformats.org/officeDocument/2006/relationships/customXml" Target="../ink/ink145.xml"/><Relationship Id="rId138" Type="http://schemas.openxmlformats.org/officeDocument/2006/relationships/customXml" Target="../ink/ink172.xml"/><Relationship Id="rId107" Type="http://schemas.openxmlformats.org/officeDocument/2006/relationships/image" Target="../media/image64.png"/><Relationship Id="rId11" Type="http://schemas.openxmlformats.org/officeDocument/2006/relationships/image" Target="../media/image160.png"/><Relationship Id="rId32" Type="http://schemas.openxmlformats.org/officeDocument/2006/relationships/customXml" Target="../ink/ink119.xml"/><Relationship Id="rId53" Type="http://schemas.openxmlformats.org/officeDocument/2006/relationships/image" Target="../media/image37.png"/><Relationship Id="rId74" Type="http://schemas.openxmlformats.org/officeDocument/2006/relationships/customXml" Target="../ink/ink140.xml"/><Relationship Id="rId128" Type="http://schemas.openxmlformats.org/officeDocument/2006/relationships/customXml" Target="../ink/ink167.xml"/><Relationship Id="rId5" Type="http://schemas.openxmlformats.org/officeDocument/2006/relationships/image" Target="../media/image1310.png"/><Relationship Id="rId90" Type="http://schemas.openxmlformats.org/officeDocument/2006/relationships/customXml" Target="../ink/ink148.xml"/><Relationship Id="rId95" Type="http://schemas.openxmlformats.org/officeDocument/2006/relationships/image" Target="../media/image58.png"/><Relationship Id="rId22" Type="http://schemas.openxmlformats.org/officeDocument/2006/relationships/customXml" Target="../ink/ink114.xml"/><Relationship Id="rId27" Type="http://schemas.openxmlformats.org/officeDocument/2006/relationships/image" Target="../media/image24.png"/><Relationship Id="rId43" Type="http://schemas.openxmlformats.org/officeDocument/2006/relationships/image" Target="../media/image32.png"/><Relationship Id="rId48" Type="http://schemas.openxmlformats.org/officeDocument/2006/relationships/customXml" Target="../ink/ink127.xml"/><Relationship Id="rId64" Type="http://schemas.openxmlformats.org/officeDocument/2006/relationships/customXml" Target="../ink/ink135.xml"/><Relationship Id="rId69" Type="http://schemas.openxmlformats.org/officeDocument/2006/relationships/image" Target="../media/image45.png"/><Relationship Id="rId113" Type="http://schemas.openxmlformats.org/officeDocument/2006/relationships/image" Target="../media/image67.png"/><Relationship Id="rId118" Type="http://schemas.openxmlformats.org/officeDocument/2006/relationships/customXml" Target="../ink/ink162.xml"/><Relationship Id="rId134" Type="http://schemas.openxmlformats.org/officeDocument/2006/relationships/customXml" Target="../ink/ink170.xml"/><Relationship Id="rId139" Type="http://schemas.openxmlformats.org/officeDocument/2006/relationships/image" Target="../media/image80.png"/><Relationship Id="rId80" Type="http://schemas.openxmlformats.org/officeDocument/2006/relationships/customXml" Target="../ink/ink143.xml"/><Relationship Id="rId85" Type="http://schemas.openxmlformats.org/officeDocument/2006/relationships/image" Target="../media/image53.png"/><Relationship Id="rId12" Type="http://schemas.openxmlformats.org/officeDocument/2006/relationships/customXml" Target="../ink/ink109.xml"/><Relationship Id="rId17" Type="http://schemas.openxmlformats.org/officeDocument/2006/relationships/image" Target="../media/image19.png"/><Relationship Id="rId33" Type="http://schemas.openxmlformats.org/officeDocument/2006/relationships/image" Target="../media/image27.png"/><Relationship Id="rId38" Type="http://schemas.openxmlformats.org/officeDocument/2006/relationships/customXml" Target="../ink/ink122.xml"/><Relationship Id="rId59" Type="http://schemas.openxmlformats.org/officeDocument/2006/relationships/image" Target="../media/image40.png"/><Relationship Id="rId103" Type="http://schemas.openxmlformats.org/officeDocument/2006/relationships/image" Target="../media/image62.png"/><Relationship Id="rId108" Type="http://schemas.openxmlformats.org/officeDocument/2006/relationships/customXml" Target="../ink/ink157.xml"/><Relationship Id="rId124" Type="http://schemas.openxmlformats.org/officeDocument/2006/relationships/customXml" Target="../ink/ink165.xml"/><Relationship Id="rId129" Type="http://schemas.openxmlformats.org/officeDocument/2006/relationships/image" Target="../media/image75.png"/><Relationship Id="rId54" Type="http://schemas.openxmlformats.org/officeDocument/2006/relationships/customXml" Target="../ink/ink130.xml"/><Relationship Id="rId70" Type="http://schemas.openxmlformats.org/officeDocument/2006/relationships/customXml" Target="../ink/ink138.xml"/><Relationship Id="rId75" Type="http://schemas.openxmlformats.org/officeDocument/2006/relationships/image" Target="../media/image48.png"/><Relationship Id="rId91" Type="http://schemas.openxmlformats.org/officeDocument/2006/relationships/image" Target="../media/image56.png"/><Relationship Id="rId96" Type="http://schemas.openxmlformats.org/officeDocument/2006/relationships/customXml" Target="../ink/ink151.xml"/><Relationship Id="rId140" Type="http://schemas.openxmlformats.org/officeDocument/2006/relationships/customXml" Target="../ink/ink173.xml"/><Relationship Id="rId145"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customXml" Target="../ink/ink106.xml"/><Relationship Id="rId23" Type="http://schemas.openxmlformats.org/officeDocument/2006/relationships/image" Target="../media/image22.png"/><Relationship Id="rId28" Type="http://schemas.openxmlformats.org/officeDocument/2006/relationships/customXml" Target="../ink/ink117.xml"/><Relationship Id="rId49" Type="http://schemas.openxmlformats.org/officeDocument/2006/relationships/image" Target="../media/image35.png"/><Relationship Id="rId114" Type="http://schemas.openxmlformats.org/officeDocument/2006/relationships/customXml" Target="../ink/ink160.xml"/><Relationship Id="rId119" Type="http://schemas.openxmlformats.org/officeDocument/2006/relationships/image" Target="../media/image70.png"/><Relationship Id="rId44" Type="http://schemas.openxmlformats.org/officeDocument/2006/relationships/customXml" Target="../ink/ink125.xml"/><Relationship Id="rId60" Type="http://schemas.openxmlformats.org/officeDocument/2006/relationships/customXml" Target="../ink/ink133.xml"/><Relationship Id="rId65" Type="http://schemas.openxmlformats.org/officeDocument/2006/relationships/image" Target="../media/image43.png"/><Relationship Id="rId81" Type="http://schemas.openxmlformats.org/officeDocument/2006/relationships/image" Target="../media/image51.png"/><Relationship Id="rId86" Type="http://schemas.openxmlformats.org/officeDocument/2006/relationships/customXml" Target="../ink/ink146.xml"/><Relationship Id="rId130" Type="http://schemas.openxmlformats.org/officeDocument/2006/relationships/customXml" Target="../ink/ink168.xml"/><Relationship Id="rId135" Type="http://schemas.openxmlformats.org/officeDocument/2006/relationships/image" Target="../media/image78.png"/><Relationship Id="rId13" Type="http://schemas.openxmlformats.org/officeDocument/2006/relationships/image" Target="../media/image17.png"/><Relationship Id="rId18" Type="http://schemas.openxmlformats.org/officeDocument/2006/relationships/customXml" Target="../ink/ink112.xml"/><Relationship Id="rId39" Type="http://schemas.openxmlformats.org/officeDocument/2006/relationships/image" Target="../media/image30.png"/><Relationship Id="rId109" Type="http://schemas.openxmlformats.org/officeDocument/2006/relationships/image" Target="../media/image65.png"/><Relationship Id="rId34" Type="http://schemas.openxmlformats.org/officeDocument/2006/relationships/customXml" Target="../ink/ink120.xml"/><Relationship Id="rId50" Type="http://schemas.openxmlformats.org/officeDocument/2006/relationships/customXml" Target="../ink/ink128.xml"/><Relationship Id="rId55" Type="http://schemas.openxmlformats.org/officeDocument/2006/relationships/image" Target="../media/image38.png"/><Relationship Id="rId76" Type="http://schemas.openxmlformats.org/officeDocument/2006/relationships/customXml" Target="../ink/ink141.xml"/><Relationship Id="rId97" Type="http://schemas.openxmlformats.org/officeDocument/2006/relationships/image" Target="../media/image59.png"/><Relationship Id="rId104" Type="http://schemas.openxmlformats.org/officeDocument/2006/relationships/customXml" Target="../ink/ink155.xml"/><Relationship Id="rId120" Type="http://schemas.openxmlformats.org/officeDocument/2006/relationships/customXml" Target="../ink/ink163.xml"/><Relationship Id="rId125" Type="http://schemas.openxmlformats.org/officeDocument/2006/relationships/image" Target="../media/image73.png"/><Relationship Id="rId141" Type="http://schemas.openxmlformats.org/officeDocument/2006/relationships/image" Target="../media/image81.png"/><Relationship Id="rId7" Type="http://schemas.openxmlformats.org/officeDocument/2006/relationships/image" Target="../media/image146.png"/><Relationship Id="rId71" Type="http://schemas.openxmlformats.org/officeDocument/2006/relationships/image" Target="../media/image46.png"/><Relationship Id="rId92" Type="http://schemas.openxmlformats.org/officeDocument/2006/relationships/customXml" Target="../ink/ink149.xml"/><Relationship Id="rId2" Type="http://schemas.openxmlformats.org/officeDocument/2006/relationships/notesSlide" Target="../notesSlides/notesSlide28.xml"/><Relationship Id="rId29" Type="http://schemas.openxmlformats.org/officeDocument/2006/relationships/image" Target="../media/image25.png"/><Relationship Id="rId24" Type="http://schemas.openxmlformats.org/officeDocument/2006/relationships/customXml" Target="../ink/ink115.xml"/><Relationship Id="rId40" Type="http://schemas.openxmlformats.org/officeDocument/2006/relationships/customXml" Target="../ink/ink123.xml"/><Relationship Id="rId45" Type="http://schemas.openxmlformats.org/officeDocument/2006/relationships/image" Target="../media/image33.png"/><Relationship Id="rId66" Type="http://schemas.openxmlformats.org/officeDocument/2006/relationships/customXml" Target="../ink/ink136.xml"/><Relationship Id="rId87" Type="http://schemas.openxmlformats.org/officeDocument/2006/relationships/image" Target="../media/image54.png"/><Relationship Id="rId110" Type="http://schemas.openxmlformats.org/officeDocument/2006/relationships/customXml" Target="../ink/ink158.xml"/><Relationship Id="rId115" Type="http://schemas.openxmlformats.org/officeDocument/2006/relationships/image" Target="../media/image68.png"/><Relationship Id="rId131" Type="http://schemas.openxmlformats.org/officeDocument/2006/relationships/image" Target="../media/image76.png"/><Relationship Id="rId136" Type="http://schemas.openxmlformats.org/officeDocument/2006/relationships/customXml" Target="../ink/ink171.xml"/><Relationship Id="rId61" Type="http://schemas.openxmlformats.org/officeDocument/2006/relationships/image" Target="../media/image41.png"/><Relationship Id="rId82" Type="http://schemas.openxmlformats.org/officeDocument/2006/relationships/customXml" Target="../ink/ink144.xml"/><Relationship Id="rId19" Type="http://schemas.openxmlformats.org/officeDocument/2006/relationships/image" Target="../media/image20.png"/><Relationship Id="rId14" Type="http://schemas.openxmlformats.org/officeDocument/2006/relationships/customXml" Target="../ink/ink110.xml"/><Relationship Id="rId30" Type="http://schemas.openxmlformats.org/officeDocument/2006/relationships/customXml" Target="../ink/ink118.xml"/><Relationship Id="rId35" Type="http://schemas.openxmlformats.org/officeDocument/2006/relationships/image" Target="../media/image28.png"/><Relationship Id="rId56" Type="http://schemas.openxmlformats.org/officeDocument/2006/relationships/customXml" Target="../ink/ink131.xml"/><Relationship Id="rId77" Type="http://schemas.openxmlformats.org/officeDocument/2006/relationships/image" Target="../media/image49.png"/><Relationship Id="rId100" Type="http://schemas.openxmlformats.org/officeDocument/2006/relationships/customXml" Target="../ink/ink153.xml"/><Relationship Id="rId105" Type="http://schemas.openxmlformats.org/officeDocument/2006/relationships/image" Target="../media/image63.png"/><Relationship Id="rId126" Type="http://schemas.openxmlformats.org/officeDocument/2006/relationships/customXml" Target="../ink/ink166.xml"/><Relationship Id="rId8" Type="http://schemas.openxmlformats.org/officeDocument/2006/relationships/customXml" Target="../ink/ink107.xml"/><Relationship Id="rId51" Type="http://schemas.openxmlformats.org/officeDocument/2006/relationships/image" Target="../media/image36.png"/><Relationship Id="rId72" Type="http://schemas.openxmlformats.org/officeDocument/2006/relationships/customXml" Target="../ink/ink139.xml"/><Relationship Id="rId93" Type="http://schemas.openxmlformats.org/officeDocument/2006/relationships/image" Target="../media/image57.png"/><Relationship Id="rId98" Type="http://schemas.openxmlformats.org/officeDocument/2006/relationships/customXml" Target="../ink/ink152.xml"/><Relationship Id="rId121" Type="http://schemas.openxmlformats.org/officeDocument/2006/relationships/image" Target="../media/image71.png"/><Relationship Id="rId142" Type="http://schemas.openxmlformats.org/officeDocument/2006/relationships/customXml" Target="../ink/ink174.xml"/><Relationship Id="rId3" Type="http://schemas.openxmlformats.org/officeDocument/2006/relationships/image" Target="../media/image34.png"/><Relationship Id="rId25" Type="http://schemas.openxmlformats.org/officeDocument/2006/relationships/image" Target="../media/image23.png"/><Relationship Id="rId46" Type="http://schemas.openxmlformats.org/officeDocument/2006/relationships/customXml" Target="../ink/ink126.xml"/><Relationship Id="rId67" Type="http://schemas.openxmlformats.org/officeDocument/2006/relationships/image" Target="../media/image44.png"/><Relationship Id="rId116" Type="http://schemas.openxmlformats.org/officeDocument/2006/relationships/customXml" Target="../ink/ink161.xml"/><Relationship Id="rId137" Type="http://schemas.openxmlformats.org/officeDocument/2006/relationships/image" Target="../media/image79.png"/><Relationship Id="rId20" Type="http://schemas.openxmlformats.org/officeDocument/2006/relationships/customXml" Target="../ink/ink113.xml"/><Relationship Id="rId41" Type="http://schemas.openxmlformats.org/officeDocument/2006/relationships/image" Target="../media/image31.png"/><Relationship Id="rId62" Type="http://schemas.openxmlformats.org/officeDocument/2006/relationships/customXml" Target="../ink/ink134.xml"/><Relationship Id="rId83" Type="http://schemas.openxmlformats.org/officeDocument/2006/relationships/image" Target="../media/image52.png"/><Relationship Id="rId88" Type="http://schemas.openxmlformats.org/officeDocument/2006/relationships/customXml" Target="../ink/ink147.xml"/><Relationship Id="rId111" Type="http://schemas.openxmlformats.org/officeDocument/2006/relationships/image" Target="../media/image66.png"/><Relationship Id="rId132" Type="http://schemas.openxmlformats.org/officeDocument/2006/relationships/customXml" Target="../ink/ink169.xml"/><Relationship Id="rId15" Type="http://schemas.openxmlformats.org/officeDocument/2006/relationships/image" Target="../media/image18.png"/><Relationship Id="rId36" Type="http://schemas.openxmlformats.org/officeDocument/2006/relationships/customXml" Target="../ink/ink121.xml"/><Relationship Id="rId57" Type="http://schemas.openxmlformats.org/officeDocument/2006/relationships/image" Target="../media/image39.png"/><Relationship Id="rId106" Type="http://schemas.openxmlformats.org/officeDocument/2006/relationships/customXml" Target="../ink/ink156.xml"/><Relationship Id="rId127" Type="http://schemas.openxmlformats.org/officeDocument/2006/relationships/image" Target="../media/image74.png"/><Relationship Id="rId10" Type="http://schemas.openxmlformats.org/officeDocument/2006/relationships/customXml" Target="../ink/ink108.xml"/><Relationship Id="rId31" Type="http://schemas.openxmlformats.org/officeDocument/2006/relationships/image" Target="../media/image26.png"/><Relationship Id="rId52" Type="http://schemas.openxmlformats.org/officeDocument/2006/relationships/customXml" Target="../ink/ink129.xml"/><Relationship Id="rId73" Type="http://schemas.openxmlformats.org/officeDocument/2006/relationships/image" Target="../media/image47.png"/><Relationship Id="rId78" Type="http://schemas.openxmlformats.org/officeDocument/2006/relationships/customXml" Target="../ink/ink142.xml"/><Relationship Id="rId94" Type="http://schemas.openxmlformats.org/officeDocument/2006/relationships/customXml" Target="../ink/ink150.xml"/><Relationship Id="rId99" Type="http://schemas.openxmlformats.org/officeDocument/2006/relationships/image" Target="../media/image60.png"/><Relationship Id="rId101" Type="http://schemas.openxmlformats.org/officeDocument/2006/relationships/image" Target="../media/image61.png"/><Relationship Id="rId122" Type="http://schemas.openxmlformats.org/officeDocument/2006/relationships/customXml" Target="../ink/ink164.xml"/><Relationship Id="rId143" Type="http://schemas.openxmlformats.org/officeDocument/2006/relationships/image" Target="../media/image82.png"/><Relationship Id="rId4" Type="http://schemas.openxmlformats.org/officeDocument/2006/relationships/customXml" Target="../ink/ink105.xml"/><Relationship Id="rId9" Type="http://schemas.openxmlformats.org/officeDocument/2006/relationships/image" Target="../media/image150.png"/><Relationship Id="rId26" Type="http://schemas.openxmlformats.org/officeDocument/2006/relationships/customXml" Target="../ink/ink116.xml"/><Relationship Id="rId47" Type="http://schemas.openxmlformats.org/officeDocument/2006/relationships/image" Target="../media/image340.png"/><Relationship Id="rId68" Type="http://schemas.openxmlformats.org/officeDocument/2006/relationships/customXml" Target="../ink/ink137.xml"/><Relationship Id="rId89" Type="http://schemas.openxmlformats.org/officeDocument/2006/relationships/image" Target="../media/image55.png"/><Relationship Id="rId112" Type="http://schemas.openxmlformats.org/officeDocument/2006/relationships/customXml" Target="../ink/ink159.xml"/><Relationship Id="rId133" Type="http://schemas.openxmlformats.org/officeDocument/2006/relationships/image" Target="../media/image77.png"/><Relationship Id="rId16" Type="http://schemas.openxmlformats.org/officeDocument/2006/relationships/customXml" Target="../ink/ink111.xml"/><Relationship Id="rId37" Type="http://schemas.openxmlformats.org/officeDocument/2006/relationships/image" Target="../media/image29.png"/><Relationship Id="rId58" Type="http://schemas.openxmlformats.org/officeDocument/2006/relationships/customXml" Target="../ink/ink132.xml"/><Relationship Id="rId79" Type="http://schemas.openxmlformats.org/officeDocument/2006/relationships/image" Target="../media/image50.png"/><Relationship Id="rId102" Type="http://schemas.openxmlformats.org/officeDocument/2006/relationships/customXml" Target="../ink/ink154.xml"/><Relationship Id="rId123" Type="http://schemas.openxmlformats.org/officeDocument/2006/relationships/image" Target="../media/image72.png"/><Relationship Id="rId144" Type="http://schemas.openxmlformats.org/officeDocument/2006/relationships/customXml" Target="../ink/ink17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3" Type="http://schemas.openxmlformats.org/officeDocument/2006/relationships/image" Target="../media/image88.png"/><Relationship Id="rId18" Type="http://schemas.openxmlformats.org/officeDocument/2006/relationships/customXml" Target="../ink/ink183.xml"/><Relationship Id="rId26" Type="http://schemas.openxmlformats.org/officeDocument/2006/relationships/customXml" Target="../ink/ink187.xml"/><Relationship Id="rId39" Type="http://schemas.openxmlformats.org/officeDocument/2006/relationships/image" Target="../media/image101.png"/><Relationship Id="rId21" Type="http://schemas.openxmlformats.org/officeDocument/2006/relationships/image" Target="../media/image92.png"/><Relationship Id="rId34" Type="http://schemas.openxmlformats.org/officeDocument/2006/relationships/customXml" Target="../ink/ink191.xml"/><Relationship Id="rId42" Type="http://schemas.openxmlformats.org/officeDocument/2006/relationships/customXml" Target="../ink/ink195.xml"/><Relationship Id="rId47" Type="http://schemas.openxmlformats.org/officeDocument/2006/relationships/image" Target="../media/image105.png"/><Relationship Id="rId50" Type="http://schemas.openxmlformats.org/officeDocument/2006/relationships/customXml" Target="../ink/ink199.xml"/><Relationship Id="rId7" Type="http://schemas.openxmlformats.org/officeDocument/2006/relationships/image" Target="../media/image85.png"/><Relationship Id="rId2" Type="http://schemas.openxmlformats.org/officeDocument/2006/relationships/notesSlide" Target="../notesSlides/notesSlide30.xml"/><Relationship Id="rId16" Type="http://schemas.openxmlformats.org/officeDocument/2006/relationships/customXml" Target="../ink/ink182.xml"/><Relationship Id="rId29" Type="http://schemas.openxmlformats.org/officeDocument/2006/relationships/image" Target="../media/image96.png"/><Relationship Id="rId11" Type="http://schemas.openxmlformats.org/officeDocument/2006/relationships/image" Target="../media/image87.png"/><Relationship Id="rId24" Type="http://schemas.openxmlformats.org/officeDocument/2006/relationships/customXml" Target="../ink/ink186.xml"/><Relationship Id="rId32" Type="http://schemas.openxmlformats.org/officeDocument/2006/relationships/customXml" Target="../ink/ink190.xml"/><Relationship Id="rId37" Type="http://schemas.openxmlformats.org/officeDocument/2006/relationships/image" Target="../media/image100.png"/><Relationship Id="rId40" Type="http://schemas.openxmlformats.org/officeDocument/2006/relationships/customXml" Target="../ink/ink194.xml"/><Relationship Id="rId45" Type="http://schemas.openxmlformats.org/officeDocument/2006/relationships/image" Target="../media/image104.png"/><Relationship Id="rId5" Type="http://schemas.openxmlformats.org/officeDocument/2006/relationships/image" Target="../media/image840.png"/><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188.xml"/><Relationship Id="rId36" Type="http://schemas.openxmlformats.org/officeDocument/2006/relationships/customXml" Target="../ink/ink192.xml"/><Relationship Id="rId49" Type="http://schemas.openxmlformats.org/officeDocument/2006/relationships/image" Target="../media/image106.png"/><Relationship Id="rId10" Type="http://schemas.openxmlformats.org/officeDocument/2006/relationships/customXml" Target="../ink/ink179.xml"/><Relationship Id="rId19" Type="http://schemas.openxmlformats.org/officeDocument/2006/relationships/image" Target="../media/image91.png"/><Relationship Id="rId31" Type="http://schemas.openxmlformats.org/officeDocument/2006/relationships/image" Target="../media/image97.png"/><Relationship Id="rId44" Type="http://schemas.openxmlformats.org/officeDocument/2006/relationships/customXml" Target="../ink/ink196.xml"/><Relationship Id="rId4" Type="http://schemas.openxmlformats.org/officeDocument/2006/relationships/customXml" Target="../ink/ink176.xml"/><Relationship Id="rId9" Type="http://schemas.openxmlformats.org/officeDocument/2006/relationships/image" Target="../media/image86.png"/><Relationship Id="rId14" Type="http://schemas.openxmlformats.org/officeDocument/2006/relationships/customXml" Target="../ink/ink181.xml"/><Relationship Id="rId22" Type="http://schemas.openxmlformats.org/officeDocument/2006/relationships/customXml" Target="../ink/ink185.xml"/><Relationship Id="rId27" Type="http://schemas.openxmlformats.org/officeDocument/2006/relationships/image" Target="../media/image95.png"/><Relationship Id="rId30" Type="http://schemas.openxmlformats.org/officeDocument/2006/relationships/customXml" Target="../ink/ink189.xml"/><Relationship Id="rId35" Type="http://schemas.openxmlformats.org/officeDocument/2006/relationships/image" Target="../media/image99.png"/><Relationship Id="rId43" Type="http://schemas.openxmlformats.org/officeDocument/2006/relationships/image" Target="../media/image103.png"/><Relationship Id="rId48" Type="http://schemas.openxmlformats.org/officeDocument/2006/relationships/customXml" Target="../ink/ink198.xml"/><Relationship Id="rId8" Type="http://schemas.openxmlformats.org/officeDocument/2006/relationships/customXml" Target="../ink/ink178.xml"/><Relationship Id="rId51" Type="http://schemas.openxmlformats.org/officeDocument/2006/relationships/image" Target="../media/image107.png"/><Relationship Id="rId3" Type="http://schemas.openxmlformats.org/officeDocument/2006/relationships/image" Target="../media/image139.png"/><Relationship Id="rId12" Type="http://schemas.openxmlformats.org/officeDocument/2006/relationships/customXml" Target="../ink/ink180.xml"/><Relationship Id="rId17" Type="http://schemas.openxmlformats.org/officeDocument/2006/relationships/image" Target="../media/image90.png"/><Relationship Id="rId25" Type="http://schemas.openxmlformats.org/officeDocument/2006/relationships/image" Target="../media/image94.png"/><Relationship Id="rId33" Type="http://schemas.openxmlformats.org/officeDocument/2006/relationships/image" Target="../media/image98.png"/><Relationship Id="rId38" Type="http://schemas.openxmlformats.org/officeDocument/2006/relationships/customXml" Target="../ink/ink193.xml"/><Relationship Id="rId46" Type="http://schemas.openxmlformats.org/officeDocument/2006/relationships/customXml" Target="../ink/ink197.xml"/><Relationship Id="rId20" Type="http://schemas.openxmlformats.org/officeDocument/2006/relationships/customXml" Target="../ink/ink184.xml"/><Relationship Id="rId41"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customXml" Target="../ink/ink177.xml"/></Relationships>
</file>

<file path=ppt/slides/_rels/slide32.xml.rels><?xml version="1.0" encoding="UTF-8" standalone="yes"?>
<Relationships xmlns="http://schemas.openxmlformats.org/package/2006/relationships"><Relationship Id="rId26" Type="http://schemas.openxmlformats.org/officeDocument/2006/relationships/customXml" Target="../ink/ink211.xml"/><Relationship Id="rId21" Type="http://schemas.openxmlformats.org/officeDocument/2006/relationships/image" Target="../media/image92.png"/><Relationship Id="rId42" Type="http://schemas.openxmlformats.org/officeDocument/2006/relationships/customXml" Target="../ink/ink219.xml"/><Relationship Id="rId47" Type="http://schemas.openxmlformats.org/officeDocument/2006/relationships/image" Target="../media/image110.png"/><Relationship Id="rId63" Type="http://schemas.openxmlformats.org/officeDocument/2006/relationships/image" Target="../media/image117.png"/><Relationship Id="rId68" Type="http://schemas.openxmlformats.org/officeDocument/2006/relationships/customXml" Target="../ink/ink232.xml"/><Relationship Id="rId16" Type="http://schemas.openxmlformats.org/officeDocument/2006/relationships/customXml" Target="../ink/ink206.xml"/><Relationship Id="rId11" Type="http://schemas.openxmlformats.org/officeDocument/2006/relationships/image" Target="../media/image87.png"/><Relationship Id="rId24" Type="http://schemas.openxmlformats.org/officeDocument/2006/relationships/customXml" Target="../ink/ink210.xml"/><Relationship Id="rId32" Type="http://schemas.openxmlformats.org/officeDocument/2006/relationships/customXml" Target="../ink/ink214.xml"/><Relationship Id="rId37" Type="http://schemas.openxmlformats.org/officeDocument/2006/relationships/image" Target="../media/image100.png"/><Relationship Id="rId40" Type="http://schemas.openxmlformats.org/officeDocument/2006/relationships/customXml" Target="../ink/ink218.xml"/><Relationship Id="rId45" Type="http://schemas.openxmlformats.org/officeDocument/2006/relationships/image" Target="../media/image109.png"/><Relationship Id="rId53" Type="http://schemas.openxmlformats.org/officeDocument/2006/relationships/image" Target="../media/image113.png"/><Relationship Id="rId58" Type="http://schemas.openxmlformats.org/officeDocument/2006/relationships/customXml" Target="../ink/ink227.xml"/><Relationship Id="rId66" Type="http://schemas.openxmlformats.org/officeDocument/2006/relationships/customXml" Target="../ink/ink231.xml"/><Relationship Id="rId74" Type="http://schemas.openxmlformats.org/officeDocument/2006/relationships/customXml" Target="../ink/ink235.xml"/><Relationship Id="rId79" Type="http://schemas.openxmlformats.org/officeDocument/2006/relationships/image" Target="../media/image107.png"/><Relationship Id="rId5" Type="http://schemas.openxmlformats.org/officeDocument/2006/relationships/image" Target="../media/image840.png"/><Relationship Id="rId61" Type="http://schemas.openxmlformats.org/officeDocument/2006/relationships/image" Target="../media/image116.png"/><Relationship Id="rId19" Type="http://schemas.openxmlformats.org/officeDocument/2006/relationships/image" Target="../media/image91.png"/><Relationship Id="rId14" Type="http://schemas.openxmlformats.org/officeDocument/2006/relationships/customXml" Target="../ink/ink205.xml"/><Relationship Id="rId22" Type="http://schemas.openxmlformats.org/officeDocument/2006/relationships/customXml" Target="../ink/ink209.xml"/><Relationship Id="rId27" Type="http://schemas.openxmlformats.org/officeDocument/2006/relationships/image" Target="../media/image95.png"/><Relationship Id="rId30" Type="http://schemas.openxmlformats.org/officeDocument/2006/relationships/customXml" Target="../ink/ink213.xml"/><Relationship Id="rId35" Type="http://schemas.openxmlformats.org/officeDocument/2006/relationships/image" Target="../media/image99.png"/><Relationship Id="rId43" Type="http://schemas.openxmlformats.org/officeDocument/2006/relationships/image" Target="../media/image108.png"/><Relationship Id="rId48" Type="http://schemas.openxmlformats.org/officeDocument/2006/relationships/customXml" Target="../ink/ink222.xml"/><Relationship Id="rId56" Type="http://schemas.openxmlformats.org/officeDocument/2006/relationships/customXml" Target="../ink/ink226.xml"/><Relationship Id="rId64" Type="http://schemas.openxmlformats.org/officeDocument/2006/relationships/customXml" Target="../ink/ink230.xml"/><Relationship Id="rId69" Type="http://schemas.openxmlformats.org/officeDocument/2006/relationships/image" Target="../media/image120.png"/><Relationship Id="rId77" Type="http://schemas.openxmlformats.org/officeDocument/2006/relationships/image" Target="../media/image123.png"/><Relationship Id="rId8" Type="http://schemas.openxmlformats.org/officeDocument/2006/relationships/customXml" Target="../ink/ink202.xml"/><Relationship Id="rId51" Type="http://schemas.openxmlformats.org/officeDocument/2006/relationships/image" Target="../media/image112.png"/><Relationship Id="rId72" Type="http://schemas.openxmlformats.org/officeDocument/2006/relationships/customXml" Target="../ink/ink234.xml"/><Relationship Id="rId3" Type="http://schemas.openxmlformats.org/officeDocument/2006/relationships/image" Target="../media/image139.png"/><Relationship Id="rId12" Type="http://schemas.openxmlformats.org/officeDocument/2006/relationships/customXml" Target="../ink/ink204.xml"/><Relationship Id="rId17" Type="http://schemas.openxmlformats.org/officeDocument/2006/relationships/image" Target="../media/image90.png"/><Relationship Id="rId25" Type="http://schemas.openxmlformats.org/officeDocument/2006/relationships/image" Target="../media/image94.png"/><Relationship Id="rId33" Type="http://schemas.openxmlformats.org/officeDocument/2006/relationships/image" Target="../media/image98.png"/><Relationship Id="rId38" Type="http://schemas.openxmlformats.org/officeDocument/2006/relationships/customXml" Target="../ink/ink217.xml"/><Relationship Id="rId46" Type="http://schemas.openxmlformats.org/officeDocument/2006/relationships/customXml" Target="../ink/ink221.xml"/><Relationship Id="rId59" Type="http://schemas.openxmlformats.org/officeDocument/2006/relationships/image" Target="../media/image115.png"/><Relationship Id="rId67" Type="http://schemas.openxmlformats.org/officeDocument/2006/relationships/image" Target="../media/image119.png"/><Relationship Id="rId20" Type="http://schemas.openxmlformats.org/officeDocument/2006/relationships/customXml" Target="../ink/ink208.xml"/><Relationship Id="rId41" Type="http://schemas.openxmlformats.org/officeDocument/2006/relationships/image" Target="../media/image102.png"/><Relationship Id="rId54" Type="http://schemas.openxmlformats.org/officeDocument/2006/relationships/customXml" Target="../ink/ink225.xml"/><Relationship Id="rId62" Type="http://schemas.openxmlformats.org/officeDocument/2006/relationships/customXml" Target="../ink/ink229.xml"/><Relationship Id="rId70" Type="http://schemas.openxmlformats.org/officeDocument/2006/relationships/customXml" Target="../ink/ink233.xml"/><Relationship Id="rId75" Type="http://schemas.openxmlformats.org/officeDocument/2006/relationships/image" Target="../media/image122.png"/><Relationship Id="rId1" Type="http://schemas.openxmlformats.org/officeDocument/2006/relationships/slideLayout" Target="../slideLayouts/slideLayout2.xml"/><Relationship Id="rId6" Type="http://schemas.openxmlformats.org/officeDocument/2006/relationships/customXml" Target="../ink/ink201.xml"/><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212.xml"/><Relationship Id="rId36" Type="http://schemas.openxmlformats.org/officeDocument/2006/relationships/customXml" Target="../ink/ink216.xml"/><Relationship Id="rId49" Type="http://schemas.openxmlformats.org/officeDocument/2006/relationships/image" Target="../media/image111.png"/><Relationship Id="rId57" Type="http://schemas.openxmlformats.org/officeDocument/2006/relationships/image" Target="../media/image103.png"/><Relationship Id="rId10" Type="http://schemas.openxmlformats.org/officeDocument/2006/relationships/customXml" Target="../ink/ink203.xml"/><Relationship Id="rId31" Type="http://schemas.openxmlformats.org/officeDocument/2006/relationships/image" Target="../media/image97.png"/><Relationship Id="rId44" Type="http://schemas.openxmlformats.org/officeDocument/2006/relationships/customXml" Target="../ink/ink220.xml"/><Relationship Id="rId52" Type="http://schemas.openxmlformats.org/officeDocument/2006/relationships/customXml" Target="../ink/ink224.xml"/><Relationship Id="rId60" Type="http://schemas.openxmlformats.org/officeDocument/2006/relationships/customXml" Target="../ink/ink228.xml"/><Relationship Id="rId65" Type="http://schemas.openxmlformats.org/officeDocument/2006/relationships/image" Target="../media/image118.png"/><Relationship Id="rId73" Type="http://schemas.openxmlformats.org/officeDocument/2006/relationships/image" Target="../media/image104.png"/><Relationship Id="rId78" Type="http://schemas.openxmlformats.org/officeDocument/2006/relationships/customXml" Target="../ink/ink237.xml"/><Relationship Id="rId4" Type="http://schemas.openxmlformats.org/officeDocument/2006/relationships/customXml" Target="../ink/ink200.xml"/><Relationship Id="rId9" Type="http://schemas.openxmlformats.org/officeDocument/2006/relationships/image" Target="../media/image86.png"/><Relationship Id="rId13" Type="http://schemas.openxmlformats.org/officeDocument/2006/relationships/image" Target="../media/image88.png"/><Relationship Id="rId18" Type="http://schemas.openxmlformats.org/officeDocument/2006/relationships/customXml" Target="../ink/ink207.xml"/><Relationship Id="rId39" Type="http://schemas.openxmlformats.org/officeDocument/2006/relationships/image" Target="../media/image101.png"/><Relationship Id="rId34" Type="http://schemas.openxmlformats.org/officeDocument/2006/relationships/customXml" Target="../ink/ink215.xml"/><Relationship Id="rId50" Type="http://schemas.openxmlformats.org/officeDocument/2006/relationships/customXml" Target="../ink/ink223.xml"/><Relationship Id="rId55" Type="http://schemas.openxmlformats.org/officeDocument/2006/relationships/image" Target="../media/image114.png"/><Relationship Id="rId76" Type="http://schemas.openxmlformats.org/officeDocument/2006/relationships/customXml" Target="../ink/ink236.xml"/><Relationship Id="rId7" Type="http://schemas.openxmlformats.org/officeDocument/2006/relationships/image" Target="../media/image85.png"/><Relationship Id="rId71" Type="http://schemas.openxmlformats.org/officeDocument/2006/relationships/image" Target="../media/image121.png"/><Relationship Id="rId2" Type="http://schemas.openxmlformats.org/officeDocument/2006/relationships/notesSlide" Target="../notesSlides/notesSlide31.xml"/><Relationship Id="rId29" Type="http://schemas.openxmlformats.org/officeDocument/2006/relationships/image" Target="../media/image96.png"/></Relationships>
</file>

<file path=ppt/slides/_rels/slide33.xml.rels><?xml version="1.0" encoding="UTF-8" standalone="yes"?>
<Relationships xmlns="http://schemas.openxmlformats.org/package/2006/relationships"><Relationship Id="rId26" Type="http://schemas.openxmlformats.org/officeDocument/2006/relationships/customXml" Target="../ink/ink249.xml"/><Relationship Id="rId21" Type="http://schemas.openxmlformats.org/officeDocument/2006/relationships/image" Target="../media/image92.png"/><Relationship Id="rId42" Type="http://schemas.openxmlformats.org/officeDocument/2006/relationships/customXml" Target="../ink/ink257.xml"/><Relationship Id="rId47" Type="http://schemas.openxmlformats.org/officeDocument/2006/relationships/image" Target="../media/image110.png"/><Relationship Id="rId63" Type="http://schemas.openxmlformats.org/officeDocument/2006/relationships/image" Target="../media/image117.png"/><Relationship Id="rId68" Type="http://schemas.openxmlformats.org/officeDocument/2006/relationships/customXml" Target="../ink/ink270.xml"/><Relationship Id="rId84" Type="http://schemas.openxmlformats.org/officeDocument/2006/relationships/customXml" Target="../ink/ink278.xml"/><Relationship Id="rId89" Type="http://schemas.openxmlformats.org/officeDocument/2006/relationships/image" Target="../media/image128.png"/><Relationship Id="rId16" Type="http://schemas.openxmlformats.org/officeDocument/2006/relationships/customXml" Target="../ink/ink244.xml"/><Relationship Id="rId107" Type="http://schemas.openxmlformats.org/officeDocument/2006/relationships/image" Target="../media/image137.png"/><Relationship Id="rId11" Type="http://schemas.openxmlformats.org/officeDocument/2006/relationships/image" Target="../media/image87.png"/><Relationship Id="rId32" Type="http://schemas.openxmlformats.org/officeDocument/2006/relationships/customXml" Target="../ink/ink252.xml"/><Relationship Id="rId37" Type="http://schemas.openxmlformats.org/officeDocument/2006/relationships/image" Target="../media/image100.png"/><Relationship Id="rId53" Type="http://schemas.openxmlformats.org/officeDocument/2006/relationships/image" Target="../media/image113.png"/><Relationship Id="rId58" Type="http://schemas.openxmlformats.org/officeDocument/2006/relationships/customXml" Target="../ink/ink265.xml"/><Relationship Id="rId74" Type="http://schemas.openxmlformats.org/officeDocument/2006/relationships/customXml" Target="../ink/ink273.xml"/><Relationship Id="rId79" Type="http://schemas.openxmlformats.org/officeDocument/2006/relationships/image" Target="../media/image107.png"/><Relationship Id="rId102" Type="http://schemas.openxmlformats.org/officeDocument/2006/relationships/customXml" Target="../ink/ink287.xml"/><Relationship Id="rId5" Type="http://schemas.openxmlformats.org/officeDocument/2006/relationships/image" Target="../media/image840.png"/><Relationship Id="rId90" Type="http://schemas.openxmlformats.org/officeDocument/2006/relationships/customXml" Target="../ink/ink281.xml"/><Relationship Id="rId95" Type="http://schemas.openxmlformats.org/officeDocument/2006/relationships/image" Target="../media/image131.png"/><Relationship Id="rId22" Type="http://schemas.openxmlformats.org/officeDocument/2006/relationships/customXml" Target="../ink/ink247.xml"/><Relationship Id="rId27" Type="http://schemas.openxmlformats.org/officeDocument/2006/relationships/image" Target="../media/image95.png"/><Relationship Id="rId43" Type="http://schemas.openxmlformats.org/officeDocument/2006/relationships/image" Target="../media/image108.png"/><Relationship Id="rId48" Type="http://schemas.openxmlformats.org/officeDocument/2006/relationships/customXml" Target="../ink/ink260.xml"/><Relationship Id="rId64" Type="http://schemas.openxmlformats.org/officeDocument/2006/relationships/customXml" Target="../ink/ink268.xml"/><Relationship Id="rId69" Type="http://schemas.openxmlformats.org/officeDocument/2006/relationships/image" Target="../media/image120.png"/><Relationship Id="rId80" Type="http://schemas.openxmlformats.org/officeDocument/2006/relationships/customXml" Target="../ink/ink276.xml"/><Relationship Id="rId85" Type="http://schemas.openxmlformats.org/officeDocument/2006/relationships/image" Target="../media/image126.png"/><Relationship Id="rId12" Type="http://schemas.openxmlformats.org/officeDocument/2006/relationships/customXml" Target="../ink/ink242.xml"/><Relationship Id="rId17" Type="http://schemas.openxmlformats.org/officeDocument/2006/relationships/image" Target="../media/image90.png"/><Relationship Id="rId33" Type="http://schemas.openxmlformats.org/officeDocument/2006/relationships/image" Target="../media/image98.png"/><Relationship Id="rId38" Type="http://schemas.openxmlformats.org/officeDocument/2006/relationships/customXml" Target="../ink/ink255.xml"/><Relationship Id="rId59" Type="http://schemas.openxmlformats.org/officeDocument/2006/relationships/image" Target="../media/image115.png"/><Relationship Id="rId103" Type="http://schemas.openxmlformats.org/officeDocument/2006/relationships/image" Target="../media/image135.png"/><Relationship Id="rId108" Type="http://schemas.openxmlformats.org/officeDocument/2006/relationships/customXml" Target="../ink/ink290.xml"/><Relationship Id="rId54" Type="http://schemas.openxmlformats.org/officeDocument/2006/relationships/customXml" Target="../ink/ink263.xml"/><Relationship Id="rId70" Type="http://schemas.openxmlformats.org/officeDocument/2006/relationships/customXml" Target="../ink/ink271.xml"/><Relationship Id="rId75" Type="http://schemas.openxmlformats.org/officeDocument/2006/relationships/image" Target="../media/image122.png"/><Relationship Id="rId91" Type="http://schemas.openxmlformats.org/officeDocument/2006/relationships/image" Target="../media/image129.png"/><Relationship Id="rId96" Type="http://schemas.openxmlformats.org/officeDocument/2006/relationships/customXml" Target="../ink/ink284.xml"/><Relationship Id="rId1" Type="http://schemas.openxmlformats.org/officeDocument/2006/relationships/slideLayout" Target="../slideLayouts/slideLayout2.xml"/><Relationship Id="rId6" Type="http://schemas.openxmlformats.org/officeDocument/2006/relationships/customXml" Target="../ink/ink239.xml"/><Relationship Id="rId15" Type="http://schemas.openxmlformats.org/officeDocument/2006/relationships/image" Target="../media/image89.png"/><Relationship Id="rId23" Type="http://schemas.openxmlformats.org/officeDocument/2006/relationships/image" Target="../media/image93.png"/><Relationship Id="rId28" Type="http://schemas.openxmlformats.org/officeDocument/2006/relationships/customXml" Target="../ink/ink250.xml"/><Relationship Id="rId36" Type="http://schemas.openxmlformats.org/officeDocument/2006/relationships/customXml" Target="../ink/ink254.xml"/><Relationship Id="rId49" Type="http://schemas.openxmlformats.org/officeDocument/2006/relationships/image" Target="../media/image111.png"/><Relationship Id="rId57" Type="http://schemas.openxmlformats.org/officeDocument/2006/relationships/image" Target="../media/image103.png"/><Relationship Id="rId106" Type="http://schemas.openxmlformats.org/officeDocument/2006/relationships/customXml" Target="../ink/ink289.xml"/><Relationship Id="rId10" Type="http://schemas.openxmlformats.org/officeDocument/2006/relationships/customXml" Target="../ink/ink241.xml"/><Relationship Id="rId31" Type="http://schemas.openxmlformats.org/officeDocument/2006/relationships/image" Target="../media/image97.png"/><Relationship Id="rId44" Type="http://schemas.openxmlformats.org/officeDocument/2006/relationships/customXml" Target="../ink/ink258.xml"/><Relationship Id="rId52" Type="http://schemas.openxmlformats.org/officeDocument/2006/relationships/customXml" Target="../ink/ink262.xml"/><Relationship Id="rId60" Type="http://schemas.openxmlformats.org/officeDocument/2006/relationships/customXml" Target="../ink/ink266.xml"/><Relationship Id="rId65" Type="http://schemas.openxmlformats.org/officeDocument/2006/relationships/image" Target="../media/image118.png"/><Relationship Id="rId73" Type="http://schemas.openxmlformats.org/officeDocument/2006/relationships/image" Target="../media/image104.png"/><Relationship Id="rId78" Type="http://schemas.openxmlformats.org/officeDocument/2006/relationships/customXml" Target="../ink/ink275.xml"/><Relationship Id="rId81" Type="http://schemas.openxmlformats.org/officeDocument/2006/relationships/image" Target="../media/image124.png"/><Relationship Id="rId86" Type="http://schemas.openxmlformats.org/officeDocument/2006/relationships/customXml" Target="../ink/ink279.xml"/><Relationship Id="rId94" Type="http://schemas.openxmlformats.org/officeDocument/2006/relationships/customXml" Target="../ink/ink283.xml"/><Relationship Id="rId99" Type="http://schemas.openxmlformats.org/officeDocument/2006/relationships/image" Target="../media/image133.png"/><Relationship Id="rId101" Type="http://schemas.openxmlformats.org/officeDocument/2006/relationships/image" Target="../media/image134.png"/><Relationship Id="rId4" Type="http://schemas.openxmlformats.org/officeDocument/2006/relationships/customXml" Target="../ink/ink238.xml"/><Relationship Id="rId9" Type="http://schemas.openxmlformats.org/officeDocument/2006/relationships/image" Target="../media/image86.png"/><Relationship Id="rId13" Type="http://schemas.openxmlformats.org/officeDocument/2006/relationships/image" Target="../media/image88.png"/><Relationship Id="rId18" Type="http://schemas.openxmlformats.org/officeDocument/2006/relationships/customXml" Target="../ink/ink245.xml"/><Relationship Id="rId39" Type="http://schemas.openxmlformats.org/officeDocument/2006/relationships/image" Target="../media/image101.png"/><Relationship Id="rId109" Type="http://schemas.openxmlformats.org/officeDocument/2006/relationships/image" Target="../media/image138.png"/><Relationship Id="rId34" Type="http://schemas.openxmlformats.org/officeDocument/2006/relationships/customXml" Target="../ink/ink253.xml"/><Relationship Id="rId50" Type="http://schemas.openxmlformats.org/officeDocument/2006/relationships/customXml" Target="../ink/ink261.xml"/><Relationship Id="rId55" Type="http://schemas.openxmlformats.org/officeDocument/2006/relationships/image" Target="../media/image114.png"/><Relationship Id="rId76" Type="http://schemas.openxmlformats.org/officeDocument/2006/relationships/customXml" Target="../ink/ink274.xml"/><Relationship Id="rId97" Type="http://schemas.openxmlformats.org/officeDocument/2006/relationships/image" Target="../media/image132.png"/><Relationship Id="rId104" Type="http://schemas.openxmlformats.org/officeDocument/2006/relationships/customXml" Target="../ink/ink288.xml"/><Relationship Id="rId7" Type="http://schemas.openxmlformats.org/officeDocument/2006/relationships/image" Target="../media/image85.png"/><Relationship Id="rId71" Type="http://schemas.openxmlformats.org/officeDocument/2006/relationships/image" Target="../media/image121.png"/><Relationship Id="rId92" Type="http://schemas.openxmlformats.org/officeDocument/2006/relationships/customXml" Target="../ink/ink282.xml"/><Relationship Id="rId2" Type="http://schemas.openxmlformats.org/officeDocument/2006/relationships/notesSlide" Target="../notesSlides/notesSlide32.xml"/><Relationship Id="rId29" Type="http://schemas.openxmlformats.org/officeDocument/2006/relationships/image" Target="../media/image96.png"/><Relationship Id="rId24" Type="http://schemas.openxmlformats.org/officeDocument/2006/relationships/customXml" Target="../ink/ink248.xml"/><Relationship Id="rId40" Type="http://schemas.openxmlformats.org/officeDocument/2006/relationships/customXml" Target="../ink/ink256.xml"/><Relationship Id="rId45" Type="http://schemas.openxmlformats.org/officeDocument/2006/relationships/image" Target="../media/image109.png"/><Relationship Id="rId66" Type="http://schemas.openxmlformats.org/officeDocument/2006/relationships/customXml" Target="../ink/ink269.xml"/><Relationship Id="rId87" Type="http://schemas.openxmlformats.org/officeDocument/2006/relationships/image" Target="../media/image127.png"/><Relationship Id="rId61" Type="http://schemas.openxmlformats.org/officeDocument/2006/relationships/image" Target="../media/image116.png"/><Relationship Id="rId82" Type="http://schemas.openxmlformats.org/officeDocument/2006/relationships/customXml" Target="../ink/ink277.xml"/><Relationship Id="rId19" Type="http://schemas.openxmlformats.org/officeDocument/2006/relationships/image" Target="../media/image91.png"/><Relationship Id="rId14" Type="http://schemas.openxmlformats.org/officeDocument/2006/relationships/customXml" Target="../ink/ink243.xml"/><Relationship Id="rId30" Type="http://schemas.openxmlformats.org/officeDocument/2006/relationships/customXml" Target="../ink/ink251.xml"/><Relationship Id="rId35" Type="http://schemas.openxmlformats.org/officeDocument/2006/relationships/image" Target="../media/image99.png"/><Relationship Id="rId56" Type="http://schemas.openxmlformats.org/officeDocument/2006/relationships/customXml" Target="../ink/ink264.xml"/><Relationship Id="rId77" Type="http://schemas.openxmlformats.org/officeDocument/2006/relationships/image" Target="../media/image123.png"/><Relationship Id="rId100" Type="http://schemas.openxmlformats.org/officeDocument/2006/relationships/customXml" Target="../ink/ink286.xml"/><Relationship Id="rId105" Type="http://schemas.openxmlformats.org/officeDocument/2006/relationships/image" Target="../media/image136.png"/><Relationship Id="rId8" Type="http://schemas.openxmlformats.org/officeDocument/2006/relationships/customXml" Target="../ink/ink240.xml"/><Relationship Id="rId51" Type="http://schemas.openxmlformats.org/officeDocument/2006/relationships/image" Target="../media/image112.png"/><Relationship Id="rId72" Type="http://schemas.openxmlformats.org/officeDocument/2006/relationships/customXml" Target="../ink/ink272.xml"/><Relationship Id="rId93" Type="http://schemas.openxmlformats.org/officeDocument/2006/relationships/image" Target="../media/image130.png"/><Relationship Id="rId98" Type="http://schemas.openxmlformats.org/officeDocument/2006/relationships/customXml" Target="../ink/ink285.xml"/><Relationship Id="rId3" Type="http://schemas.openxmlformats.org/officeDocument/2006/relationships/image" Target="../media/image139.png"/><Relationship Id="rId25" Type="http://schemas.openxmlformats.org/officeDocument/2006/relationships/image" Target="../media/image94.png"/><Relationship Id="rId46" Type="http://schemas.openxmlformats.org/officeDocument/2006/relationships/customXml" Target="../ink/ink259.xml"/><Relationship Id="rId67" Type="http://schemas.openxmlformats.org/officeDocument/2006/relationships/image" Target="../media/image119.png"/><Relationship Id="rId20" Type="http://schemas.openxmlformats.org/officeDocument/2006/relationships/customXml" Target="../ink/ink246.xml"/><Relationship Id="rId41" Type="http://schemas.openxmlformats.org/officeDocument/2006/relationships/image" Target="../media/image102.png"/><Relationship Id="rId62" Type="http://schemas.openxmlformats.org/officeDocument/2006/relationships/customXml" Target="../ink/ink267.xml"/><Relationship Id="rId83" Type="http://schemas.openxmlformats.org/officeDocument/2006/relationships/image" Target="../media/image125.png"/><Relationship Id="rId88" Type="http://schemas.openxmlformats.org/officeDocument/2006/relationships/customXml" Target="../ink/ink280.xml"/></Relationships>
</file>

<file path=ppt/slides/_rels/slide3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s://files.kff.org/attachment/Report-Employer-Health-Benefits-2021-Annual-Survey.pdf"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nber.org/system/files/working_papers/w28430/w28430.pdf"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3.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3.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2: Moral Hazard in Health Care</a:t>
            </a:r>
          </a:p>
          <a:p>
            <a:r>
              <a:rPr lang="en-US" sz="2400"/>
              <a:t>January 18, </a:t>
            </a:r>
            <a:r>
              <a:rPr lang="en-US" sz="2400" dirty="0"/>
              <a:t>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endParaRPr lang="en-US" sz="2200" dirty="0">
              <a:cs typeface="Times New Roman" panose="02020603050405020304" pitchFamily="18" charset="0"/>
            </a:endParaRPr>
          </a:p>
        </p:txBody>
      </p:sp>
    </p:spTree>
    <p:extLst>
      <p:ext uri="{BB962C8B-B14F-4D97-AF65-F5344CB8AC3E}">
        <p14:creationId xmlns:p14="http://schemas.microsoft.com/office/powerpoint/2010/main" val="817304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3662786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First order conditions are therefore:</a:t>
                </a: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𝜆</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e>
                    </m:d>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_ℓ</m:t>
                        </m:r>
                      </m:e>
                    </m:d>
                  </m:oMath>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1702693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marL="274320" lvl="1" indent="0">
                  <a:buNone/>
                </a:pPr>
                <a:r>
                  <a:rPr lang="en-US" sz="2200" dirty="0">
                    <a:cs typeface="Times New Roman" panose="02020603050405020304" pitchFamily="18" charset="0"/>
                  </a:rPr>
                  <a:t>What’s the </a:t>
                </a:r>
                <a:r>
                  <a:rPr lang="en-US" sz="2200" dirty="0" err="1">
                    <a:cs typeface="Times New Roman" panose="02020603050405020304" pitchFamily="18" charset="0"/>
                  </a:rPr>
                  <a:t>Lagrangian</a:t>
                </a:r>
                <a:r>
                  <a:rPr lang="en-US" sz="2200" dirty="0">
                    <a:cs typeface="Times New Roman" panose="02020603050405020304" pitchFamily="18" charset="0"/>
                  </a:rPr>
                  <a:t>? </a:t>
                </a:r>
              </a:p>
              <a:p>
                <a:pPr marL="274320" lvl="1" indent="0">
                  <a:buNone/>
                </a:pPr>
                <a14:m>
                  <m:oMathPara xmlns:m="http://schemas.openxmlformats.org/officeDocument/2006/math">
                    <m:oMathParaPr>
                      <m:jc m:val="centerGroup"/>
                    </m:oMathParaPr>
                    <m:oMath xmlns:m="http://schemas.openxmlformats.org/officeDocument/2006/math">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𝜆</m:t>
                      </m:r>
                      <m:d>
                        <m:dPr>
                          <m:ctrlPr>
                            <a:rPr lang="en-CA" sz="220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d>
                        <m:dPr>
                          <m:ctrlPr>
                            <a:rPr lang="en-CA" sz="2200" b="0" i="1" smtClean="0">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d>
                            </m:e>
                          </m:d>
                          <m:r>
                            <a:rPr lang="en-CA" sz="2200" b="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b="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r>
                            <a:rPr lang="en-CA" sz="2200" b="0" i="1">
                              <a:latin typeface="Cambria Math" panose="02040503050406030204" pitchFamily="18" charset="0"/>
                              <a:cs typeface="Times New Roman" panose="02020603050405020304" pitchFamily="18" charset="0"/>
                            </a:rPr>
                            <m:t>−</m:t>
                          </m:r>
                          <m:r>
                            <a:rPr lang="en-CA" sz="2200" b="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b="0" i="1">
                                      <a:latin typeface="Cambria Math" panose="02040503050406030204" pitchFamily="18" charset="0"/>
                                      <a:cs typeface="Times New Roman" panose="02020603050405020304" pitchFamily="18" charset="0"/>
                                    </a:rPr>
                                    <m:t>𝑒</m:t>
                                  </m:r>
                                </m:e>
                                <m:sub>
                                  <m:r>
                                    <a:rPr lang="en-CA" sz="2200" b="0" i="1">
                                      <a:latin typeface="Cambria Math" panose="02040503050406030204" pitchFamily="18" charset="0"/>
                                      <a:cs typeface="Times New Roman" panose="02020603050405020304" pitchFamily="18" charset="0"/>
                                    </a:rPr>
                                    <m:t>ℓ</m:t>
                                  </m:r>
                                </m:sub>
                              </m:sSub>
                            </m:e>
                          </m:d>
                        </m:e>
                      </m:d>
                    </m:oMath>
                  </m:oMathPara>
                </a14:m>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First order conditions are therefore:</a:t>
                </a: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𝜆</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𝜇</m:t>
                        </m:r>
                        <m:r>
                          <a:rPr lang="en-CA" sz="2200" b="0" i="1" smtClean="0">
                            <a:latin typeface="Cambria Math" panose="02040503050406030204" pitchFamily="18" charset="0"/>
                            <a:cs typeface="Times New Roman" panose="02020603050405020304" pitchFamily="18" charset="0"/>
                          </a:rPr>
                          <m:t>𝑓</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e>
                    </m:d>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oMath>
                </a14:m>
                <a:endParaRPr lang="en-CA" sz="2200" b="0" dirty="0">
                  <a:cs typeface="Times New Roman" panose="02020603050405020304" pitchFamily="18" charset="0"/>
                </a:endParaRPr>
              </a:p>
              <a:p>
                <a:pPr lvl="1"/>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r>
                      <a:rPr lang="en-CA" sz="2200" b="0" i="1" smtClean="0">
                        <a:latin typeface="Cambria Math" panose="02040503050406030204" pitchFamily="18" charset="0"/>
                        <a:cs typeface="Times New Roman" panose="02020603050405020304" pitchFamily="18" charset="0"/>
                      </a:rPr>
                      <m:t>𝑑𝐹</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_ℓ</m:t>
                        </m:r>
                      </m:e>
                    </m:d>
                  </m:oMath>
                </a14:m>
                <a:endParaRPr lang="en-US" sz="2200" dirty="0">
                  <a:cs typeface="Times New Roman" panose="02020603050405020304" pitchFamily="18" charset="0"/>
                </a:endParaRP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a:t>
                </a:r>
                <a:r>
                  <a:rPr lang="en-US" sz="2200" b="1" dirty="0">
                    <a:cs typeface="Times New Roman" panose="02020603050405020304" pitchFamily="18" charset="0"/>
                  </a:rPr>
                  <a:t>main implication of the model </a:t>
                </a:r>
                <a:r>
                  <a:rPr lang="en-US" sz="2200" dirty="0">
                    <a:cs typeface="Times New Roman" panose="02020603050405020304" pitchFamily="18" charset="0"/>
                  </a:rPr>
                  <a:t>is in the second condition: </a:t>
                </a:r>
              </a:p>
              <a:p>
                <a:pPr marL="274320" lvl="1" indent="0">
                  <a:buNone/>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cs typeface="Times New Roman" panose="02020603050405020304" pitchFamily="18" charset="0"/>
                        </a:rPr>
                        <m:t>𝔼</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=0=</m:t>
                      </m:r>
                      <m:r>
                        <a:rPr lang="en-CA" sz="2200" b="0" i="1" smtClean="0">
                          <a:latin typeface="Cambria Math" panose="02040503050406030204" pitchFamily="18" charset="0"/>
                          <a:cs typeface="Times New Roman" panose="02020603050405020304" pitchFamily="18" charset="0"/>
                        </a:rPr>
                        <m:t>𝑣</m:t>
                      </m:r>
                      <m:d>
                        <m:dPr>
                          <m:ctrlPr>
                            <a:rPr lang="en-CA" sz="2200" b="0" i="1" smtClean="0">
                              <a:latin typeface="Cambria Math" panose="02040503050406030204" pitchFamily="18" charset="0"/>
                              <a:cs typeface="Times New Roman" panose="02020603050405020304" pitchFamily="18" charset="0"/>
                            </a:rPr>
                          </m:ctrlPr>
                        </m:dPr>
                        <m:e>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𝑤</m:t>
                              </m:r>
                            </m:e>
                            <m:sup>
                              <m:r>
                                <a:rPr lang="en-CA" sz="2200" b="0" i="1" smtClean="0">
                                  <a:latin typeface="Cambria Math" panose="02040503050406030204" pitchFamily="18" charset="0"/>
                                  <a:cs typeface="Times New Roman" panose="02020603050405020304" pitchFamily="18" charset="0"/>
                                </a:rPr>
                                <m:t>∗</m:t>
                              </m:r>
                            </m:sup>
                          </m:sSup>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oMath>
                  </m:oMathPara>
                </a14:m>
                <a:endParaRPr lang="en-CA" sz="2200" b="0" dirty="0">
                  <a:cs typeface="Times New Roman" panose="02020603050405020304" pitchFamily="18" charset="0"/>
                </a:endParaRPr>
              </a:p>
              <a:p>
                <a:pPr marL="274320" lvl="1" indent="0">
                  <a:buNone/>
                </a:pPr>
                <a:r>
                  <a:rPr lang="en-US" sz="2200" dirty="0">
                    <a:cs typeface="Times New Roman" panose="02020603050405020304" pitchFamily="18" charset="0"/>
                  </a:rPr>
                  <a:t>But there is a </a:t>
                </a:r>
                <a:r>
                  <a:rPr lang="en-US" sz="2200" b="1" dirty="0">
                    <a:cs typeface="Times New Roman" panose="02020603050405020304" pitchFamily="18" charset="0"/>
                  </a:rPr>
                  <a:t>tradeoff </a:t>
                </a:r>
                <a:r>
                  <a:rPr lang="en-US" sz="2200" dirty="0">
                    <a:cs typeface="Times New Roman" panose="02020603050405020304" pitchFamily="18" charset="0"/>
                  </a:rPr>
                  <a:t>between the agent’s incentives and their </a:t>
                </a:r>
                <a:r>
                  <a:rPr lang="en-US" sz="2200" b="1" dirty="0">
                    <a:cs typeface="Times New Roman" panose="02020603050405020304" pitchFamily="18" charset="0"/>
                  </a:rPr>
                  <a:t>risk aversion: </a:t>
                </a:r>
              </a:p>
              <a:p>
                <a:pPr marL="274320" lvl="1" indent="0">
                  <a:buNone/>
                </a:pPr>
                <a14:m>
                  <m:oMathPara xmlns:m="http://schemas.openxmlformats.org/officeDocument/2006/math">
                    <m:oMathParaPr>
                      <m:jc m:val="centerGroup"/>
                    </m:oMathParaPr>
                    <m:oMath xmlns:m="http://schemas.openxmlformats.org/officeDocument/2006/math">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r>
                        <a:rPr lang="en-CA" sz="2200" b="0" i="1" smtClean="0">
                          <a:latin typeface="Cambria Math" panose="02040503050406030204" pitchFamily="18" charset="0"/>
                          <a:cs typeface="Times New Roman" panose="02020603050405020304" pitchFamily="18" charset="0"/>
                        </a:rPr>
                        <m:t>&gt;0, </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𝑣</m:t>
                          </m:r>
                        </m:e>
                        <m:sup>
                          <m:r>
                            <a:rPr lang="en-CA" sz="2200" b="0" i="1" smtClean="0">
                              <a:latin typeface="Cambria Math" panose="02040503050406030204" pitchFamily="18" charset="0"/>
                              <a:cs typeface="Times New Roman" panose="02020603050405020304" pitchFamily="18" charset="0"/>
                            </a:rPr>
                            <m:t>′′</m:t>
                          </m:r>
                        </m:sup>
                      </m:sSup>
                      <m:r>
                        <a:rPr lang="en-CA" sz="2200" b="0" i="1" smtClean="0">
                          <a:latin typeface="Cambria Math" panose="02040503050406030204" pitchFamily="18" charset="0"/>
                          <a:cs typeface="Times New Roman" panose="02020603050405020304" pitchFamily="18" charset="0"/>
                        </a:rPr>
                        <m:t>&lt;0⇒</m:t>
                      </m:r>
                      <m:r>
                        <a:rPr lang="en-CA" sz="2200" i="1">
                          <a:latin typeface="Cambria Math" panose="02040503050406030204" pitchFamily="18" charset="0"/>
                          <a:cs typeface="Times New Roman" panose="02020603050405020304" pitchFamily="18" charset="0"/>
                        </a:rPr>
                        <m:t>𝔼</m:t>
                      </m:r>
                      <m:d>
                        <m:dPr>
                          <m:begChr m:val="["/>
                          <m:endChr m:val="]"/>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𝑣</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𝔼</m:t>
                          </m:r>
                          <m:d>
                            <m:dPr>
                              <m:begChr m:val="["/>
                              <m:endChr m:val="]"/>
                              <m:ctrlPr>
                                <a:rPr lang="en-CA" sz="2200" i="1">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d>
                        </m:e>
                      </m:d>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𝜌</m:t>
                      </m:r>
                    </m:oMath>
                  </m:oMathPara>
                </a14:m>
                <a:endParaRPr lang="en-US" sz="22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𝔼</m:t>
                      </m:r>
                      <m:d>
                        <m:dPr>
                          <m:begChr m:val="["/>
                          <m:endChr m:val="]"/>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𝑤</m:t>
                          </m:r>
                          <m:d>
                            <m:dPr>
                              <m:ctrlPr>
                                <a:rPr lang="en-CA" sz="2200" b="0" i="1" smtClean="0">
                                  <a:latin typeface="Cambria Math" panose="02040503050406030204" pitchFamily="18" charset="0"/>
                                  <a:cs typeface="Times New Roman" panose="02020603050405020304" pitchFamily="18" charset="0"/>
                                </a:rPr>
                              </m:ctrlPr>
                            </m:dPr>
                            <m:e>
                              <m:r>
                                <a:rPr lang="en-CA" sz="2200" b="0" i="1" smtClean="0">
                                  <a:latin typeface="Cambria Math" panose="02040503050406030204" pitchFamily="18" charset="0"/>
                                  <a:cs typeface="Times New Roman" panose="02020603050405020304" pitchFamily="18" charset="0"/>
                                </a:rPr>
                                <m:t>𝜋</m:t>
                              </m:r>
                            </m:e>
                          </m:d>
                        </m:e>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m:t>
                      </m:r>
                      <m:sSup>
                        <m:sSupPr>
                          <m:ctrlPr>
                            <a:rPr lang="en-CA" sz="2200" b="0" i="1" smtClean="0">
                              <a:latin typeface="Cambria Math" panose="02040503050406030204" pitchFamily="18" charset="0"/>
                              <a:cs typeface="Times New Roman" panose="02020603050405020304" pitchFamily="18" charset="0"/>
                            </a:rPr>
                          </m:ctrlPr>
                        </m:sSupPr>
                        <m:e>
                          <m:r>
                            <a:rPr lang="en-CA" sz="2200" b="0" i="1" smtClean="0">
                              <a:latin typeface="Cambria Math" panose="02040503050406030204" pitchFamily="18" charset="0"/>
                              <a:cs typeface="Times New Roman" panose="02020603050405020304" pitchFamily="18" charset="0"/>
                            </a:rPr>
                            <m:t>𝑤</m:t>
                          </m:r>
                        </m:e>
                        <m:sup>
                          <m:r>
                            <a:rPr lang="en-CA" sz="2200" b="0" i="1" smtClean="0">
                              <a:latin typeface="Cambria Math" panose="02040503050406030204" pitchFamily="18" charset="0"/>
                              <a:cs typeface="Times New Roman" panose="02020603050405020304" pitchFamily="18" charset="0"/>
                            </a:rPr>
                            <m:t>∗</m:t>
                          </m:r>
                        </m:sup>
                      </m:sSup>
                      <m:r>
                        <a:rPr lang="en-CA" sz="22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200" b="1" i="1" smtClean="0">
                          <a:solidFill>
                            <a:schemeClr val="accent2">
                              <a:lumMod val="75000"/>
                            </a:schemeClr>
                          </a:solidFill>
                          <a:latin typeface="Cambria Math" panose="02040503050406030204" pitchFamily="18" charset="0"/>
                          <a:cs typeface="Times New Roman" panose="02020603050405020304" pitchFamily="18" charset="0"/>
                        </a:rPr>
                        <m:t>𝝆</m:t>
                      </m:r>
                    </m:oMath>
                  </m:oMathPara>
                </a14:m>
                <a:endParaRPr lang="en-US" sz="2200" b="1"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CA">
                    <a:noFill/>
                  </a:rPr>
                  <a:t> </a:t>
                </a:r>
              </a:p>
            </p:txBody>
          </p:sp>
        </mc:Fallback>
      </mc:AlternateContent>
    </p:spTree>
    <p:extLst>
      <p:ext uri="{BB962C8B-B14F-4D97-AF65-F5344CB8AC3E}">
        <p14:creationId xmlns:p14="http://schemas.microsoft.com/office/powerpoint/2010/main" val="460352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0"/>
            <a:ext cx="102108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2"/>
            <a:r>
              <a:rPr lang="en-US" sz="2200" dirty="0">
                <a:cs typeface="Times New Roman" panose="02020603050405020304" pitchFamily="18" charset="0"/>
              </a:rPr>
              <a:t>“Effort” decreases with insurance (example: locking your car)</a:t>
            </a:r>
          </a:p>
          <a:p>
            <a:pPr lvl="1"/>
            <a:r>
              <a:rPr lang="en-US" sz="2200" dirty="0">
                <a:cs typeface="Times New Roman" panose="02020603050405020304" pitchFamily="18" charset="0"/>
              </a:rPr>
              <a:t>What kinds of private information exist in health care? </a:t>
            </a:r>
          </a:p>
        </p:txBody>
      </p:sp>
    </p:spTree>
    <p:extLst>
      <p:ext uri="{BB962C8B-B14F-4D97-AF65-F5344CB8AC3E}">
        <p14:creationId xmlns:p14="http://schemas.microsoft.com/office/powerpoint/2010/main" val="4029915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p:txBody>
      </p:sp>
      <p:pic>
        <p:nvPicPr>
          <p:cNvPr id="4" name="Screen Recording 3">
            <a:hlinkClick r:id="" action="ppaction://media"/>
            <a:extLst>
              <a:ext uri="{FF2B5EF4-FFF2-40B4-BE49-F238E27FC236}">
                <a16:creationId xmlns:a16="http://schemas.microsoft.com/office/drawing/2014/main" id="{A4300B54-6C48-D758-B525-90F0C0B3DEA8}"/>
              </a:ext>
            </a:extLst>
          </p:cNvPr>
          <p:cNvPicPr>
            <a:picLocks noChangeAspect="1"/>
          </p:cNvPicPr>
          <p:nvPr>
            <a:videoFile r:link="rId1"/>
            <p:extLst>
              <p:ext uri="{DAA4B4D4-6D71-4841-9C94-3DE7FCFB9230}">
                <p14:media xmlns:p14="http://schemas.microsoft.com/office/powerpoint/2010/main" r:embed="rId2">
                  <p14:trim end="441.9"/>
                </p14:media>
              </p:ext>
            </p:extLst>
          </p:nvPr>
        </p:nvPicPr>
        <p:blipFill>
          <a:blip r:embed="rId5"/>
          <a:stretch>
            <a:fillRect/>
          </a:stretch>
        </p:blipFill>
        <p:spPr>
          <a:xfrm>
            <a:off x="1219200" y="1905000"/>
            <a:ext cx="4781550" cy="3581400"/>
          </a:xfrm>
          <a:prstGeom prst="rect">
            <a:avLst/>
          </a:prstGeom>
        </p:spPr>
      </p:pic>
    </p:spTree>
    <p:extLst>
      <p:ext uri="{BB962C8B-B14F-4D97-AF65-F5344CB8AC3E}">
        <p14:creationId xmlns:p14="http://schemas.microsoft.com/office/powerpoint/2010/main" val="1354494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7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When we talk about </a:t>
            </a:r>
            <a:r>
              <a:rPr lang="en-US" sz="2200" b="1" dirty="0">
                <a:cs typeface="Times New Roman" panose="02020603050405020304" pitchFamily="18" charset="0"/>
              </a:rPr>
              <a:t>moral hazard </a:t>
            </a:r>
            <a:r>
              <a:rPr lang="en-US" sz="2200" dirty="0">
                <a:cs typeface="Times New Roman" panose="02020603050405020304" pitchFamily="18" charset="0"/>
              </a:rPr>
              <a:t>in health care, though, we usually mean: </a:t>
            </a:r>
          </a:p>
          <a:p>
            <a:pPr lvl="1"/>
            <a:r>
              <a:rPr lang="en-US" sz="2200" dirty="0">
                <a:cs typeface="Times New Roman" panose="02020603050405020304" pitchFamily="18" charset="0"/>
              </a:rPr>
              <a:t>Less about “effort” for health (although this exists)</a:t>
            </a:r>
          </a:p>
          <a:p>
            <a:pPr lvl="1"/>
            <a:r>
              <a:rPr lang="en-US" sz="2200" dirty="0">
                <a:cs typeface="Times New Roman" panose="02020603050405020304" pitchFamily="18" charset="0"/>
              </a:rPr>
              <a:t>See Ehrlich and Becker (1972) for a model</a:t>
            </a:r>
          </a:p>
        </p:txBody>
      </p:sp>
    </p:spTree>
    <p:extLst>
      <p:ext uri="{BB962C8B-B14F-4D97-AF65-F5344CB8AC3E}">
        <p14:creationId xmlns:p14="http://schemas.microsoft.com/office/powerpoint/2010/main" val="656679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200" dirty="0">
                <a:cs typeface="Times New Roman" panose="02020603050405020304" pitchFamily="18" charset="0"/>
              </a:rPr>
              <a:t>Main takeaway: moral hazard drives </a:t>
            </a:r>
            <a:r>
              <a:rPr lang="en-US" sz="2200" b="1" dirty="0">
                <a:cs typeface="Times New Roman" panose="02020603050405020304" pitchFamily="18" charset="0"/>
              </a:rPr>
              <a:t>wedge </a:t>
            </a:r>
            <a:r>
              <a:rPr lang="en-US" sz="2200" dirty="0">
                <a:cs typeface="Times New Roman" panose="02020603050405020304" pitchFamily="18" charset="0"/>
              </a:rPr>
              <a:t>between agents with private information</a:t>
            </a:r>
          </a:p>
          <a:p>
            <a:pPr lvl="1"/>
            <a:r>
              <a:rPr lang="en-US" sz="2200" dirty="0">
                <a:cs typeface="Times New Roman" panose="02020603050405020304" pitchFamily="18" charset="0"/>
              </a:rPr>
              <a:t>What kinds of private information exist in health care? </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When we talk about </a:t>
            </a:r>
            <a:r>
              <a:rPr lang="en-US" sz="2200" b="1" dirty="0">
                <a:cs typeface="Times New Roman" panose="02020603050405020304" pitchFamily="18" charset="0"/>
              </a:rPr>
              <a:t>moral hazard </a:t>
            </a:r>
            <a:r>
              <a:rPr lang="en-US" sz="2200" dirty="0">
                <a:cs typeface="Times New Roman" panose="02020603050405020304" pitchFamily="18" charset="0"/>
              </a:rPr>
              <a:t>in health care, though, we usually mean: </a:t>
            </a:r>
          </a:p>
          <a:p>
            <a:pPr lvl="1"/>
            <a:r>
              <a:rPr lang="en-US" sz="2200" dirty="0">
                <a:cs typeface="Times New Roman" panose="02020603050405020304" pitchFamily="18" charset="0"/>
              </a:rPr>
              <a:t>Less about “effort” for health (although this exists)</a:t>
            </a:r>
          </a:p>
          <a:p>
            <a:pPr lvl="1"/>
            <a:r>
              <a:rPr lang="en-US" sz="2200" dirty="0">
                <a:cs typeface="Times New Roman" panose="02020603050405020304" pitchFamily="18" charset="0"/>
              </a:rPr>
              <a:t>More about </a:t>
            </a:r>
            <a:r>
              <a:rPr lang="en-US" sz="2200" b="1" dirty="0">
                <a:cs typeface="Times New Roman" panose="02020603050405020304" pitchFamily="18" charset="0"/>
              </a:rPr>
              <a:t>price responsiveness </a:t>
            </a:r>
            <a:r>
              <a:rPr lang="en-US" sz="2200" dirty="0">
                <a:cs typeface="Times New Roman" panose="02020603050405020304" pitchFamily="18" charset="0"/>
              </a:rPr>
              <a:t>arising from insurance</a:t>
            </a:r>
          </a:p>
          <a:p>
            <a:pPr lvl="2"/>
            <a:r>
              <a:rPr lang="en-US" sz="2200" dirty="0">
                <a:cs typeface="Times New Roman" panose="02020603050405020304" pitchFamily="18" charset="0"/>
              </a:rPr>
              <a:t>Dates back to Arrow (1963): “The Welfare Economics of Medical Care”</a:t>
            </a:r>
          </a:p>
          <a:p>
            <a:pPr lvl="2"/>
            <a:r>
              <a:rPr lang="en-US" sz="2200" dirty="0">
                <a:cs typeface="Times New Roman" panose="02020603050405020304" pitchFamily="18" charset="0"/>
              </a:rPr>
              <a:t>Most recently, refers to </a:t>
            </a:r>
            <a:r>
              <a:rPr lang="en-US" sz="2200" u="sng" dirty="0">
                <a:cs typeface="Times New Roman" panose="02020603050405020304" pitchFamily="18" charset="0"/>
              </a:rPr>
              <a:t>the price elasticity of demand for health care</a:t>
            </a:r>
            <a:r>
              <a:rPr lang="en-US" sz="2200" dirty="0">
                <a:cs typeface="Times New Roman" panose="02020603050405020304" pitchFamily="18" charset="0"/>
              </a:rPr>
              <a:t>, </a:t>
            </a:r>
            <a:r>
              <a:rPr lang="en-US" sz="2200" i="1" dirty="0">
                <a:cs typeface="Times New Roman" panose="02020603050405020304" pitchFamily="18" charset="0"/>
              </a:rPr>
              <a:t>conditional </a:t>
            </a:r>
            <a:r>
              <a:rPr lang="en-US" sz="2200" dirty="0">
                <a:cs typeface="Times New Roman" panose="02020603050405020304" pitchFamily="18" charset="0"/>
              </a:rPr>
              <a:t>on underlying health status</a:t>
            </a:r>
          </a:p>
          <a:p>
            <a:pPr lvl="2"/>
            <a:r>
              <a:rPr lang="en-US" sz="2200" dirty="0">
                <a:cs typeface="Times New Roman" panose="02020603050405020304" pitchFamily="18" charset="0"/>
              </a:rPr>
              <a:t>This affects </a:t>
            </a:r>
            <a:r>
              <a:rPr lang="en-US" sz="2200" u="sng" dirty="0">
                <a:cs typeface="Times New Roman" panose="02020603050405020304" pitchFamily="18" charset="0"/>
              </a:rPr>
              <a:t>price of services</a:t>
            </a:r>
            <a:r>
              <a:rPr lang="en-US" sz="2200" dirty="0">
                <a:cs typeface="Times New Roman" panose="02020603050405020304" pitchFamily="18" charset="0"/>
              </a:rPr>
              <a:t>, </a:t>
            </a:r>
            <a:r>
              <a:rPr lang="en-US" sz="2200" u="sng" dirty="0">
                <a:cs typeface="Times New Roman" panose="02020603050405020304" pitchFamily="18" charset="0"/>
              </a:rPr>
              <a:t>optimal contract design</a:t>
            </a:r>
            <a:r>
              <a:rPr lang="en-US" sz="2200" dirty="0">
                <a:cs typeface="Times New Roman" panose="02020603050405020304" pitchFamily="18" charset="0"/>
              </a:rPr>
              <a:t>, and </a:t>
            </a:r>
            <a:r>
              <a:rPr lang="en-US" sz="2200" u="sng" dirty="0">
                <a:cs typeface="Times New Roman" panose="02020603050405020304" pitchFamily="18" charset="0"/>
              </a:rPr>
              <a:t>level of utilization</a:t>
            </a:r>
            <a:endParaRPr lang="en-US" sz="2200" dirty="0">
              <a:cs typeface="Times New Roman" panose="02020603050405020304" pitchFamily="18" charset="0"/>
            </a:endParaRPr>
          </a:p>
        </p:txBody>
      </p:sp>
    </p:spTree>
    <p:extLst>
      <p:ext uri="{BB962C8B-B14F-4D97-AF65-F5344CB8AC3E}">
        <p14:creationId xmlns:p14="http://schemas.microsoft.com/office/powerpoint/2010/main" val="1695879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Two types of moral hazard: </a:t>
            </a:r>
            <a:r>
              <a:rPr lang="en-US" sz="2400" i="1" dirty="0">
                <a:cs typeface="Times New Roman" panose="02020603050405020304" pitchFamily="18" charset="0"/>
              </a:rPr>
              <a:t>ex-ante</a:t>
            </a:r>
            <a:r>
              <a:rPr lang="en-US" sz="2400" dirty="0">
                <a:cs typeface="Times New Roman" panose="02020603050405020304" pitchFamily="18" charset="0"/>
              </a:rPr>
              <a:t> and </a:t>
            </a:r>
            <a:r>
              <a:rPr lang="en-US" sz="2400" i="1" dirty="0">
                <a:cs typeface="Times New Roman" panose="02020603050405020304" pitchFamily="18" charset="0"/>
              </a:rPr>
              <a:t>ex-post</a:t>
            </a:r>
          </a:p>
          <a:p>
            <a:pPr lvl="1"/>
            <a:r>
              <a:rPr lang="en-US" sz="2400" b="1" i="1" dirty="0">
                <a:cs typeface="Times New Roman" panose="02020603050405020304" pitchFamily="18" charset="0"/>
              </a:rPr>
              <a:t>Ex-ante moral hazard: </a:t>
            </a:r>
            <a:r>
              <a:rPr lang="en-US" sz="2400" dirty="0">
                <a:cs typeface="Times New Roman" panose="02020603050405020304" pitchFamily="18" charset="0"/>
              </a:rPr>
              <a:t>behavior changes before an event happens</a:t>
            </a:r>
          </a:p>
          <a:p>
            <a:pPr lvl="1"/>
            <a:endParaRPr lang="en-US" sz="2400" dirty="0">
              <a:cs typeface="Times New Roman" panose="02020603050405020304" pitchFamily="18" charset="0"/>
            </a:endParaRPr>
          </a:p>
        </p:txBody>
      </p:sp>
      <p:pic>
        <p:nvPicPr>
          <p:cNvPr id="3074" name="Picture 2">
            <a:extLst>
              <a:ext uri="{FF2B5EF4-FFF2-40B4-BE49-F238E27FC236}">
                <a16:creationId xmlns:a16="http://schemas.microsoft.com/office/drawing/2014/main" id="{8EC8C9ED-6CF8-2AFD-A1ED-42DD4D4FB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875201"/>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298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in Health Care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Two types of moral hazard: </a:t>
            </a:r>
            <a:r>
              <a:rPr lang="en-US" sz="2400" i="1" dirty="0">
                <a:cs typeface="Times New Roman" panose="02020603050405020304" pitchFamily="18" charset="0"/>
              </a:rPr>
              <a:t>ex-ante</a:t>
            </a:r>
            <a:r>
              <a:rPr lang="en-US" sz="2400" dirty="0">
                <a:cs typeface="Times New Roman" panose="02020603050405020304" pitchFamily="18" charset="0"/>
              </a:rPr>
              <a:t> and </a:t>
            </a:r>
            <a:r>
              <a:rPr lang="en-US" sz="2400" i="1" dirty="0">
                <a:cs typeface="Times New Roman" panose="02020603050405020304" pitchFamily="18" charset="0"/>
              </a:rPr>
              <a:t>ex-post</a:t>
            </a:r>
          </a:p>
          <a:p>
            <a:pPr lvl="1"/>
            <a:r>
              <a:rPr lang="en-US" sz="2400" b="1" i="1" dirty="0">
                <a:cs typeface="Times New Roman" panose="02020603050405020304" pitchFamily="18" charset="0"/>
              </a:rPr>
              <a:t>Ex-ante moral hazard: </a:t>
            </a:r>
            <a:r>
              <a:rPr lang="en-US" sz="2400" dirty="0">
                <a:cs typeface="Times New Roman" panose="02020603050405020304" pitchFamily="18" charset="0"/>
              </a:rPr>
              <a:t>behavior changes before an event happens</a:t>
            </a:r>
          </a:p>
          <a:p>
            <a:pPr lvl="1"/>
            <a:r>
              <a:rPr lang="en-US" sz="2400" b="1" i="1" dirty="0">
                <a:cs typeface="Times New Roman" panose="02020603050405020304" pitchFamily="18" charset="0"/>
              </a:rPr>
              <a:t>Ex-post moral hazard: </a:t>
            </a:r>
            <a:r>
              <a:rPr lang="en-US" sz="2400" dirty="0">
                <a:cs typeface="Times New Roman" panose="02020603050405020304" pitchFamily="18" charset="0"/>
              </a:rPr>
              <a:t>behavior changes after an event happens</a:t>
            </a:r>
          </a:p>
          <a:p>
            <a:pPr lvl="1"/>
            <a:endParaRPr lang="en-US" sz="2400" dirty="0">
              <a:cs typeface="Times New Roman" panose="02020603050405020304" pitchFamily="18" charset="0"/>
            </a:endParaRPr>
          </a:p>
        </p:txBody>
      </p:sp>
      <p:pic>
        <p:nvPicPr>
          <p:cNvPr id="4098" name="Picture 2">
            <a:extLst>
              <a:ext uri="{FF2B5EF4-FFF2-40B4-BE49-F238E27FC236}">
                <a16:creationId xmlns:a16="http://schemas.microsoft.com/office/drawing/2014/main" id="{1E444C0C-D604-735C-1FFF-FFEE6EBB47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384138"/>
            <a:ext cx="7315200" cy="4105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06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Health can be modeled as a </a:t>
            </a:r>
            <a:r>
              <a:rPr lang="en-US" sz="2400" b="1" dirty="0">
                <a:solidFill>
                  <a:srgbClr val="0070C0"/>
                </a:solidFill>
                <a:cs typeface="Times New Roman" panose="02020603050405020304" pitchFamily="18" charset="0"/>
              </a:rPr>
              <a:t>choice</a:t>
            </a:r>
          </a:p>
          <a:p>
            <a:r>
              <a:rPr lang="en-US" sz="2400" dirty="0">
                <a:cs typeface="Times New Roman" panose="02020603050405020304" pitchFamily="18" charset="0"/>
              </a:rPr>
              <a:t>Health evolves over time in response to investments</a:t>
            </a:r>
          </a:p>
          <a:p>
            <a:r>
              <a:rPr lang="en-US" sz="2400" dirty="0">
                <a:cs typeface="Times New Roman" panose="02020603050405020304" pitchFamily="18" charset="0"/>
              </a:rPr>
              <a:t>Accounting for spillovers within households may explain disparities in investments</a:t>
            </a:r>
          </a:p>
          <a:p>
            <a:r>
              <a:rPr lang="en-US" sz="2400" dirty="0">
                <a:cs typeface="Times New Roman" panose="02020603050405020304" pitchFamily="18" charset="0"/>
              </a:rPr>
              <a:t>Is the empirical evidence consistent with these predictions? Meh. </a:t>
            </a:r>
          </a:p>
          <a:p>
            <a:r>
              <a:rPr lang="en-US" sz="2400" dirty="0">
                <a:cs typeface="Times New Roman" panose="02020603050405020304" pitchFamily="18" charset="0"/>
              </a:rPr>
              <a:t>Is the model trash? Also meh.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746653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Why is Moral Hazard Bad?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799"/>
            <a:ext cx="10287000" cy="4572000"/>
          </a:xfrm>
        </p:spPr>
        <p:txBody>
          <a:bodyPr>
            <a:normAutofit/>
          </a:bodyPr>
          <a:lstStyle/>
          <a:p>
            <a:pPr lvl="1"/>
            <a:r>
              <a:rPr lang="en-US" sz="2400" dirty="0">
                <a:cs typeface="Times New Roman" panose="02020603050405020304" pitchFamily="18" charset="0"/>
              </a:rPr>
              <a:t>Moral hazard creates a </a:t>
            </a:r>
            <a:r>
              <a:rPr lang="en-US" sz="2400" b="1" dirty="0">
                <a:cs typeface="Times New Roman" panose="02020603050405020304" pitchFamily="18" charset="0"/>
              </a:rPr>
              <a:t>tradeoff </a:t>
            </a:r>
            <a:r>
              <a:rPr lang="en-US" sz="2400" dirty="0">
                <a:cs typeface="Times New Roman" panose="02020603050405020304" pitchFamily="18" charset="0"/>
              </a:rPr>
              <a:t>between protecting against risk (which is good for risk averse people!) and optimal health behaviors (also good!) </a:t>
            </a:r>
          </a:p>
          <a:p>
            <a:pPr lvl="1"/>
            <a:r>
              <a:rPr lang="en-US" sz="2400" dirty="0">
                <a:cs typeface="Times New Roman" panose="02020603050405020304" pitchFamily="18" charset="0"/>
              </a:rPr>
              <a:t>In short, moral hazard moves us away from a </a:t>
            </a:r>
            <a:r>
              <a:rPr lang="en-US" sz="2400" b="1" dirty="0">
                <a:solidFill>
                  <a:schemeClr val="accent2">
                    <a:lumMod val="75000"/>
                  </a:schemeClr>
                </a:solidFill>
                <a:cs typeface="Times New Roman" panose="02020603050405020304" pitchFamily="18" charset="0"/>
              </a:rPr>
              <a:t>first best equilibrium </a:t>
            </a:r>
            <a:endParaRPr lang="en-US" sz="2400" dirty="0">
              <a:solidFill>
                <a:schemeClr val="accent2">
                  <a:lumMod val="75000"/>
                </a:schemeClr>
              </a:solidFill>
              <a:cs typeface="Times New Roman" panose="02020603050405020304" pitchFamily="18" charset="0"/>
            </a:endParaRPr>
          </a:p>
          <a:p>
            <a:pPr lvl="1"/>
            <a:endParaRPr lang="en-US" sz="2400" dirty="0">
              <a:cs typeface="Times New Roman" panose="02020603050405020304" pitchFamily="18" charset="0"/>
            </a:endParaRPr>
          </a:p>
        </p:txBody>
      </p:sp>
      <p:pic>
        <p:nvPicPr>
          <p:cNvPr id="5122" name="Picture 2" descr="yeah... if you could just do your job That'd be great - That Would Be Great  (Office Space Bill Lumbergh) | Make a Meme">
            <a:extLst>
              <a:ext uri="{FF2B5EF4-FFF2-40B4-BE49-F238E27FC236}">
                <a16:creationId xmlns:a16="http://schemas.microsoft.com/office/drawing/2014/main" id="{29E2D637-4126-6295-5E0A-134461615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2603" y="2209800"/>
            <a:ext cx="6262688"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782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1298448"/>
          </a:xfrm>
        </p:spPr>
        <p:txBody>
          <a:bodyPr/>
          <a:lstStyle/>
          <a:p>
            <a:r>
              <a:rPr lang="en-US" dirty="0" err="1"/>
              <a:t>Zeckhauser</a:t>
            </a:r>
            <a:r>
              <a:rPr lang="en-US" dirty="0"/>
              <a:t> (1970)</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a:xfrm>
            <a:off x="1266537" y="4595888"/>
            <a:ext cx="9418320" cy="1691640"/>
          </a:xfrm>
        </p:spPr>
        <p:txBody>
          <a:bodyPr/>
          <a:lstStyle/>
          <a:p>
            <a:r>
              <a:rPr lang="en-US" dirty="0"/>
              <a:t>“Health Insurance, Moral Hazard, and Managed Care.” </a:t>
            </a:r>
            <a:r>
              <a:rPr lang="en-US" i="1" dirty="0"/>
              <a:t>Journal of Economics and Management Strategy</a:t>
            </a:r>
            <a:endParaRPr lang="en-US" dirty="0"/>
          </a:p>
        </p:txBody>
      </p:sp>
      <p:sp>
        <p:nvSpPr>
          <p:cNvPr id="6" name="Title 3">
            <a:extLst>
              <a:ext uri="{FF2B5EF4-FFF2-40B4-BE49-F238E27FC236}">
                <a16:creationId xmlns:a16="http://schemas.microsoft.com/office/drawing/2014/main" id="{65C21660-AC44-3EE6-2DF7-06760B4CDC4C}"/>
              </a:ext>
            </a:extLst>
          </p:cNvPr>
          <p:cNvSpPr txBox="1">
            <a:spLocks/>
          </p:cNvSpPr>
          <p:nvPr/>
        </p:nvSpPr>
        <p:spPr>
          <a:xfrm>
            <a:off x="1261872" y="3428534"/>
            <a:ext cx="10625328" cy="12984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Times New Roman" panose="02020603050405020304" pitchFamily="18" charset="0"/>
                <a:ea typeface="+mj-ea"/>
                <a:cs typeface="+mj-cs"/>
              </a:defRPr>
            </a:lvl1pPr>
          </a:lstStyle>
          <a:p>
            <a:r>
              <a:rPr lang="en-US" dirty="0"/>
              <a:t>Ma &amp; Riordan (2002)</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60317" y="1977157"/>
            <a:ext cx="9418320"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dirty="0"/>
              <a:t>“Medical Insurance: A Case Study of the Tradeoff between Risk Spreading and Appropriate Incentives” </a:t>
            </a:r>
            <a:r>
              <a:rPr lang="en-US" i="1" dirty="0"/>
              <a:t>Journal of Economic Theory</a:t>
            </a:r>
            <a:endParaRPr lang="en-US" dirty="0"/>
          </a:p>
        </p:txBody>
      </p:sp>
    </p:spTree>
    <p:extLst>
      <p:ext uri="{BB962C8B-B14F-4D97-AF65-F5344CB8AC3E}">
        <p14:creationId xmlns:p14="http://schemas.microsoft.com/office/powerpoint/2010/main" val="4057525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Consumers have two states of the world: sick and healthy</a:t>
                </a:r>
              </a:p>
              <a:p>
                <a:pPr lvl="1"/>
                <a:r>
                  <a:rPr lang="en-US" sz="2400" dirty="0">
                    <a:cs typeface="Times New Roman" panose="02020603050405020304" pitchFamily="18" charset="0"/>
                  </a:rPr>
                  <a:t>Assume that probability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𝑠𝑖𝑐𝑘</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is known</a:t>
                </a:r>
              </a:p>
              <a:p>
                <a:pPr lvl="1"/>
                <a:r>
                  <a:rPr lang="en-CA" sz="2400" dirty="0">
                    <a:cs typeface="Times New Roman" panose="02020603050405020304" pitchFamily="18" charset="0"/>
                  </a:rPr>
                  <a:t>There </a:t>
                </a:r>
                <a:r>
                  <a:rPr lang="en-US" sz="2400" dirty="0">
                    <a:cs typeface="Times New Roman" panose="02020603050405020304" pitchFamily="18" charset="0"/>
                  </a:rPr>
                  <a:t>is a loss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from sickness:</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𝑈</m:t>
                          </m:r>
                        </m:e>
                      </m:d>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e>
                      </m:d>
                    </m:oMath>
                  </m:oMathPara>
                </a14:m>
                <a:endParaRPr lang="en-CA"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649558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Consumers have two states of the world: sick and healthy</a:t>
                </a:r>
              </a:p>
              <a:p>
                <a:pPr lvl="1"/>
                <a:r>
                  <a:rPr lang="en-US" sz="2400" dirty="0">
                    <a:cs typeface="Times New Roman" panose="02020603050405020304" pitchFamily="18" charset="0"/>
                  </a:rPr>
                  <a:t>Assume that probability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m:t>
                    </m:r>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𝑠𝑖𝑐𝑘</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is known</a:t>
                </a:r>
              </a:p>
              <a:p>
                <a:pPr lvl="1"/>
                <a:r>
                  <a:rPr lang="en-CA" sz="2400" dirty="0">
                    <a:cs typeface="Times New Roman" panose="02020603050405020304" pitchFamily="18" charset="0"/>
                  </a:rPr>
                  <a:t>There </a:t>
                </a:r>
                <a:r>
                  <a:rPr lang="en-US" sz="2400" dirty="0">
                    <a:cs typeface="Times New Roman" panose="02020603050405020304" pitchFamily="18" charset="0"/>
                  </a:rPr>
                  <a:t>is a loss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from sickness:</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𝑈</m:t>
                          </m:r>
                        </m:e>
                      </m:d>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e>
                      </m:d>
                    </m:oMath>
                  </m:oMathPara>
                </a14:m>
                <a:endParaRPr lang="en-CA" sz="2400" b="0" dirty="0">
                  <a:cs typeface="Times New Roman" panose="02020603050405020304" pitchFamily="18" charset="0"/>
                </a:endParaRPr>
              </a:p>
              <a:p>
                <a:pPr marL="274320" lvl="1" indent="0">
                  <a:buNone/>
                </a:pPr>
                <a:endParaRPr lang="en-CA" sz="2400" dirty="0">
                  <a:cs typeface="Times New Roman" panose="02020603050405020304" pitchFamily="18" charset="0"/>
                </a:endParaRPr>
              </a:p>
              <a:p>
                <a:pPr lvl="1"/>
                <a:r>
                  <a:rPr lang="en-CA" sz="2400" b="0" dirty="0">
                    <a:cs typeface="Times New Roman" panose="02020603050405020304" pitchFamily="18" charset="0"/>
                  </a:rPr>
                  <a:t>Now suppose you can select a treatment that costs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h</m:t>
                    </m:r>
                  </m:oMath>
                </a14:m>
                <a:r>
                  <a:rPr lang="en-CA" sz="2400" b="0" dirty="0">
                    <a:cs typeface="Times New Roman" panose="02020603050405020304" pitchFamily="18" charset="0"/>
                  </a:rPr>
                  <a:t> and gives you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e>
                    </m:d>
                  </m:oMath>
                </a14:m>
                <a:r>
                  <a:rPr lang="en-CA" sz="2400" b="0" dirty="0">
                    <a:cs typeface="Times New Roman" panose="02020603050405020304" pitchFamily="18" charset="0"/>
                  </a:rPr>
                  <a:t> units of health “back”</a:t>
                </a:r>
              </a:p>
              <a:p>
                <a:pPr marL="274320" lvl="1" indent="0">
                  <a:buNone/>
                </a:pPr>
                <a14:m>
                  <m:oMathPara xmlns:m="http://schemas.openxmlformats.org/officeDocument/2006/math">
                    <m:oMathParaPr>
                      <m:jc m:val="centerGroup"/>
                    </m:oMathParaPr>
                    <m:oMath xmlns:m="http://schemas.openxmlformats.org/officeDocument/2006/math">
                      <m:r>
                        <a:rPr lang="en-CA" sz="2400" i="1">
                          <a:latin typeface="Cambria Math" panose="02040503050406030204" pitchFamily="18" charset="0"/>
                          <a:cs typeface="Times New Roman" panose="02020603050405020304" pitchFamily="18" charset="0"/>
                        </a:rPr>
                        <m:t>𝔼</m:t>
                      </m:r>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𝑈</m:t>
                          </m:r>
                        </m:e>
                      </m:d>
                      <m:r>
                        <a:rPr lang="en-CA" sz="2400" i="1">
                          <a:latin typeface="Cambria Math" panose="02040503050406030204" pitchFamily="18" charset="0"/>
                          <a:cs typeface="Times New Roman" panose="02020603050405020304" pitchFamily="18" charset="0"/>
                        </a:rPr>
                        <m:t>=</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1−</m:t>
                          </m:r>
                          <m:r>
                            <a:rPr lang="en-CA" sz="2400" i="1">
                              <a:latin typeface="Cambria Math" panose="02040503050406030204" pitchFamily="18" charset="0"/>
                              <a:cs typeface="Times New Roman" panose="02020603050405020304" pitchFamily="18" charset="0"/>
                            </a:rPr>
                            <m:t>𝑝</m:t>
                          </m:r>
                        </m:e>
                      </m:d>
                      <m:r>
                        <a:rPr lang="en-CA" sz="2400" i="1">
                          <a:latin typeface="Cambria Math" panose="02040503050406030204" pitchFamily="18" charset="0"/>
                          <a:cs typeface="Times New Roman" panose="02020603050405020304" pitchFamily="18" charset="0"/>
                        </a:rPr>
                        <m:t>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𝑝𝑈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e>
                      </m:d>
                    </m:oMath>
                  </m:oMathPara>
                </a14:m>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110728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Model Setup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066800"/>
                <a:ext cx="10287000" cy="5453807"/>
              </a:xfrm>
            </p:spPr>
            <p:txBody>
              <a:bodyPr>
                <a:noAutofit/>
              </a:bodyPr>
              <a:lstStyle/>
              <a:p>
                <a:pPr lvl="1"/>
                <a:r>
                  <a:rPr lang="en-US" sz="2400" dirty="0">
                    <a:cs typeface="Times New Roman" panose="02020603050405020304" pitchFamily="18" charset="0"/>
                  </a:rPr>
                  <a:t>Under insurance, consumers pay premium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oMath>
                </a14:m>
                <a:r>
                  <a:rPr lang="en-US" sz="2400" dirty="0">
                    <a:cs typeface="Times New Roman" panose="02020603050405020304" pitchFamily="18" charset="0"/>
                  </a:rPr>
                  <a:t> and receive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oMath>
                </a14:m>
                <a:r>
                  <a:rPr lang="en-US" sz="2400" dirty="0">
                    <a:cs typeface="Times New Roman" panose="02020603050405020304" pitchFamily="18" charset="0"/>
                  </a:rPr>
                  <a:t> when they fall ill: </a:t>
                </a:r>
              </a:p>
              <a:p>
                <a:pPr marL="274320" lvl="1" indent="0">
                  <a:buNone/>
                </a:pPr>
                <a14:m>
                  <m:oMathPara xmlns:m="http://schemas.openxmlformats.org/officeDocument/2006/math">
                    <m:oMathParaPr>
                      <m:jc m:val="centerGroup"/>
                    </m:oMathParaPr>
                    <m:oMath xmlns:m="http://schemas.openxmlformats.org/officeDocument/2006/math">
                      <m:r>
                        <a:rPr lang="en-CA" sz="2400" i="1">
                          <a:latin typeface="Cambria Math" panose="02040503050406030204" pitchFamily="18" charset="0"/>
                          <a:cs typeface="Times New Roman" panose="02020603050405020304" pitchFamily="18" charset="0"/>
                        </a:rPr>
                        <m:t>𝔼</m:t>
                      </m:r>
                      <m:d>
                        <m:dPr>
                          <m:begChr m:val="["/>
                          <m:endChr m:val="]"/>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𝑈</m:t>
                          </m:r>
                        </m:e>
                      </m:d>
                      <m:r>
                        <a:rPr lang="en-CA" sz="2400" i="1">
                          <a:latin typeface="Cambria Math" panose="02040503050406030204" pitchFamily="18" charset="0"/>
                          <a:cs typeface="Times New Roman" panose="02020603050405020304" pitchFamily="18" charset="0"/>
                        </a:rPr>
                        <m:t>=</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1−</m:t>
                          </m:r>
                          <m:r>
                            <a:rPr lang="en-CA" sz="2400" i="1">
                              <a:latin typeface="Cambria Math" panose="02040503050406030204" pitchFamily="18" charset="0"/>
                              <a:cs typeface="Times New Roman" panose="02020603050405020304" pitchFamily="18" charset="0"/>
                            </a:rPr>
                            <m:t>𝑝</m:t>
                          </m:r>
                        </m:e>
                      </m:d>
                      <m:r>
                        <a:rPr lang="en-CA" sz="2400" i="1">
                          <a:latin typeface="Cambria Math" panose="02040503050406030204" pitchFamily="18" charset="0"/>
                          <a:cs typeface="Times New Roman" panose="02020603050405020304" pitchFamily="18" charset="0"/>
                        </a:rPr>
                        <m:t>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𝑝𝑈</m:t>
                      </m:r>
                      <m:d>
                        <m:dPr>
                          <m:ctrlPr>
                            <a:rPr lang="en-CA" sz="2400" i="1">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𝑤</m:t>
                          </m:r>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e>
                          </m:d>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e>
                      </m:d>
                    </m:oMath>
                  </m:oMathPara>
                </a14:m>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r>
                  <a:rPr lang="en-US" sz="2400" dirty="0">
                    <a:cs typeface="Times New Roman" panose="02020603050405020304" pitchFamily="18" charset="0"/>
                  </a:rPr>
                  <a:t>What is the optimal insurance (that is, relationship between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𝑝</m:t>
                    </m:r>
                    <m:r>
                      <a:rPr lang="en-CA" sz="2400" b="0" i="1"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and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a:t>
                </a:r>
              </a:p>
              <a:p>
                <a:pPr marL="274320" lvl="1" indent="0">
                  <a:buNone/>
                </a:pPr>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336675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Now suppose states of the world aren’t known (e.g., lower back pain)</a:t>
                </a:r>
              </a:p>
              <a:p>
                <a:pPr lvl="1"/>
                <a:r>
                  <a:rPr lang="en-US" sz="2400" dirty="0">
                    <a:cs typeface="Times New Roman" panose="02020603050405020304" pitchFamily="18" charset="0"/>
                  </a:rPr>
                  <a:t>Insurer sets up a contract where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oMath>
                </a14:m>
                <a:endParaRPr lang="en-US" sz="2400" dirty="0">
                  <a:cs typeface="Times New Roman" panose="02020603050405020304" pitchFamily="18" charset="0"/>
                </a:endParaRPr>
              </a:p>
              <a:p>
                <a:pPr lvl="1"/>
                <a:r>
                  <a:rPr lang="en-US" sz="2400" dirty="0">
                    <a:cs typeface="Times New Roman" panose="02020603050405020304" pitchFamily="18" charset="0"/>
                  </a:rPr>
                  <a:t>How do consumers choose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oMath>
                </a14:m>
                <a:r>
                  <a:rPr lang="en-US" sz="2400" dirty="0">
                    <a:cs typeface="Times New Roman" panose="02020603050405020304" pitchFamily="18" charset="0"/>
                  </a:rPr>
                  <a:t>? </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3913903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Insurer sets up a contract where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𝜏</m:t>
                    </m:r>
                    <m:r>
                      <a:rPr lang="en-CA" sz="2400" b="0" i="1" smtClean="0">
                        <a:latin typeface="Cambria Math" panose="02040503050406030204" pitchFamily="18" charset="0"/>
                        <a:cs typeface="Times New Roman" panose="02020603050405020304" pitchFamily="18" charset="0"/>
                      </a:rPr>
                      <m:t>=</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oMath>
                </a14:m>
                <a:endParaRPr lang="en-US" sz="2400" dirty="0">
                  <a:cs typeface="Times New Roman" panose="02020603050405020304" pitchFamily="18" charset="0"/>
                </a:endParaRPr>
              </a:p>
              <a:p>
                <a:pPr lvl="1"/>
                <a:r>
                  <a:rPr lang="en-US" sz="2400" dirty="0">
                    <a:cs typeface="Times New Roman" panose="02020603050405020304" pitchFamily="18" charset="0"/>
                  </a:rPr>
                  <a:t>How do consumers choose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h</m:t>
                        </m:r>
                      </m:e>
                      <m:sup>
                        <m:r>
                          <a:rPr lang="en-CA" sz="2400" b="0" i="1" smtClean="0">
                            <a:latin typeface="Cambria Math" panose="02040503050406030204" pitchFamily="18" charset="0"/>
                            <a:cs typeface="Times New Roman" panose="02020603050405020304" pitchFamily="18" charset="0"/>
                          </a:rPr>
                          <m:t>∗</m:t>
                        </m:r>
                      </m:sup>
                    </m:sSup>
                  </m:oMath>
                </a14:m>
                <a:r>
                  <a:rPr lang="en-US" sz="2400" dirty="0">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4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588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p:spTree>
    <p:extLst>
      <p:ext uri="{BB962C8B-B14F-4D97-AF65-F5344CB8AC3E}">
        <p14:creationId xmlns:p14="http://schemas.microsoft.com/office/powerpoint/2010/main" val="2370900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p:spTree>
    <p:extLst>
      <p:ext uri="{BB962C8B-B14F-4D97-AF65-F5344CB8AC3E}">
        <p14:creationId xmlns:p14="http://schemas.microsoft.com/office/powerpoint/2010/main" val="4218298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52" name="Ink 51">
                <a:extLst>
                  <a:ext uri="{FF2B5EF4-FFF2-40B4-BE49-F238E27FC236}">
                    <a16:creationId xmlns:a16="http://schemas.microsoft.com/office/drawing/2014/main" id="{69DEBC29-3268-C720-23AB-0051B0ECE02C}"/>
                  </a:ext>
                </a:extLst>
              </p14:cNvPr>
              <p14:cNvContentPartPr/>
              <p14:nvPr/>
            </p14:nvContentPartPr>
            <p14:xfrm>
              <a:off x="7702217" y="2541480"/>
              <a:ext cx="326880" cy="87840"/>
            </p14:xfrm>
          </p:contentPart>
        </mc:Choice>
        <mc:Fallback xmlns="">
          <p:pic>
            <p:nvPicPr>
              <p:cNvPr id="52" name="Ink 51">
                <a:extLst>
                  <a:ext uri="{FF2B5EF4-FFF2-40B4-BE49-F238E27FC236}">
                    <a16:creationId xmlns:a16="http://schemas.microsoft.com/office/drawing/2014/main" id="{69DEBC29-3268-C720-23AB-0051B0ECE02C}"/>
                  </a:ext>
                </a:extLst>
              </p:cNvPr>
              <p:cNvPicPr/>
              <p:nvPr/>
            </p:nvPicPr>
            <p:blipFill>
              <a:blip r:embed="rId61"/>
              <a:stretch>
                <a:fillRect/>
              </a:stretch>
            </p:blipFill>
            <p:spPr>
              <a:xfrm>
                <a:off x="7693217" y="2532480"/>
                <a:ext cx="3445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3" name="Ink 52">
                <a:extLst>
                  <a:ext uri="{FF2B5EF4-FFF2-40B4-BE49-F238E27FC236}">
                    <a16:creationId xmlns:a16="http://schemas.microsoft.com/office/drawing/2014/main" id="{4370321D-7A11-6A34-2B5F-1C77A75A02A1}"/>
                  </a:ext>
                </a:extLst>
              </p14:cNvPr>
              <p14:cNvContentPartPr/>
              <p14:nvPr/>
            </p14:nvContentPartPr>
            <p14:xfrm>
              <a:off x="7006697" y="2705640"/>
              <a:ext cx="409320" cy="110160"/>
            </p14:xfrm>
          </p:contentPart>
        </mc:Choice>
        <mc:Fallback xmlns="">
          <p:pic>
            <p:nvPicPr>
              <p:cNvPr id="53" name="Ink 52">
                <a:extLst>
                  <a:ext uri="{FF2B5EF4-FFF2-40B4-BE49-F238E27FC236}">
                    <a16:creationId xmlns:a16="http://schemas.microsoft.com/office/drawing/2014/main" id="{4370321D-7A11-6A34-2B5F-1C77A75A02A1}"/>
                  </a:ext>
                </a:extLst>
              </p:cNvPr>
              <p:cNvPicPr/>
              <p:nvPr/>
            </p:nvPicPr>
            <p:blipFill>
              <a:blip r:embed="rId63"/>
              <a:stretch>
                <a:fillRect/>
              </a:stretch>
            </p:blipFill>
            <p:spPr>
              <a:xfrm>
                <a:off x="6998057" y="2696640"/>
                <a:ext cx="4269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124DD33F-14A7-DC69-F58F-1A52A592BEFC}"/>
                  </a:ext>
                </a:extLst>
              </p14:cNvPr>
              <p14:cNvContentPartPr/>
              <p14:nvPr/>
            </p14:nvContentPartPr>
            <p14:xfrm>
              <a:off x="6459857" y="2905800"/>
              <a:ext cx="208080" cy="56160"/>
            </p14:xfrm>
          </p:contentPart>
        </mc:Choice>
        <mc:Fallback xmlns="">
          <p:pic>
            <p:nvPicPr>
              <p:cNvPr id="54" name="Ink 53">
                <a:extLst>
                  <a:ext uri="{FF2B5EF4-FFF2-40B4-BE49-F238E27FC236}">
                    <a16:creationId xmlns:a16="http://schemas.microsoft.com/office/drawing/2014/main" id="{124DD33F-14A7-DC69-F58F-1A52A592BEFC}"/>
                  </a:ext>
                </a:extLst>
              </p:cNvPr>
              <p:cNvPicPr/>
              <p:nvPr/>
            </p:nvPicPr>
            <p:blipFill>
              <a:blip r:embed="rId65"/>
              <a:stretch>
                <a:fillRect/>
              </a:stretch>
            </p:blipFill>
            <p:spPr>
              <a:xfrm>
                <a:off x="6451217" y="2897160"/>
                <a:ext cx="2257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5" name="Ink 54">
                <a:extLst>
                  <a:ext uri="{FF2B5EF4-FFF2-40B4-BE49-F238E27FC236}">
                    <a16:creationId xmlns:a16="http://schemas.microsoft.com/office/drawing/2014/main" id="{A9EF26EB-9EE6-740B-6BD7-4444B73A4B61}"/>
                  </a:ext>
                </a:extLst>
              </p14:cNvPr>
              <p14:cNvContentPartPr/>
              <p14:nvPr/>
            </p14:nvContentPartPr>
            <p14:xfrm>
              <a:off x="5868017" y="3050520"/>
              <a:ext cx="260280" cy="70200"/>
            </p14:xfrm>
          </p:contentPart>
        </mc:Choice>
        <mc:Fallback xmlns="">
          <p:pic>
            <p:nvPicPr>
              <p:cNvPr id="55" name="Ink 54">
                <a:extLst>
                  <a:ext uri="{FF2B5EF4-FFF2-40B4-BE49-F238E27FC236}">
                    <a16:creationId xmlns:a16="http://schemas.microsoft.com/office/drawing/2014/main" id="{A9EF26EB-9EE6-740B-6BD7-4444B73A4B61}"/>
                  </a:ext>
                </a:extLst>
              </p:cNvPr>
              <p:cNvPicPr/>
              <p:nvPr/>
            </p:nvPicPr>
            <p:blipFill>
              <a:blip r:embed="rId67"/>
              <a:stretch>
                <a:fillRect/>
              </a:stretch>
            </p:blipFill>
            <p:spPr>
              <a:xfrm>
                <a:off x="5859377" y="3041880"/>
                <a:ext cx="277920" cy="87840"/>
              </a:xfrm>
              <a:prstGeom prst="rect">
                <a:avLst/>
              </a:prstGeom>
            </p:spPr>
          </p:pic>
        </mc:Fallback>
      </mc:AlternateContent>
      <p:grpSp>
        <p:nvGrpSpPr>
          <p:cNvPr id="65" name="Group 64">
            <a:extLst>
              <a:ext uri="{FF2B5EF4-FFF2-40B4-BE49-F238E27FC236}">
                <a16:creationId xmlns:a16="http://schemas.microsoft.com/office/drawing/2014/main" id="{B3D98841-1B92-7157-F3C7-AB8EB3A3A892}"/>
              </a:ext>
            </a:extLst>
          </p:cNvPr>
          <p:cNvGrpSpPr/>
          <p:nvPr/>
        </p:nvGrpSpPr>
        <p:grpSpPr>
          <a:xfrm>
            <a:off x="1189817" y="3150240"/>
            <a:ext cx="4563720" cy="1223280"/>
            <a:chOff x="1189817" y="3150240"/>
            <a:chExt cx="4563720" cy="1223280"/>
          </a:xfrm>
        </p:grpSpPr>
        <mc:AlternateContent xmlns:mc="http://schemas.openxmlformats.org/markup-compatibility/2006" xmlns:p14="http://schemas.microsoft.com/office/powerpoint/2010/main">
          <mc:Choice Requires="p14">
            <p:contentPart p14:bwMode="auto" r:id="rId68">
              <p14:nvContentPartPr>
                <p14:cNvPr id="57" name="Ink 56">
                  <a:extLst>
                    <a:ext uri="{FF2B5EF4-FFF2-40B4-BE49-F238E27FC236}">
                      <a16:creationId xmlns:a16="http://schemas.microsoft.com/office/drawing/2014/main" id="{BEBF4219-76C9-45F9-60C5-CEA027FFD6CA}"/>
                    </a:ext>
                  </a:extLst>
                </p14:cNvPr>
                <p14:cNvContentPartPr/>
                <p14:nvPr/>
              </p14:nvContentPartPr>
              <p14:xfrm>
                <a:off x="5015897" y="3150240"/>
                <a:ext cx="737640" cy="198000"/>
              </p14:xfrm>
            </p:contentPart>
          </mc:Choice>
          <mc:Fallback xmlns="">
            <p:pic>
              <p:nvPicPr>
                <p:cNvPr id="57" name="Ink 56">
                  <a:extLst>
                    <a:ext uri="{FF2B5EF4-FFF2-40B4-BE49-F238E27FC236}">
                      <a16:creationId xmlns:a16="http://schemas.microsoft.com/office/drawing/2014/main" id="{BEBF4219-76C9-45F9-60C5-CEA027FFD6CA}"/>
                    </a:ext>
                  </a:extLst>
                </p:cNvPr>
                <p:cNvPicPr/>
                <p:nvPr/>
              </p:nvPicPr>
              <p:blipFill>
                <a:blip r:embed="rId69"/>
                <a:stretch>
                  <a:fillRect/>
                </a:stretch>
              </p:blipFill>
              <p:spPr>
                <a:xfrm>
                  <a:off x="5007257" y="3141600"/>
                  <a:ext cx="7552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8" name="Ink 57">
                  <a:extLst>
                    <a:ext uri="{FF2B5EF4-FFF2-40B4-BE49-F238E27FC236}">
                      <a16:creationId xmlns:a16="http://schemas.microsoft.com/office/drawing/2014/main" id="{28C05FF1-E6EE-7040-AC8E-15E2DAA78CC3}"/>
                    </a:ext>
                  </a:extLst>
                </p14:cNvPr>
                <p14:cNvContentPartPr/>
                <p14:nvPr/>
              </p14:nvContentPartPr>
              <p14:xfrm>
                <a:off x="4402817" y="3421680"/>
                <a:ext cx="338400" cy="91080"/>
              </p14:xfrm>
            </p:contentPart>
          </mc:Choice>
          <mc:Fallback xmlns="">
            <p:pic>
              <p:nvPicPr>
                <p:cNvPr id="58" name="Ink 57">
                  <a:extLst>
                    <a:ext uri="{FF2B5EF4-FFF2-40B4-BE49-F238E27FC236}">
                      <a16:creationId xmlns:a16="http://schemas.microsoft.com/office/drawing/2014/main" id="{28C05FF1-E6EE-7040-AC8E-15E2DAA78CC3}"/>
                    </a:ext>
                  </a:extLst>
                </p:cNvPr>
                <p:cNvPicPr/>
                <p:nvPr/>
              </p:nvPicPr>
              <p:blipFill>
                <a:blip r:embed="rId71"/>
                <a:stretch>
                  <a:fillRect/>
                </a:stretch>
              </p:blipFill>
              <p:spPr>
                <a:xfrm>
                  <a:off x="4394177" y="3412680"/>
                  <a:ext cx="3560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9" name="Ink 58">
                  <a:extLst>
                    <a:ext uri="{FF2B5EF4-FFF2-40B4-BE49-F238E27FC236}">
                      <a16:creationId xmlns:a16="http://schemas.microsoft.com/office/drawing/2014/main" id="{6AE26D7E-F39D-5A3C-8E43-CD10A7DA440E}"/>
                    </a:ext>
                  </a:extLst>
                </p14:cNvPr>
                <p14:cNvContentPartPr/>
                <p14:nvPr/>
              </p14:nvContentPartPr>
              <p14:xfrm>
                <a:off x="3954977" y="3579720"/>
                <a:ext cx="195480" cy="52560"/>
              </p14:xfrm>
            </p:contentPart>
          </mc:Choice>
          <mc:Fallback xmlns="">
            <p:pic>
              <p:nvPicPr>
                <p:cNvPr id="59" name="Ink 58">
                  <a:extLst>
                    <a:ext uri="{FF2B5EF4-FFF2-40B4-BE49-F238E27FC236}">
                      <a16:creationId xmlns:a16="http://schemas.microsoft.com/office/drawing/2014/main" id="{6AE26D7E-F39D-5A3C-8E43-CD10A7DA440E}"/>
                    </a:ext>
                  </a:extLst>
                </p:cNvPr>
                <p:cNvPicPr/>
                <p:nvPr/>
              </p:nvPicPr>
              <p:blipFill>
                <a:blip r:embed="rId73"/>
                <a:stretch>
                  <a:fillRect/>
                </a:stretch>
              </p:blipFill>
              <p:spPr>
                <a:xfrm>
                  <a:off x="3945977" y="3571080"/>
                  <a:ext cx="2131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0" name="Ink 59">
                  <a:extLst>
                    <a:ext uri="{FF2B5EF4-FFF2-40B4-BE49-F238E27FC236}">
                      <a16:creationId xmlns:a16="http://schemas.microsoft.com/office/drawing/2014/main" id="{3A381F6A-F295-6FF8-4EF3-30151B07AB0D}"/>
                    </a:ext>
                  </a:extLst>
                </p14:cNvPr>
                <p14:cNvContentPartPr/>
                <p14:nvPr/>
              </p14:nvContentPartPr>
              <p14:xfrm>
                <a:off x="3017177" y="3742080"/>
                <a:ext cx="527400" cy="141480"/>
              </p14:xfrm>
            </p:contentPart>
          </mc:Choice>
          <mc:Fallback xmlns="">
            <p:pic>
              <p:nvPicPr>
                <p:cNvPr id="60" name="Ink 59">
                  <a:extLst>
                    <a:ext uri="{FF2B5EF4-FFF2-40B4-BE49-F238E27FC236}">
                      <a16:creationId xmlns:a16="http://schemas.microsoft.com/office/drawing/2014/main" id="{3A381F6A-F295-6FF8-4EF3-30151B07AB0D}"/>
                    </a:ext>
                  </a:extLst>
                </p:cNvPr>
                <p:cNvPicPr/>
                <p:nvPr/>
              </p:nvPicPr>
              <p:blipFill>
                <a:blip r:embed="rId75"/>
                <a:stretch>
                  <a:fillRect/>
                </a:stretch>
              </p:blipFill>
              <p:spPr>
                <a:xfrm>
                  <a:off x="3008177" y="3733440"/>
                  <a:ext cx="5450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1" name="Ink 60">
                  <a:extLst>
                    <a:ext uri="{FF2B5EF4-FFF2-40B4-BE49-F238E27FC236}">
                      <a16:creationId xmlns:a16="http://schemas.microsoft.com/office/drawing/2014/main" id="{EAAA386A-2ACE-C5EB-E327-87CAC6613E1D}"/>
                    </a:ext>
                  </a:extLst>
                </p14:cNvPr>
                <p14:cNvContentPartPr/>
                <p14:nvPr/>
              </p14:nvContentPartPr>
              <p14:xfrm>
                <a:off x="2471057" y="3912360"/>
                <a:ext cx="439200" cy="118080"/>
              </p14:xfrm>
            </p:contentPart>
          </mc:Choice>
          <mc:Fallback xmlns="">
            <p:pic>
              <p:nvPicPr>
                <p:cNvPr id="61" name="Ink 60">
                  <a:extLst>
                    <a:ext uri="{FF2B5EF4-FFF2-40B4-BE49-F238E27FC236}">
                      <a16:creationId xmlns:a16="http://schemas.microsoft.com/office/drawing/2014/main" id="{EAAA386A-2ACE-C5EB-E327-87CAC6613E1D}"/>
                    </a:ext>
                  </a:extLst>
                </p:cNvPr>
                <p:cNvPicPr/>
                <p:nvPr/>
              </p:nvPicPr>
              <p:blipFill>
                <a:blip r:embed="rId77"/>
                <a:stretch>
                  <a:fillRect/>
                </a:stretch>
              </p:blipFill>
              <p:spPr>
                <a:xfrm>
                  <a:off x="2462417" y="3903360"/>
                  <a:ext cx="4568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2" name="Ink 61">
                  <a:extLst>
                    <a:ext uri="{FF2B5EF4-FFF2-40B4-BE49-F238E27FC236}">
                      <a16:creationId xmlns:a16="http://schemas.microsoft.com/office/drawing/2014/main" id="{BD087A93-26C4-9138-8F16-855E84A84C38}"/>
                    </a:ext>
                  </a:extLst>
                </p14:cNvPr>
                <p14:cNvContentPartPr/>
                <p14:nvPr/>
              </p14:nvContentPartPr>
              <p14:xfrm>
                <a:off x="1682297" y="4101720"/>
                <a:ext cx="520920" cy="139680"/>
              </p14:xfrm>
            </p:contentPart>
          </mc:Choice>
          <mc:Fallback xmlns="">
            <p:pic>
              <p:nvPicPr>
                <p:cNvPr id="62" name="Ink 61">
                  <a:extLst>
                    <a:ext uri="{FF2B5EF4-FFF2-40B4-BE49-F238E27FC236}">
                      <a16:creationId xmlns:a16="http://schemas.microsoft.com/office/drawing/2014/main" id="{BD087A93-26C4-9138-8F16-855E84A84C38}"/>
                    </a:ext>
                  </a:extLst>
                </p:cNvPr>
                <p:cNvPicPr/>
                <p:nvPr/>
              </p:nvPicPr>
              <p:blipFill>
                <a:blip r:embed="rId79"/>
                <a:stretch>
                  <a:fillRect/>
                </a:stretch>
              </p:blipFill>
              <p:spPr>
                <a:xfrm>
                  <a:off x="1673657" y="4092720"/>
                  <a:ext cx="5385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3" name="Ink 62">
                  <a:extLst>
                    <a:ext uri="{FF2B5EF4-FFF2-40B4-BE49-F238E27FC236}">
                      <a16:creationId xmlns:a16="http://schemas.microsoft.com/office/drawing/2014/main" id="{2F633DB4-AAF8-64EC-5764-61E68015456A}"/>
                    </a:ext>
                  </a:extLst>
                </p14:cNvPr>
                <p14:cNvContentPartPr/>
                <p14:nvPr/>
              </p14:nvContentPartPr>
              <p14:xfrm>
                <a:off x="1189817" y="4302600"/>
                <a:ext cx="263880" cy="70920"/>
              </p14:xfrm>
            </p:contentPart>
          </mc:Choice>
          <mc:Fallback xmlns="">
            <p:pic>
              <p:nvPicPr>
                <p:cNvPr id="63" name="Ink 62">
                  <a:extLst>
                    <a:ext uri="{FF2B5EF4-FFF2-40B4-BE49-F238E27FC236}">
                      <a16:creationId xmlns:a16="http://schemas.microsoft.com/office/drawing/2014/main" id="{2F633DB4-AAF8-64EC-5764-61E68015456A}"/>
                    </a:ext>
                  </a:extLst>
                </p:cNvPr>
                <p:cNvPicPr/>
                <p:nvPr/>
              </p:nvPicPr>
              <p:blipFill>
                <a:blip r:embed="rId81"/>
                <a:stretch>
                  <a:fillRect/>
                </a:stretch>
              </p:blipFill>
              <p:spPr>
                <a:xfrm>
                  <a:off x="1181177" y="4293600"/>
                  <a:ext cx="281520" cy="88560"/>
                </a:xfrm>
                <a:prstGeom prst="rect">
                  <a:avLst/>
                </a:prstGeom>
              </p:spPr>
            </p:pic>
          </mc:Fallback>
        </mc:AlternateContent>
      </p:grpSp>
      <p:grpSp>
        <p:nvGrpSpPr>
          <p:cNvPr id="46" name="Group 45">
            <a:extLst>
              <a:ext uri="{FF2B5EF4-FFF2-40B4-BE49-F238E27FC236}">
                <a16:creationId xmlns:a16="http://schemas.microsoft.com/office/drawing/2014/main" id="{8B9878EE-92D5-5586-3D61-438EDE7AC9FD}"/>
              </a:ext>
            </a:extLst>
          </p:cNvPr>
          <p:cNvGrpSpPr/>
          <p:nvPr/>
        </p:nvGrpSpPr>
        <p:grpSpPr>
          <a:xfrm>
            <a:off x="3727457" y="3574320"/>
            <a:ext cx="225720" cy="144000"/>
            <a:chOff x="3727457" y="3574320"/>
            <a:chExt cx="225720" cy="144000"/>
          </a:xfrm>
        </p:grpSpPr>
        <mc:AlternateContent xmlns:mc="http://schemas.openxmlformats.org/markup-compatibility/2006" xmlns:p14="http://schemas.microsoft.com/office/powerpoint/2010/main">
          <mc:Choice Requires="p14">
            <p:contentPart p14:bwMode="auto" r:id="rId82">
              <p14:nvContentPartPr>
                <p14:cNvPr id="13" name="Ink 12">
                  <a:extLst>
                    <a:ext uri="{FF2B5EF4-FFF2-40B4-BE49-F238E27FC236}">
                      <a16:creationId xmlns:a16="http://schemas.microsoft.com/office/drawing/2014/main" id="{C3E1F203-86D8-31B1-77A0-F8C4EA5AED04}"/>
                    </a:ext>
                  </a:extLst>
                </p14:cNvPr>
                <p14:cNvContentPartPr/>
                <p14:nvPr/>
              </p14:nvContentPartPr>
              <p14:xfrm>
                <a:off x="3730697" y="3652440"/>
                <a:ext cx="2520" cy="1080"/>
              </p14:xfrm>
            </p:contentPart>
          </mc:Choice>
          <mc:Fallback xmlns="">
            <p:pic>
              <p:nvPicPr>
                <p:cNvPr id="13" name="Ink 12">
                  <a:extLst>
                    <a:ext uri="{FF2B5EF4-FFF2-40B4-BE49-F238E27FC236}">
                      <a16:creationId xmlns:a16="http://schemas.microsoft.com/office/drawing/2014/main" id="{C3E1F203-86D8-31B1-77A0-F8C4EA5AED04}"/>
                    </a:ext>
                  </a:extLst>
                </p:cNvPr>
                <p:cNvPicPr/>
                <p:nvPr/>
              </p:nvPicPr>
              <p:blipFill>
                <a:blip r:embed="rId83"/>
                <a:stretch>
                  <a:fillRect/>
                </a:stretch>
              </p:blipFill>
              <p:spPr>
                <a:xfrm>
                  <a:off x="3722057" y="3643800"/>
                  <a:ext cx="2016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 name="Ink 13">
                  <a:extLst>
                    <a:ext uri="{FF2B5EF4-FFF2-40B4-BE49-F238E27FC236}">
                      <a16:creationId xmlns:a16="http://schemas.microsoft.com/office/drawing/2014/main" id="{4D334FEA-5D3C-1C15-5F73-4FB80F5EAE98}"/>
                    </a:ext>
                  </a:extLst>
                </p14:cNvPr>
                <p14:cNvContentPartPr/>
                <p14:nvPr/>
              </p14:nvContentPartPr>
              <p14:xfrm>
                <a:off x="3727457" y="3641640"/>
                <a:ext cx="3600" cy="360"/>
              </p14:xfrm>
            </p:contentPart>
          </mc:Choice>
          <mc:Fallback xmlns="">
            <p:pic>
              <p:nvPicPr>
                <p:cNvPr id="14" name="Ink 13">
                  <a:extLst>
                    <a:ext uri="{FF2B5EF4-FFF2-40B4-BE49-F238E27FC236}">
                      <a16:creationId xmlns:a16="http://schemas.microsoft.com/office/drawing/2014/main" id="{4D334FEA-5D3C-1C15-5F73-4FB80F5EAE98}"/>
                    </a:ext>
                  </a:extLst>
                </p:cNvPr>
                <p:cNvPicPr/>
                <p:nvPr/>
              </p:nvPicPr>
              <p:blipFill>
                <a:blip r:embed="rId85"/>
                <a:stretch>
                  <a:fillRect/>
                </a:stretch>
              </p:blipFill>
              <p:spPr>
                <a:xfrm>
                  <a:off x="3718457" y="3633000"/>
                  <a:ext cx="21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 name="Ink 38">
                  <a:extLst>
                    <a:ext uri="{FF2B5EF4-FFF2-40B4-BE49-F238E27FC236}">
                      <a16:creationId xmlns:a16="http://schemas.microsoft.com/office/drawing/2014/main" id="{65EEED86-A27E-6CB5-F329-B3FA602518FC}"/>
                    </a:ext>
                  </a:extLst>
                </p14:cNvPr>
                <p14:cNvContentPartPr/>
                <p14:nvPr/>
              </p14:nvContentPartPr>
              <p14:xfrm>
                <a:off x="3769217" y="3574320"/>
                <a:ext cx="183960" cy="144000"/>
              </p14:xfrm>
            </p:contentPart>
          </mc:Choice>
          <mc:Fallback xmlns="">
            <p:pic>
              <p:nvPicPr>
                <p:cNvPr id="39" name="Ink 38">
                  <a:extLst>
                    <a:ext uri="{FF2B5EF4-FFF2-40B4-BE49-F238E27FC236}">
                      <a16:creationId xmlns:a16="http://schemas.microsoft.com/office/drawing/2014/main" id="{65EEED86-A27E-6CB5-F329-B3FA602518FC}"/>
                    </a:ext>
                  </a:extLst>
                </p:cNvPr>
                <p:cNvPicPr/>
                <p:nvPr/>
              </p:nvPicPr>
              <p:blipFill>
                <a:blip r:embed="rId87"/>
                <a:stretch>
                  <a:fillRect/>
                </a:stretch>
              </p:blipFill>
              <p:spPr>
                <a:xfrm>
                  <a:off x="3760577" y="3565680"/>
                  <a:ext cx="201600" cy="16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40" name="Ink 39">
                <a:extLst>
                  <a:ext uri="{FF2B5EF4-FFF2-40B4-BE49-F238E27FC236}">
                    <a16:creationId xmlns:a16="http://schemas.microsoft.com/office/drawing/2014/main" id="{37F1E68D-6C9B-D8B2-0C57-DD6DA7C48B1A}"/>
                  </a:ext>
                </a:extLst>
              </p14:cNvPr>
              <p14:cNvContentPartPr/>
              <p14:nvPr/>
            </p14:nvContentPartPr>
            <p14:xfrm>
              <a:off x="3876137" y="3808680"/>
              <a:ext cx="3240" cy="45720"/>
            </p14:xfrm>
          </p:contentPart>
        </mc:Choice>
        <mc:Fallback xmlns="">
          <p:pic>
            <p:nvPicPr>
              <p:cNvPr id="40" name="Ink 39">
                <a:extLst>
                  <a:ext uri="{FF2B5EF4-FFF2-40B4-BE49-F238E27FC236}">
                    <a16:creationId xmlns:a16="http://schemas.microsoft.com/office/drawing/2014/main" id="{37F1E68D-6C9B-D8B2-0C57-DD6DA7C48B1A}"/>
                  </a:ext>
                </a:extLst>
              </p:cNvPr>
              <p:cNvPicPr/>
              <p:nvPr/>
            </p:nvPicPr>
            <p:blipFill>
              <a:blip r:embed="rId89"/>
              <a:stretch>
                <a:fillRect/>
              </a:stretch>
            </p:blipFill>
            <p:spPr>
              <a:xfrm>
                <a:off x="3867137" y="3799680"/>
                <a:ext cx="208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 name="Ink 40">
                <a:extLst>
                  <a:ext uri="{FF2B5EF4-FFF2-40B4-BE49-F238E27FC236}">
                    <a16:creationId xmlns:a16="http://schemas.microsoft.com/office/drawing/2014/main" id="{19FD7765-1E3A-57E7-CAB9-388AC36558A2}"/>
                  </a:ext>
                </a:extLst>
              </p14:cNvPr>
              <p14:cNvContentPartPr/>
              <p14:nvPr/>
            </p14:nvContentPartPr>
            <p14:xfrm>
              <a:off x="3821777" y="3976080"/>
              <a:ext cx="30600" cy="301680"/>
            </p14:xfrm>
          </p:contentPart>
        </mc:Choice>
        <mc:Fallback xmlns="">
          <p:pic>
            <p:nvPicPr>
              <p:cNvPr id="41" name="Ink 40">
                <a:extLst>
                  <a:ext uri="{FF2B5EF4-FFF2-40B4-BE49-F238E27FC236}">
                    <a16:creationId xmlns:a16="http://schemas.microsoft.com/office/drawing/2014/main" id="{19FD7765-1E3A-57E7-CAB9-388AC36558A2}"/>
                  </a:ext>
                </a:extLst>
              </p:cNvPr>
              <p:cNvPicPr/>
              <p:nvPr/>
            </p:nvPicPr>
            <p:blipFill>
              <a:blip r:embed="rId91"/>
              <a:stretch>
                <a:fillRect/>
              </a:stretch>
            </p:blipFill>
            <p:spPr>
              <a:xfrm>
                <a:off x="3813137" y="3967440"/>
                <a:ext cx="4824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2" name="Ink 41">
                <a:extLst>
                  <a:ext uri="{FF2B5EF4-FFF2-40B4-BE49-F238E27FC236}">
                    <a16:creationId xmlns:a16="http://schemas.microsoft.com/office/drawing/2014/main" id="{C10056BC-128A-DEFB-FE77-27B9563EAA64}"/>
                  </a:ext>
                </a:extLst>
              </p14:cNvPr>
              <p14:cNvContentPartPr/>
              <p14:nvPr/>
            </p14:nvContentPartPr>
            <p14:xfrm>
              <a:off x="3767777" y="4468560"/>
              <a:ext cx="69120" cy="419040"/>
            </p14:xfrm>
          </p:contentPart>
        </mc:Choice>
        <mc:Fallback xmlns="">
          <p:pic>
            <p:nvPicPr>
              <p:cNvPr id="42" name="Ink 41">
                <a:extLst>
                  <a:ext uri="{FF2B5EF4-FFF2-40B4-BE49-F238E27FC236}">
                    <a16:creationId xmlns:a16="http://schemas.microsoft.com/office/drawing/2014/main" id="{C10056BC-128A-DEFB-FE77-27B9563EAA64}"/>
                  </a:ext>
                </a:extLst>
              </p:cNvPr>
              <p:cNvPicPr/>
              <p:nvPr/>
            </p:nvPicPr>
            <p:blipFill>
              <a:blip r:embed="rId93"/>
              <a:stretch>
                <a:fillRect/>
              </a:stretch>
            </p:blipFill>
            <p:spPr>
              <a:xfrm>
                <a:off x="3759137" y="4459920"/>
                <a:ext cx="86760" cy="436680"/>
              </a:xfrm>
              <a:prstGeom prst="rect">
                <a:avLst/>
              </a:prstGeom>
            </p:spPr>
          </p:pic>
        </mc:Fallback>
      </mc:AlternateContent>
      <p:grpSp>
        <p:nvGrpSpPr>
          <p:cNvPr id="45" name="Group 44">
            <a:extLst>
              <a:ext uri="{FF2B5EF4-FFF2-40B4-BE49-F238E27FC236}">
                <a16:creationId xmlns:a16="http://schemas.microsoft.com/office/drawing/2014/main" id="{F236CB2A-5B0A-E069-4783-4B2C9E444AD1}"/>
              </a:ext>
            </a:extLst>
          </p:cNvPr>
          <p:cNvGrpSpPr/>
          <p:nvPr/>
        </p:nvGrpSpPr>
        <p:grpSpPr>
          <a:xfrm>
            <a:off x="3783977" y="5214480"/>
            <a:ext cx="63360" cy="727920"/>
            <a:chOff x="3783977" y="5214480"/>
            <a:chExt cx="63360" cy="727920"/>
          </a:xfrm>
        </p:grpSpPr>
        <mc:AlternateContent xmlns:mc="http://schemas.openxmlformats.org/markup-compatibility/2006" xmlns:p14="http://schemas.microsoft.com/office/powerpoint/2010/main">
          <mc:Choice Requires="p14">
            <p:contentPart p14:bwMode="auto" r:id="rId94">
              <p14:nvContentPartPr>
                <p14:cNvPr id="43" name="Ink 42">
                  <a:extLst>
                    <a:ext uri="{FF2B5EF4-FFF2-40B4-BE49-F238E27FC236}">
                      <a16:creationId xmlns:a16="http://schemas.microsoft.com/office/drawing/2014/main" id="{7664C099-59C5-0B54-CCD0-44FA051324A5}"/>
                    </a:ext>
                  </a:extLst>
                </p14:cNvPr>
                <p14:cNvContentPartPr/>
                <p14:nvPr/>
              </p14:nvContentPartPr>
              <p14:xfrm>
                <a:off x="3808457" y="5214480"/>
                <a:ext cx="38880" cy="589320"/>
              </p14:xfrm>
            </p:contentPart>
          </mc:Choice>
          <mc:Fallback xmlns="">
            <p:pic>
              <p:nvPicPr>
                <p:cNvPr id="43" name="Ink 42">
                  <a:extLst>
                    <a:ext uri="{FF2B5EF4-FFF2-40B4-BE49-F238E27FC236}">
                      <a16:creationId xmlns:a16="http://schemas.microsoft.com/office/drawing/2014/main" id="{7664C099-59C5-0B54-CCD0-44FA051324A5}"/>
                    </a:ext>
                  </a:extLst>
                </p:cNvPr>
                <p:cNvPicPr/>
                <p:nvPr/>
              </p:nvPicPr>
              <p:blipFill>
                <a:blip r:embed="rId95"/>
                <a:stretch>
                  <a:fillRect/>
                </a:stretch>
              </p:blipFill>
              <p:spPr>
                <a:xfrm>
                  <a:off x="3799457" y="5205480"/>
                  <a:ext cx="5652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4" name="Ink 43">
                  <a:extLst>
                    <a:ext uri="{FF2B5EF4-FFF2-40B4-BE49-F238E27FC236}">
                      <a16:creationId xmlns:a16="http://schemas.microsoft.com/office/drawing/2014/main" id="{2A10A9FB-B83A-0266-1D1B-692EAE9CD302}"/>
                    </a:ext>
                  </a:extLst>
                </p14:cNvPr>
                <p14:cNvContentPartPr/>
                <p14:nvPr/>
              </p14:nvContentPartPr>
              <p14:xfrm>
                <a:off x="3783977" y="5822520"/>
                <a:ext cx="11160" cy="119880"/>
              </p14:xfrm>
            </p:contentPart>
          </mc:Choice>
          <mc:Fallback xmlns="">
            <p:pic>
              <p:nvPicPr>
                <p:cNvPr id="44" name="Ink 43">
                  <a:extLst>
                    <a:ext uri="{FF2B5EF4-FFF2-40B4-BE49-F238E27FC236}">
                      <a16:creationId xmlns:a16="http://schemas.microsoft.com/office/drawing/2014/main" id="{2A10A9FB-B83A-0266-1D1B-692EAE9CD302}"/>
                    </a:ext>
                  </a:extLst>
                </p:cNvPr>
                <p:cNvPicPr/>
                <p:nvPr/>
              </p:nvPicPr>
              <p:blipFill>
                <a:blip r:embed="rId97"/>
                <a:stretch>
                  <a:fillRect/>
                </a:stretch>
              </p:blipFill>
              <p:spPr>
                <a:xfrm>
                  <a:off x="3775337" y="5813520"/>
                  <a:ext cx="28800" cy="137520"/>
                </a:xfrm>
                <a:prstGeom prst="rect">
                  <a:avLst/>
                </a:prstGeom>
              </p:spPr>
            </p:pic>
          </mc:Fallback>
        </mc:AlternateContent>
      </p:grpSp>
      <p:grpSp>
        <p:nvGrpSpPr>
          <p:cNvPr id="67" name="Group 66">
            <a:extLst>
              <a:ext uri="{FF2B5EF4-FFF2-40B4-BE49-F238E27FC236}">
                <a16:creationId xmlns:a16="http://schemas.microsoft.com/office/drawing/2014/main" id="{C0D91D42-7AE4-8D6C-2198-9A286EF4525F}"/>
              </a:ext>
            </a:extLst>
          </p:cNvPr>
          <p:cNvGrpSpPr/>
          <p:nvPr/>
        </p:nvGrpSpPr>
        <p:grpSpPr>
          <a:xfrm>
            <a:off x="3291857" y="6147240"/>
            <a:ext cx="997920" cy="470160"/>
            <a:chOff x="3291857" y="6147240"/>
            <a:chExt cx="997920" cy="470160"/>
          </a:xfrm>
        </p:grpSpPr>
        <mc:AlternateContent xmlns:mc="http://schemas.openxmlformats.org/markup-compatibility/2006" xmlns:p14="http://schemas.microsoft.com/office/powerpoint/2010/main">
          <mc:Choice Requires="p14">
            <p:contentPart p14:bwMode="auto" r:id="rId98">
              <p14:nvContentPartPr>
                <p14:cNvPr id="47" name="Ink 46">
                  <a:extLst>
                    <a:ext uri="{FF2B5EF4-FFF2-40B4-BE49-F238E27FC236}">
                      <a16:creationId xmlns:a16="http://schemas.microsoft.com/office/drawing/2014/main" id="{0DCCCBF3-1953-A094-EB29-4E5EA9E7A93A}"/>
                    </a:ext>
                  </a:extLst>
                </p14:cNvPr>
                <p14:cNvContentPartPr/>
                <p14:nvPr/>
              </p14:nvContentPartPr>
              <p14:xfrm>
                <a:off x="3291857" y="6214560"/>
                <a:ext cx="158400" cy="402840"/>
              </p14:xfrm>
            </p:contentPart>
          </mc:Choice>
          <mc:Fallback xmlns="">
            <p:pic>
              <p:nvPicPr>
                <p:cNvPr id="47" name="Ink 46">
                  <a:extLst>
                    <a:ext uri="{FF2B5EF4-FFF2-40B4-BE49-F238E27FC236}">
                      <a16:creationId xmlns:a16="http://schemas.microsoft.com/office/drawing/2014/main" id="{0DCCCBF3-1953-A094-EB29-4E5EA9E7A93A}"/>
                    </a:ext>
                  </a:extLst>
                </p:cNvPr>
                <p:cNvPicPr/>
                <p:nvPr/>
              </p:nvPicPr>
              <p:blipFill>
                <a:blip r:embed="rId99"/>
                <a:stretch>
                  <a:fillRect/>
                </a:stretch>
              </p:blipFill>
              <p:spPr>
                <a:xfrm>
                  <a:off x="3283217" y="6205920"/>
                  <a:ext cx="1760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8" name="Ink 47">
                  <a:extLst>
                    <a:ext uri="{FF2B5EF4-FFF2-40B4-BE49-F238E27FC236}">
                      <a16:creationId xmlns:a16="http://schemas.microsoft.com/office/drawing/2014/main" id="{CD54A26E-B5CC-CFB1-8A67-6E74E85F76E3}"/>
                    </a:ext>
                  </a:extLst>
                </p14:cNvPr>
                <p14:cNvContentPartPr/>
                <p14:nvPr/>
              </p14:nvContentPartPr>
              <p14:xfrm>
                <a:off x="3590297" y="6174960"/>
                <a:ext cx="7920" cy="186120"/>
              </p14:xfrm>
            </p:contentPart>
          </mc:Choice>
          <mc:Fallback xmlns="">
            <p:pic>
              <p:nvPicPr>
                <p:cNvPr id="48" name="Ink 47">
                  <a:extLst>
                    <a:ext uri="{FF2B5EF4-FFF2-40B4-BE49-F238E27FC236}">
                      <a16:creationId xmlns:a16="http://schemas.microsoft.com/office/drawing/2014/main" id="{CD54A26E-B5CC-CFB1-8A67-6E74E85F76E3}"/>
                    </a:ext>
                  </a:extLst>
                </p:cNvPr>
                <p:cNvPicPr/>
                <p:nvPr/>
              </p:nvPicPr>
              <p:blipFill>
                <a:blip r:embed="rId101"/>
                <a:stretch>
                  <a:fillRect/>
                </a:stretch>
              </p:blipFill>
              <p:spPr>
                <a:xfrm>
                  <a:off x="3581297" y="6166320"/>
                  <a:ext cx="255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9" name="Ink 48">
                  <a:extLst>
                    <a:ext uri="{FF2B5EF4-FFF2-40B4-BE49-F238E27FC236}">
                      <a16:creationId xmlns:a16="http://schemas.microsoft.com/office/drawing/2014/main" id="{D691A02A-6B59-12AC-9A72-870A046F4F8B}"/>
                    </a:ext>
                  </a:extLst>
                </p14:cNvPr>
                <p14:cNvContentPartPr/>
                <p14:nvPr/>
              </p14:nvContentPartPr>
              <p14:xfrm>
                <a:off x="3555737" y="6235080"/>
                <a:ext cx="57240" cy="35640"/>
              </p14:xfrm>
            </p:contentPart>
          </mc:Choice>
          <mc:Fallback xmlns="">
            <p:pic>
              <p:nvPicPr>
                <p:cNvPr id="49" name="Ink 48">
                  <a:extLst>
                    <a:ext uri="{FF2B5EF4-FFF2-40B4-BE49-F238E27FC236}">
                      <a16:creationId xmlns:a16="http://schemas.microsoft.com/office/drawing/2014/main" id="{D691A02A-6B59-12AC-9A72-870A046F4F8B}"/>
                    </a:ext>
                  </a:extLst>
                </p:cNvPr>
                <p:cNvPicPr/>
                <p:nvPr/>
              </p:nvPicPr>
              <p:blipFill>
                <a:blip r:embed="rId103"/>
                <a:stretch>
                  <a:fillRect/>
                </a:stretch>
              </p:blipFill>
              <p:spPr>
                <a:xfrm>
                  <a:off x="3547097" y="6226440"/>
                  <a:ext cx="748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0" name="Ink 49">
                  <a:extLst>
                    <a:ext uri="{FF2B5EF4-FFF2-40B4-BE49-F238E27FC236}">
                      <a16:creationId xmlns:a16="http://schemas.microsoft.com/office/drawing/2014/main" id="{E7F8738D-68F1-A5D7-CD66-CE17F43777B0}"/>
                    </a:ext>
                  </a:extLst>
                </p14:cNvPr>
                <p14:cNvContentPartPr/>
                <p14:nvPr/>
              </p14:nvContentPartPr>
              <p14:xfrm>
                <a:off x="3511097" y="6195480"/>
                <a:ext cx="171360" cy="148320"/>
              </p14:xfrm>
            </p:contentPart>
          </mc:Choice>
          <mc:Fallback xmlns="">
            <p:pic>
              <p:nvPicPr>
                <p:cNvPr id="50" name="Ink 49">
                  <a:extLst>
                    <a:ext uri="{FF2B5EF4-FFF2-40B4-BE49-F238E27FC236}">
                      <a16:creationId xmlns:a16="http://schemas.microsoft.com/office/drawing/2014/main" id="{E7F8738D-68F1-A5D7-CD66-CE17F43777B0}"/>
                    </a:ext>
                  </a:extLst>
                </p:cNvPr>
                <p:cNvPicPr/>
                <p:nvPr/>
              </p:nvPicPr>
              <p:blipFill>
                <a:blip r:embed="rId105"/>
                <a:stretch>
                  <a:fillRect/>
                </a:stretch>
              </p:blipFill>
              <p:spPr>
                <a:xfrm>
                  <a:off x="3502457" y="6186480"/>
                  <a:ext cx="189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1" name="Ink 50">
                  <a:extLst>
                    <a:ext uri="{FF2B5EF4-FFF2-40B4-BE49-F238E27FC236}">
                      <a16:creationId xmlns:a16="http://schemas.microsoft.com/office/drawing/2014/main" id="{739E600F-34CF-E9D8-67E1-5D4CEA26B3FF}"/>
                    </a:ext>
                  </a:extLst>
                </p14:cNvPr>
                <p14:cNvContentPartPr/>
                <p14:nvPr/>
              </p14:nvContentPartPr>
              <p14:xfrm>
                <a:off x="3730337" y="6174240"/>
                <a:ext cx="122400" cy="399960"/>
              </p14:xfrm>
            </p:contentPart>
          </mc:Choice>
          <mc:Fallback xmlns="">
            <p:pic>
              <p:nvPicPr>
                <p:cNvPr id="51" name="Ink 50">
                  <a:extLst>
                    <a:ext uri="{FF2B5EF4-FFF2-40B4-BE49-F238E27FC236}">
                      <a16:creationId xmlns:a16="http://schemas.microsoft.com/office/drawing/2014/main" id="{739E600F-34CF-E9D8-67E1-5D4CEA26B3FF}"/>
                    </a:ext>
                  </a:extLst>
                </p:cNvPr>
                <p:cNvPicPr/>
                <p:nvPr/>
              </p:nvPicPr>
              <p:blipFill>
                <a:blip r:embed="rId107"/>
                <a:stretch>
                  <a:fillRect/>
                </a:stretch>
              </p:blipFill>
              <p:spPr>
                <a:xfrm>
                  <a:off x="3721337" y="6165600"/>
                  <a:ext cx="14004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6" name="Ink 55">
                  <a:extLst>
                    <a:ext uri="{FF2B5EF4-FFF2-40B4-BE49-F238E27FC236}">
                      <a16:creationId xmlns:a16="http://schemas.microsoft.com/office/drawing/2014/main" id="{58C7A199-DFC0-A123-A18F-31EB6C2F2384}"/>
                    </a:ext>
                  </a:extLst>
                </p14:cNvPr>
                <p14:cNvContentPartPr/>
                <p14:nvPr/>
              </p14:nvContentPartPr>
              <p14:xfrm>
                <a:off x="3919697" y="6273600"/>
                <a:ext cx="140040" cy="236160"/>
              </p14:xfrm>
            </p:contentPart>
          </mc:Choice>
          <mc:Fallback xmlns="">
            <p:pic>
              <p:nvPicPr>
                <p:cNvPr id="56" name="Ink 55">
                  <a:extLst>
                    <a:ext uri="{FF2B5EF4-FFF2-40B4-BE49-F238E27FC236}">
                      <a16:creationId xmlns:a16="http://schemas.microsoft.com/office/drawing/2014/main" id="{58C7A199-DFC0-A123-A18F-31EB6C2F2384}"/>
                    </a:ext>
                  </a:extLst>
                </p:cNvPr>
                <p:cNvPicPr/>
                <p:nvPr/>
              </p:nvPicPr>
              <p:blipFill>
                <a:blip r:embed="rId109"/>
                <a:stretch>
                  <a:fillRect/>
                </a:stretch>
              </p:blipFill>
              <p:spPr>
                <a:xfrm>
                  <a:off x="3911057" y="6264600"/>
                  <a:ext cx="1576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4" name="Ink 63">
                  <a:extLst>
                    <a:ext uri="{FF2B5EF4-FFF2-40B4-BE49-F238E27FC236}">
                      <a16:creationId xmlns:a16="http://schemas.microsoft.com/office/drawing/2014/main" id="{6328423F-C3EA-775C-C308-A34073F9E2F6}"/>
                    </a:ext>
                  </a:extLst>
                </p14:cNvPr>
                <p14:cNvContentPartPr/>
                <p14:nvPr/>
              </p14:nvContentPartPr>
              <p14:xfrm>
                <a:off x="3941657" y="6418320"/>
                <a:ext cx="113040" cy="27360"/>
              </p14:xfrm>
            </p:contentPart>
          </mc:Choice>
          <mc:Fallback xmlns="">
            <p:pic>
              <p:nvPicPr>
                <p:cNvPr id="64" name="Ink 63">
                  <a:extLst>
                    <a:ext uri="{FF2B5EF4-FFF2-40B4-BE49-F238E27FC236}">
                      <a16:creationId xmlns:a16="http://schemas.microsoft.com/office/drawing/2014/main" id="{6328423F-C3EA-775C-C308-A34073F9E2F6}"/>
                    </a:ext>
                  </a:extLst>
                </p:cNvPr>
                <p:cNvPicPr/>
                <p:nvPr/>
              </p:nvPicPr>
              <p:blipFill>
                <a:blip r:embed="rId111"/>
                <a:stretch>
                  <a:fillRect/>
                </a:stretch>
              </p:blipFill>
              <p:spPr>
                <a:xfrm>
                  <a:off x="3932657" y="6409320"/>
                  <a:ext cx="1306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6" name="Ink 65">
                  <a:extLst>
                    <a:ext uri="{FF2B5EF4-FFF2-40B4-BE49-F238E27FC236}">
                      <a16:creationId xmlns:a16="http://schemas.microsoft.com/office/drawing/2014/main" id="{C71A7CBC-90F3-A936-9AF6-798B6F479FDC}"/>
                    </a:ext>
                  </a:extLst>
                </p14:cNvPr>
                <p14:cNvContentPartPr/>
                <p14:nvPr/>
              </p14:nvContentPartPr>
              <p14:xfrm>
                <a:off x="4106897" y="6147240"/>
                <a:ext cx="182880" cy="455760"/>
              </p14:xfrm>
            </p:contentPart>
          </mc:Choice>
          <mc:Fallback xmlns="">
            <p:pic>
              <p:nvPicPr>
                <p:cNvPr id="66" name="Ink 65">
                  <a:extLst>
                    <a:ext uri="{FF2B5EF4-FFF2-40B4-BE49-F238E27FC236}">
                      <a16:creationId xmlns:a16="http://schemas.microsoft.com/office/drawing/2014/main" id="{C71A7CBC-90F3-A936-9AF6-798B6F479FDC}"/>
                    </a:ext>
                  </a:extLst>
                </p:cNvPr>
                <p:cNvPicPr/>
                <p:nvPr/>
              </p:nvPicPr>
              <p:blipFill>
                <a:blip r:embed="rId113"/>
                <a:stretch>
                  <a:fillRect/>
                </a:stretch>
              </p:blipFill>
              <p:spPr>
                <a:xfrm>
                  <a:off x="4098257" y="6138600"/>
                  <a:ext cx="200520" cy="473400"/>
                </a:xfrm>
                <a:prstGeom prst="rect">
                  <a:avLst/>
                </a:prstGeom>
              </p:spPr>
            </p:pic>
          </mc:Fallback>
        </mc:AlternateContent>
      </p:grpSp>
    </p:spTree>
    <p:extLst>
      <p:ext uri="{BB962C8B-B14F-4D97-AF65-F5344CB8AC3E}">
        <p14:creationId xmlns:p14="http://schemas.microsoft.com/office/powerpoint/2010/main" val="3968931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000" dirty="0">
                    <a:cs typeface="Times New Roman" panose="02020603050405020304" pitchFamily="18" charset="0"/>
                  </a:rPr>
                  <a:t>Insurer sets up a contract where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𝜏</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oMath>
                </a14:m>
                <a:endParaRPr lang="en-US" sz="2000" dirty="0">
                  <a:cs typeface="Times New Roman" panose="02020603050405020304" pitchFamily="18" charset="0"/>
                </a:endParaRPr>
              </a:p>
              <a:p>
                <a:pPr lvl="1"/>
                <a:r>
                  <a:rPr lang="en-US" sz="2000" dirty="0">
                    <a:cs typeface="Times New Roman" panose="02020603050405020304" pitchFamily="18" charset="0"/>
                  </a:rPr>
                  <a:t>How do consumers choose </a:t>
                </a:r>
                <a14:m>
                  <m:oMath xmlns:m="http://schemas.openxmlformats.org/officeDocument/2006/math">
                    <m:sSup>
                      <m:sSupPr>
                        <m:ctrlPr>
                          <a:rPr lang="en-CA" sz="2000" b="0" i="1" smtClean="0">
                            <a:latin typeface="Cambria Math" panose="02040503050406030204" pitchFamily="18" charset="0"/>
                            <a:cs typeface="Times New Roman" panose="02020603050405020304" pitchFamily="18" charset="0"/>
                          </a:rPr>
                        </m:ctrlPr>
                      </m:sSupPr>
                      <m:e>
                        <m:r>
                          <a:rPr lang="en-CA" sz="2000" b="0" i="1" smtClean="0">
                            <a:latin typeface="Cambria Math" panose="02040503050406030204" pitchFamily="18" charset="0"/>
                            <a:cs typeface="Times New Roman" panose="02020603050405020304" pitchFamily="18" charset="0"/>
                          </a:rPr>
                          <m:t>h</m:t>
                        </m:r>
                      </m:e>
                      <m:sup>
                        <m:r>
                          <a:rPr lang="en-CA" sz="2000" b="0" i="1" smtClean="0">
                            <a:latin typeface="Cambria Math" panose="02040503050406030204" pitchFamily="18" charset="0"/>
                            <a:cs typeface="Times New Roman" panose="02020603050405020304" pitchFamily="18" charset="0"/>
                          </a:rPr>
                          <m:t>∗</m:t>
                        </m:r>
                      </m:sup>
                    </m:sSup>
                  </m:oMath>
                </a14:m>
                <a:r>
                  <a:rPr lang="en-US" sz="2000" dirty="0">
                    <a:cs typeface="Times New Roman" panose="02020603050405020304" pitchFamily="18" charset="0"/>
                  </a:rPr>
                  <a:t>? </a:t>
                </a:r>
                <a:r>
                  <a:rPr lang="en-US" sz="2000" b="1" dirty="0">
                    <a:solidFill>
                      <a:schemeClr val="accent2">
                        <a:lumMod val="75000"/>
                      </a:schemeClr>
                    </a:solidFill>
                    <a:cs typeface="Times New Roman" panose="02020603050405020304" pitchFamily="18" charset="0"/>
                  </a:rPr>
                  <a:t>Now, </a:t>
                </a:r>
                <a14:m>
                  <m:oMath xmlns:m="http://schemas.openxmlformats.org/officeDocument/2006/math">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𝒇</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dPr>
                      <m:e>
                        <m:sSup>
                          <m:sSupPr>
                            <m:ctrlPr>
                              <a:rPr lang="en-CA" sz="2000" b="1"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000" b="1" i="1" smtClean="0">
                                <a:solidFill>
                                  <a:schemeClr val="accent2">
                                    <a:lumMod val="75000"/>
                                  </a:schemeClr>
                                </a:solidFill>
                                <a:latin typeface="Cambria Math" panose="02040503050406030204" pitchFamily="18" charset="0"/>
                                <a:cs typeface="Times New Roman" panose="02020603050405020304" pitchFamily="18" charset="0"/>
                              </a:rPr>
                              <m:t>𝒉</m:t>
                            </m:r>
                          </m:e>
                          <m:sup>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sup>
                        </m:sSup>
                      </m:e>
                    </m:d>
                    <m:r>
                      <a:rPr lang="en-CA" sz="2000" b="1" i="1" smtClean="0">
                        <a:solidFill>
                          <a:schemeClr val="accent2">
                            <a:lumMod val="75000"/>
                          </a:schemeClr>
                        </a:solidFill>
                        <a:latin typeface="Cambria Math" panose="02040503050406030204" pitchFamily="18" charset="0"/>
                        <a:cs typeface="Times New Roman" panose="02020603050405020304" pitchFamily="18" charset="0"/>
                      </a:rPr>
                      <m:t>=</m:t>
                    </m:r>
                    <m:r>
                      <a:rPr lang="en-CA" sz="2000" b="1" i="1" smtClean="0">
                        <a:solidFill>
                          <a:schemeClr val="accent2">
                            <a:lumMod val="75000"/>
                          </a:schemeClr>
                        </a:solidFill>
                        <a:latin typeface="Cambria Math" panose="02040503050406030204" pitchFamily="18" charset="0"/>
                        <a:cs typeface="Times New Roman" panose="02020603050405020304" pitchFamily="18" charset="0"/>
                      </a:rPr>
                      <m:t>𝜽</m:t>
                    </m:r>
                  </m:oMath>
                </a14:m>
                <a:endParaRPr lang="en-US" sz="2000" b="1" dirty="0">
                  <a:cs typeface="Times New Roman" panose="02020603050405020304" pitchFamily="18" charset="0"/>
                </a:endParaRPr>
              </a:p>
              <a:p>
                <a:pPr lvl="1"/>
                <a:endParaRPr lang="en-US" sz="2000" b="1"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489948B2-7B39-3591-F2A1-77E3CFC67418}"/>
                  </a:ext>
                </a:extLst>
              </p14:cNvPr>
              <p14:cNvContentPartPr/>
              <p14:nvPr/>
            </p14:nvContentPartPr>
            <p14:xfrm>
              <a:off x="1109537" y="2114880"/>
              <a:ext cx="360" cy="3876120"/>
            </p14:xfrm>
          </p:contentPart>
        </mc:Choice>
        <mc:Fallback xmlns="">
          <p:pic>
            <p:nvPicPr>
              <p:cNvPr id="4" name="Ink 3">
                <a:extLst>
                  <a:ext uri="{FF2B5EF4-FFF2-40B4-BE49-F238E27FC236}">
                    <a16:creationId xmlns:a16="http://schemas.microsoft.com/office/drawing/2014/main" id="{489948B2-7B39-3591-F2A1-77E3CFC67418}"/>
                  </a:ext>
                </a:extLst>
              </p:cNvPr>
              <p:cNvPicPr/>
              <p:nvPr/>
            </p:nvPicPr>
            <p:blipFill>
              <a:blip r:embed="rId5"/>
              <a:stretch>
                <a:fillRect/>
              </a:stretch>
            </p:blipFill>
            <p:spPr>
              <a:xfrm>
                <a:off x="1100537" y="2106240"/>
                <a:ext cx="18000" cy="389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4D496DAC-5049-FE2A-5C1F-FAB5F79D065A}"/>
                  </a:ext>
                </a:extLst>
              </p14:cNvPr>
              <p14:cNvContentPartPr/>
              <p14:nvPr/>
            </p14:nvContentPartPr>
            <p14:xfrm>
              <a:off x="1077137" y="6009720"/>
              <a:ext cx="6604560" cy="360"/>
            </p14:xfrm>
          </p:contentPart>
        </mc:Choice>
        <mc:Fallback xmlns="">
          <p:pic>
            <p:nvPicPr>
              <p:cNvPr id="5" name="Ink 4">
                <a:extLst>
                  <a:ext uri="{FF2B5EF4-FFF2-40B4-BE49-F238E27FC236}">
                    <a16:creationId xmlns:a16="http://schemas.microsoft.com/office/drawing/2014/main" id="{4D496DAC-5049-FE2A-5C1F-FAB5F79D065A}"/>
                  </a:ext>
                </a:extLst>
              </p:cNvPr>
              <p:cNvPicPr/>
              <p:nvPr/>
            </p:nvPicPr>
            <p:blipFill>
              <a:blip r:embed="rId7"/>
              <a:stretch>
                <a:fillRect/>
              </a:stretch>
            </p:blipFill>
            <p:spPr>
              <a:xfrm>
                <a:off x="1068137" y="6001080"/>
                <a:ext cx="6622200" cy="18000"/>
              </a:xfrm>
              <a:prstGeom prst="rect">
                <a:avLst/>
              </a:prstGeom>
            </p:spPr>
          </p:pic>
        </mc:Fallback>
      </mc:AlternateContent>
      <p:grpSp>
        <p:nvGrpSpPr>
          <p:cNvPr id="16" name="Group 15">
            <a:extLst>
              <a:ext uri="{FF2B5EF4-FFF2-40B4-BE49-F238E27FC236}">
                <a16:creationId xmlns:a16="http://schemas.microsoft.com/office/drawing/2014/main" id="{CED580C0-170B-073F-6142-E2BC9D59E09B}"/>
              </a:ext>
            </a:extLst>
          </p:cNvPr>
          <p:cNvGrpSpPr/>
          <p:nvPr/>
        </p:nvGrpSpPr>
        <p:grpSpPr>
          <a:xfrm>
            <a:off x="1086137" y="2179680"/>
            <a:ext cx="5733720" cy="3848760"/>
            <a:chOff x="1086137" y="2179680"/>
            <a:chExt cx="5733720" cy="384876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44B513F0-626E-F099-7D47-FAAF993D7790}"/>
                    </a:ext>
                  </a:extLst>
                </p14:cNvPr>
                <p14:cNvContentPartPr/>
                <p14:nvPr/>
              </p14:nvContentPartPr>
              <p14:xfrm>
                <a:off x="4588577" y="2179680"/>
                <a:ext cx="338760" cy="338760"/>
              </p14:xfrm>
            </p:contentPart>
          </mc:Choice>
          <mc:Fallback xmlns="">
            <p:pic>
              <p:nvPicPr>
                <p:cNvPr id="6" name="Ink 5">
                  <a:extLst>
                    <a:ext uri="{FF2B5EF4-FFF2-40B4-BE49-F238E27FC236}">
                      <a16:creationId xmlns:a16="http://schemas.microsoft.com/office/drawing/2014/main" id="{44B513F0-626E-F099-7D47-FAAF993D7790}"/>
                    </a:ext>
                  </a:extLst>
                </p:cNvPr>
                <p:cNvPicPr/>
                <p:nvPr/>
              </p:nvPicPr>
              <p:blipFill>
                <a:blip r:embed="rId9"/>
                <a:stretch>
                  <a:fillRect/>
                </a:stretch>
              </p:blipFill>
              <p:spPr>
                <a:xfrm>
                  <a:off x="4579577" y="2171040"/>
                  <a:ext cx="35640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40B9A2F1-0F03-FE3F-E571-107C833A785F}"/>
                    </a:ext>
                  </a:extLst>
                </p14:cNvPr>
                <p14:cNvContentPartPr/>
                <p14:nvPr/>
              </p14:nvContentPartPr>
              <p14:xfrm>
                <a:off x="3990257" y="2800320"/>
                <a:ext cx="316440" cy="316440"/>
              </p14:xfrm>
            </p:contentPart>
          </mc:Choice>
          <mc:Fallback xmlns="">
            <p:pic>
              <p:nvPicPr>
                <p:cNvPr id="7" name="Ink 6">
                  <a:extLst>
                    <a:ext uri="{FF2B5EF4-FFF2-40B4-BE49-F238E27FC236}">
                      <a16:creationId xmlns:a16="http://schemas.microsoft.com/office/drawing/2014/main" id="{40B9A2F1-0F03-FE3F-E571-107C833A785F}"/>
                    </a:ext>
                  </a:extLst>
                </p:cNvPr>
                <p:cNvPicPr/>
                <p:nvPr/>
              </p:nvPicPr>
              <p:blipFill>
                <a:blip r:embed="rId11"/>
                <a:stretch>
                  <a:fillRect/>
                </a:stretch>
              </p:blipFill>
              <p:spPr>
                <a:xfrm>
                  <a:off x="3981617" y="2791680"/>
                  <a:ext cx="33408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3C099B04-C73C-2661-633F-51F91C9CB0DF}"/>
                    </a:ext>
                  </a:extLst>
                </p14:cNvPr>
                <p14:cNvContentPartPr/>
                <p14:nvPr/>
              </p14:nvContentPartPr>
              <p14:xfrm>
                <a:off x="3379337" y="3426360"/>
                <a:ext cx="301320" cy="301320"/>
              </p14:xfrm>
            </p:contentPart>
          </mc:Choice>
          <mc:Fallback xmlns="">
            <p:pic>
              <p:nvPicPr>
                <p:cNvPr id="8" name="Ink 7">
                  <a:extLst>
                    <a:ext uri="{FF2B5EF4-FFF2-40B4-BE49-F238E27FC236}">
                      <a16:creationId xmlns:a16="http://schemas.microsoft.com/office/drawing/2014/main" id="{3C099B04-C73C-2661-633F-51F91C9CB0DF}"/>
                    </a:ext>
                  </a:extLst>
                </p:cNvPr>
                <p:cNvPicPr/>
                <p:nvPr/>
              </p:nvPicPr>
              <p:blipFill>
                <a:blip r:embed="rId13"/>
                <a:stretch>
                  <a:fillRect/>
                </a:stretch>
              </p:blipFill>
              <p:spPr>
                <a:xfrm>
                  <a:off x="3370337" y="3417720"/>
                  <a:ext cx="31896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F91E0566-E3BF-B07B-0E13-0662DD5EB599}"/>
                    </a:ext>
                  </a:extLst>
                </p14:cNvPr>
                <p14:cNvContentPartPr/>
                <p14:nvPr/>
              </p14:nvContentPartPr>
              <p14:xfrm>
                <a:off x="2727737" y="4072200"/>
                <a:ext cx="307080" cy="307080"/>
              </p14:xfrm>
            </p:contentPart>
          </mc:Choice>
          <mc:Fallback xmlns="">
            <p:pic>
              <p:nvPicPr>
                <p:cNvPr id="9" name="Ink 8">
                  <a:extLst>
                    <a:ext uri="{FF2B5EF4-FFF2-40B4-BE49-F238E27FC236}">
                      <a16:creationId xmlns:a16="http://schemas.microsoft.com/office/drawing/2014/main" id="{F91E0566-E3BF-B07B-0E13-0662DD5EB599}"/>
                    </a:ext>
                  </a:extLst>
                </p:cNvPr>
                <p:cNvPicPr/>
                <p:nvPr/>
              </p:nvPicPr>
              <p:blipFill>
                <a:blip r:embed="rId15"/>
                <a:stretch>
                  <a:fillRect/>
                </a:stretch>
              </p:blipFill>
              <p:spPr>
                <a:xfrm>
                  <a:off x="2719097" y="4063560"/>
                  <a:ext cx="32472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178E692D-C6D7-3C7E-4389-742F5EADECDC}"/>
                    </a:ext>
                  </a:extLst>
                </p14:cNvPr>
                <p14:cNvContentPartPr/>
                <p14:nvPr/>
              </p14:nvContentPartPr>
              <p14:xfrm>
                <a:off x="2161097" y="4667280"/>
                <a:ext cx="279000" cy="279000"/>
              </p14:xfrm>
            </p:contentPart>
          </mc:Choice>
          <mc:Fallback xmlns="">
            <p:pic>
              <p:nvPicPr>
                <p:cNvPr id="10" name="Ink 9">
                  <a:extLst>
                    <a:ext uri="{FF2B5EF4-FFF2-40B4-BE49-F238E27FC236}">
                      <a16:creationId xmlns:a16="http://schemas.microsoft.com/office/drawing/2014/main" id="{178E692D-C6D7-3C7E-4389-742F5EADECDC}"/>
                    </a:ext>
                  </a:extLst>
                </p:cNvPr>
                <p:cNvPicPr/>
                <p:nvPr/>
              </p:nvPicPr>
              <p:blipFill>
                <a:blip r:embed="rId17"/>
                <a:stretch>
                  <a:fillRect/>
                </a:stretch>
              </p:blipFill>
              <p:spPr>
                <a:xfrm>
                  <a:off x="2152097" y="4658280"/>
                  <a:ext cx="2966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069D4FC5-5DA5-83ED-4C44-614EFFAAAABC}"/>
                    </a:ext>
                  </a:extLst>
                </p14:cNvPr>
                <p14:cNvContentPartPr/>
                <p14:nvPr/>
              </p14:nvContentPartPr>
              <p14:xfrm>
                <a:off x="1611377" y="5220960"/>
                <a:ext cx="274680" cy="274680"/>
              </p14:xfrm>
            </p:contentPart>
          </mc:Choice>
          <mc:Fallback xmlns="">
            <p:pic>
              <p:nvPicPr>
                <p:cNvPr id="11" name="Ink 10">
                  <a:extLst>
                    <a:ext uri="{FF2B5EF4-FFF2-40B4-BE49-F238E27FC236}">
                      <a16:creationId xmlns:a16="http://schemas.microsoft.com/office/drawing/2014/main" id="{069D4FC5-5DA5-83ED-4C44-614EFFAAAABC}"/>
                    </a:ext>
                  </a:extLst>
                </p:cNvPr>
                <p:cNvPicPr/>
                <p:nvPr/>
              </p:nvPicPr>
              <p:blipFill>
                <a:blip r:embed="rId19"/>
                <a:stretch>
                  <a:fillRect/>
                </a:stretch>
              </p:blipFill>
              <p:spPr>
                <a:xfrm>
                  <a:off x="1602737" y="5212320"/>
                  <a:ext cx="29232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2D0283F-2DF6-BB5C-4D8F-B54C7D360C45}"/>
                    </a:ext>
                  </a:extLst>
                </p14:cNvPr>
                <p14:cNvContentPartPr/>
                <p14:nvPr/>
              </p14:nvContentPartPr>
              <p14:xfrm>
                <a:off x="1086137" y="5707680"/>
                <a:ext cx="313560" cy="313560"/>
              </p14:xfrm>
            </p:contentPart>
          </mc:Choice>
          <mc:Fallback xmlns="">
            <p:pic>
              <p:nvPicPr>
                <p:cNvPr id="12" name="Ink 11">
                  <a:extLst>
                    <a:ext uri="{FF2B5EF4-FFF2-40B4-BE49-F238E27FC236}">
                      <a16:creationId xmlns:a16="http://schemas.microsoft.com/office/drawing/2014/main" id="{02D0283F-2DF6-BB5C-4D8F-B54C7D360C45}"/>
                    </a:ext>
                  </a:extLst>
                </p:cNvPr>
                <p:cNvPicPr/>
                <p:nvPr/>
              </p:nvPicPr>
              <p:blipFill>
                <a:blip r:embed="rId21"/>
                <a:stretch>
                  <a:fillRect/>
                </a:stretch>
              </p:blipFill>
              <p:spPr>
                <a:xfrm>
                  <a:off x="1077497" y="5698680"/>
                  <a:ext cx="33120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274595D9-8E3B-310B-4743-7A67431FD867}"/>
                    </a:ext>
                  </a:extLst>
                </p14:cNvPr>
                <p14:cNvContentPartPr/>
                <p14:nvPr/>
              </p14:nvContentPartPr>
              <p14:xfrm>
                <a:off x="1098737" y="3330240"/>
                <a:ext cx="5721120" cy="2698200"/>
              </p14:xfrm>
            </p:contentPart>
          </mc:Choice>
          <mc:Fallback xmlns="">
            <p:pic>
              <p:nvPicPr>
                <p:cNvPr id="15" name="Ink 14">
                  <a:extLst>
                    <a:ext uri="{FF2B5EF4-FFF2-40B4-BE49-F238E27FC236}">
                      <a16:creationId xmlns:a16="http://schemas.microsoft.com/office/drawing/2014/main" id="{274595D9-8E3B-310B-4743-7A67431FD867}"/>
                    </a:ext>
                  </a:extLst>
                </p:cNvPr>
                <p:cNvPicPr/>
                <p:nvPr/>
              </p:nvPicPr>
              <p:blipFill>
                <a:blip r:embed="rId23"/>
                <a:stretch>
                  <a:fillRect/>
                </a:stretch>
              </p:blipFill>
              <p:spPr>
                <a:xfrm>
                  <a:off x="1090097" y="3321600"/>
                  <a:ext cx="5738760" cy="2715840"/>
                </a:xfrm>
                <a:prstGeom prst="rect">
                  <a:avLst/>
                </a:prstGeom>
              </p:spPr>
            </p:pic>
          </mc:Fallback>
        </mc:AlternateContent>
      </p:grpSp>
      <p:grpSp>
        <p:nvGrpSpPr>
          <p:cNvPr id="22" name="Group 21">
            <a:extLst>
              <a:ext uri="{FF2B5EF4-FFF2-40B4-BE49-F238E27FC236}">
                <a16:creationId xmlns:a16="http://schemas.microsoft.com/office/drawing/2014/main" id="{C5E8187A-48A9-390E-9E68-4AF175F3FE57}"/>
              </a:ext>
            </a:extLst>
          </p:cNvPr>
          <p:cNvGrpSpPr/>
          <p:nvPr/>
        </p:nvGrpSpPr>
        <p:grpSpPr>
          <a:xfrm>
            <a:off x="7079417" y="3009480"/>
            <a:ext cx="972360" cy="634680"/>
            <a:chOff x="7079417" y="3009480"/>
            <a:chExt cx="972360" cy="634680"/>
          </a:xfrm>
        </p:grpSpPr>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2B5F5AA5-4AA7-EC93-3C0D-ED7A7F09C0C0}"/>
                    </a:ext>
                  </a:extLst>
                </p14:cNvPr>
                <p14:cNvContentPartPr/>
                <p14:nvPr/>
              </p14:nvContentPartPr>
              <p14:xfrm>
                <a:off x="7112897" y="3009480"/>
                <a:ext cx="137520" cy="588960"/>
              </p14:xfrm>
            </p:contentPart>
          </mc:Choice>
          <mc:Fallback xmlns="">
            <p:pic>
              <p:nvPicPr>
                <p:cNvPr id="17" name="Ink 16">
                  <a:extLst>
                    <a:ext uri="{FF2B5EF4-FFF2-40B4-BE49-F238E27FC236}">
                      <a16:creationId xmlns:a16="http://schemas.microsoft.com/office/drawing/2014/main" id="{2B5F5AA5-4AA7-EC93-3C0D-ED7A7F09C0C0}"/>
                    </a:ext>
                  </a:extLst>
                </p:cNvPr>
                <p:cNvPicPr/>
                <p:nvPr/>
              </p:nvPicPr>
              <p:blipFill>
                <a:blip r:embed="rId25"/>
                <a:stretch>
                  <a:fillRect/>
                </a:stretch>
              </p:blipFill>
              <p:spPr>
                <a:xfrm>
                  <a:off x="7104257" y="3000480"/>
                  <a:ext cx="15516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252297AB-683F-A8C5-8E9F-CECB357B55D7}"/>
                    </a:ext>
                  </a:extLst>
                </p14:cNvPr>
                <p14:cNvContentPartPr/>
                <p14:nvPr/>
              </p14:nvContentPartPr>
              <p14:xfrm>
                <a:off x="7079417" y="3363360"/>
                <a:ext cx="180720" cy="18000"/>
              </p14:xfrm>
            </p:contentPart>
          </mc:Choice>
          <mc:Fallback xmlns="">
            <p:pic>
              <p:nvPicPr>
                <p:cNvPr id="18" name="Ink 17">
                  <a:extLst>
                    <a:ext uri="{FF2B5EF4-FFF2-40B4-BE49-F238E27FC236}">
                      <a16:creationId xmlns:a16="http://schemas.microsoft.com/office/drawing/2014/main" id="{252297AB-683F-A8C5-8E9F-CECB357B55D7}"/>
                    </a:ext>
                  </a:extLst>
                </p:cNvPr>
                <p:cNvPicPr/>
                <p:nvPr/>
              </p:nvPicPr>
              <p:blipFill>
                <a:blip r:embed="rId27"/>
                <a:stretch>
                  <a:fillRect/>
                </a:stretch>
              </p:blipFill>
              <p:spPr>
                <a:xfrm>
                  <a:off x="7070777" y="3354720"/>
                  <a:ext cx="19836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4DA0CAA5-3B67-33C4-B0A9-D099DACEA415}"/>
                    </a:ext>
                  </a:extLst>
                </p14:cNvPr>
                <p14:cNvContentPartPr/>
                <p14:nvPr/>
              </p14:nvContentPartPr>
              <p14:xfrm>
                <a:off x="7386857" y="3021000"/>
                <a:ext cx="153720" cy="539640"/>
              </p14:xfrm>
            </p:contentPart>
          </mc:Choice>
          <mc:Fallback xmlns="">
            <p:pic>
              <p:nvPicPr>
                <p:cNvPr id="19" name="Ink 18">
                  <a:extLst>
                    <a:ext uri="{FF2B5EF4-FFF2-40B4-BE49-F238E27FC236}">
                      <a16:creationId xmlns:a16="http://schemas.microsoft.com/office/drawing/2014/main" id="{4DA0CAA5-3B67-33C4-B0A9-D099DACEA415}"/>
                    </a:ext>
                  </a:extLst>
                </p:cNvPr>
                <p:cNvPicPr/>
                <p:nvPr/>
              </p:nvPicPr>
              <p:blipFill>
                <a:blip r:embed="rId29"/>
                <a:stretch>
                  <a:fillRect/>
                </a:stretch>
              </p:blipFill>
              <p:spPr>
                <a:xfrm>
                  <a:off x="7378217" y="3012000"/>
                  <a:ext cx="17136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25F30DD3-FB78-1E10-A210-5C8A7C92D259}"/>
                    </a:ext>
                  </a:extLst>
                </p14:cNvPr>
                <p14:cNvContentPartPr/>
                <p14:nvPr/>
              </p14:nvContentPartPr>
              <p14:xfrm>
                <a:off x="7592417" y="3152760"/>
                <a:ext cx="267120" cy="372600"/>
              </p14:xfrm>
            </p:contentPart>
          </mc:Choice>
          <mc:Fallback xmlns="">
            <p:pic>
              <p:nvPicPr>
                <p:cNvPr id="20" name="Ink 19">
                  <a:extLst>
                    <a:ext uri="{FF2B5EF4-FFF2-40B4-BE49-F238E27FC236}">
                      <a16:creationId xmlns:a16="http://schemas.microsoft.com/office/drawing/2014/main" id="{25F30DD3-FB78-1E10-A210-5C8A7C92D259}"/>
                    </a:ext>
                  </a:extLst>
                </p:cNvPr>
                <p:cNvPicPr/>
                <p:nvPr/>
              </p:nvPicPr>
              <p:blipFill>
                <a:blip r:embed="rId31"/>
                <a:stretch>
                  <a:fillRect/>
                </a:stretch>
              </p:blipFill>
              <p:spPr>
                <a:xfrm>
                  <a:off x="7583417" y="3143760"/>
                  <a:ext cx="28476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Ink 20">
                  <a:extLst>
                    <a:ext uri="{FF2B5EF4-FFF2-40B4-BE49-F238E27FC236}">
                      <a16:creationId xmlns:a16="http://schemas.microsoft.com/office/drawing/2014/main" id="{EF5547EF-433B-8067-0983-F4F8477F2472}"/>
                    </a:ext>
                  </a:extLst>
                </p14:cNvPr>
                <p14:cNvContentPartPr/>
                <p14:nvPr/>
              </p14:nvContentPartPr>
              <p14:xfrm>
                <a:off x="7860977" y="3013440"/>
                <a:ext cx="190800" cy="630720"/>
              </p14:xfrm>
            </p:contentPart>
          </mc:Choice>
          <mc:Fallback xmlns="">
            <p:pic>
              <p:nvPicPr>
                <p:cNvPr id="21" name="Ink 20">
                  <a:extLst>
                    <a:ext uri="{FF2B5EF4-FFF2-40B4-BE49-F238E27FC236}">
                      <a16:creationId xmlns:a16="http://schemas.microsoft.com/office/drawing/2014/main" id="{EF5547EF-433B-8067-0983-F4F8477F2472}"/>
                    </a:ext>
                  </a:extLst>
                </p:cNvPr>
                <p:cNvPicPr/>
                <p:nvPr/>
              </p:nvPicPr>
              <p:blipFill>
                <a:blip r:embed="rId33"/>
                <a:stretch>
                  <a:fillRect/>
                </a:stretch>
              </p:blipFill>
              <p:spPr>
                <a:xfrm>
                  <a:off x="7852337" y="3004800"/>
                  <a:ext cx="208440" cy="64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86C033B9-F397-E2AF-AE7C-37B5DED3DBEA}"/>
                  </a:ext>
                </a:extLst>
              </p14:cNvPr>
              <p14:cNvContentPartPr/>
              <p14:nvPr/>
            </p14:nvContentPartPr>
            <p14:xfrm>
              <a:off x="7773497" y="6169560"/>
              <a:ext cx="258840" cy="339480"/>
            </p14:xfrm>
          </p:contentPart>
        </mc:Choice>
        <mc:Fallback xmlns="">
          <p:pic>
            <p:nvPicPr>
              <p:cNvPr id="23" name="Ink 22">
                <a:extLst>
                  <a:ext uri="{FF2B5EF4-FFF2-40B4-BE49-F238E27FC236}">
                    <a16:creationId xmlns:a16="http://schemas.microsoft.com/office/drawing/2014/main" id="{86C033B9-F397-E2AF-AE7C-37B5DED3DBEA}"/>
                  </a:ext>
                </a:extLst>
              </p:cNvPr>
              <p:cNvPicPr/>
              <p:nvPr/>
            </p:nvPicPr>
            <p:blipFill>
              <a:blip r:embed="rId35"/>
              <a:stretch>
                <a:fillRect/>
              </a:stretch>
            </p:blipFill>
            <p:spPr>
              <a:xfrm>
                <a:off x="7764857" y="6160920"/>
                <a:ext cx="276480" cy="357120"/>
              </a:xfrm>
              <a:prstGeom prst="rect">
                <a:avLst/>
              </a:prstGeom>
            </p:spPr>
          </p:pic>
        </mc:Fallback>
      </mc:AlternateContent>
      <p:grpSp>
        <p:nvGrpSpPr>
          <p:cNvPr id="29" name="Group 28">
            <a:extLst>
              <a:ext uri="{FF2B5EF4-FFF2-40B4-BE49-F238E27FC236}">
                <a16:creationId xmlns:a16="http://schemas.microsoft.com/office/drawing/2014/main" id="{AEFE6C4A-1439-4256-DB46-2C68E7470B10}"/>
              </a:ext>
            </a:extLst>
          </p:cNvPr>
          <p:cNvGrpSpPr/>
          <p:nvPr/>
        </p:nvGrpSpPr>
        <p:grpSpPr>
          <a:xfrm>
            <a:off x="4982777" y="2090760"/>
            <a:ext cx="513360" cy="351720"/>
            <a:chOff x="4982777" y="2090760"/>
            <a:chExt cx="513360" cy="351720"/>
          </a:xfrm>
        </p:grpSpPr>
        <mc:AlternateContent xmlns:mc="http://schemas.openxmlformats.org/markup-compatibility/2006" xmlns:p14="http://schemas.microsoft.com/office/powerpoint/2010/main">
          <mc:Choice Requires="p14">
            <p:contentPart p14:bwMode="auto" r:id="rId36">
              <p14:nvContentPartPr>
                <p14:cNvPr id="24" name="Ink 23">
                  <a:extLst>
                    <a:ext uri="{FF2B5EF4-FFF2-40B4-BE49-F238E27FC236}">
                      <a16:creationId xmlns:a16="http://schemas.microsoft.com/office/drawing/2014/main" id="{51C42C0C-FCE8-9773-1271-0BB778EEFB34}"/>
                    </a:ext>
                  </a:extLst>
                </p14:cNvPr>
                <p14:cNvContentPartPr/>
                <p14:nvPr/>
              </p14:nvContentPartPr>
              <p14:xfrm>
                <a:off x="4982777" y="2131080"/>
                <a:ext cx="164520" cy="161280"/>
              </p14:xfrm>
            </p:contentPart>
          </mc:Choice>
          <mc:Fallback xmlns="">
            <p:pic>
              <p:nvPicPr>
                <p:cNvPr id="24" name="Ink 23">
                  <a:extLst>
                    <a:ext uri="{FF2B5EF4-FFF2-40B4-BE49-F238E27FC236}">
                      <a16:creationId xmlns:a16="http://schemas.microsoft.com/office/drawing/2014/main" id="{51C42C0C-FCE8-9773-1271-0BB778EEFB34}"/>
                    </a:ext>
                  </a:extLst>
                </p:cNvPr>
                <p:cNvPicPr/>
                <p:nvPr/>
              </p:nvPicPr>
              <p:blipFill>
                <a:blip r:embed="rId37"/>
                <a:stretch>
                  <a:fillRect/>
                </a:stretch>
              </p:blipFill>
              <p:spPr>
                <a:xfrm>
                  <a:off x="4974137" y="2122440"/>
                  <a:ext cx="182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Ink 24">
                  <a:extLst>
                    <a:ext uri="{FF2B5EF4-FFF2-40B4-BE49-F238E27FC236}">
                      <a16:creationId xmlns:a16="http://schemas.microsoft.com/office/drawing/2014/main" id="{C8DBA48A-CF63-A25E-9988-15EEDB160417}"/>
                    </a:ext>
                  </a:extLst>
                </p14:cNvPr>
                <p14:cNvContentPartPr/>
                <p14:nvPr/>
              </p14:nvContentPartPr>
              <p14:xfrm>
                <a:off x="5112377" y="2175000"/>
                <a:ext cx="11160" cy="251640"/>
              </p14:xfrm>
            </p:contentPart>
          </mc:Choice>
          <mc:Fallback xmlns="">
            <p:pic>
              <p:nvPicPr>
                <p:cNvPr id="25" name="Ink 24">
                  <a:extLst>
                    <a:ext uri="{FF2B5EF4-FFF2-40B4-BE49-F238E27FC236}">
                      <a16:creationId xmlns:a16="http://schemas.microsoft.com/office/drawing/2014/main" id="{C8DBA48A-CF63-A25E-9988-15EEDB160417}"/>
                    </a:ext>
                  </a:extLst>
                </p:cNvPr>
                <p:cNvPicPr/>
                <p:nvPr/>
              </p:nvPicPr>
              <p:blipFill>
                <a:blip r:embed="rId39"/>
                <a:stretch>
                  <a:fillRect/>
                </a:stretch>
              </p:blipFill>
              <p:spPr>
                <a:xfrm>
                  <a:off x="5103377" y="2166360"/>
                  <a:ext cx="28800" cy="2692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6" name="Ink 25">
                  <a:extLst>
                    <a:ext uri="{FF2B5EF4-FFF2-40B4-BE49-F238E27FC236}">
                      <a16:creationId xmlns:a16="http://schemas.microsoft.com/office/drawing/2014/main" id="{4EE1FF01-E206-6316-01BB-96718A6E2532}"/>
                    </a:ext>
                  </a:extLst>
                </p14:cNvPr>
                <p14:cNvContentPartPr/>
                <p14:nvPr/>
              </p14:nvContentPartPr>
              <p14:xfrm>
                <a:off x="5176097" y="2147640"/>
                <a:ext cx="213480" cy="294840"/>
              </p14:xfrm>
            </p:contentPart>
          </mc:Choice>
          <mc:Fallback xmlns="">
            <p:pic>
              <p:nvPicPr>
                <p:cNvPr id="26" name="Ink 25">
                  <a:extLst>
                    <a:ext uri="{FF2B5EF4-FFF2-40B4-BE49-F238E27FC236}">
                      <a16:creationId xmlns:a16="http://schemas.microsoft.com/office/drawing/2014/main" id="{4EE1FF01-E206-6316-01BB-96718A6E2532}"/>
                    </a:ext>
                  </a:extLst>
                </p:cNvPr>
                <p:cNvPicPr/>
                <p:nvPr/>
              </p:nvPicPr>
              <p:blipFill>
                <a:blip r:embed="rId41"/>
                <a:stretch>
                  <a:fillRect/>
                </a:stretch>
              </p:blipFill>
              <p:spPr>
                <a:xfrm>
                  <a:off x="5167097" y="2138640"/>
                  <a:ext cx="2311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id="{77F1C4CE-FB0A-459A-46FC-C6823AA23702}"/>
                    </a:ext>
                  </a:extLst>
                </p14:cNvPr>
                <p14:cNvContentPartPr/>
                <p14:nvPr/>
              </p14:nvContentPartPr>
              <p14:xfrm>
                <a:off x="5321537" y="2090760"/>
                <a:ext cx="80640" cy="19800"/>
              </p14:xfrm>
            </p:contentPart>
          </mc:Choice>
          <mc:Fallback xmlns="">
            <p:pic>
              <p:nvPicPr>
                <p:cNvPr id="27" name="Ink 26">
                  <a:extLst>
                    <a:ext uri="{FF2B5EF4-FFF2-40B4-BE49-F238E27FC236}">
                      <a16:creationId xmlns:a16="http://schemas.microsoft.com/office/drawing/2014/main" id="{77F1C4CE-FB0A-459A-46FC-C6823AA23702}"/>
                    </a:ext>
                  </a:extLst>
                </p:cNvPr>
                <p:cNvPicPr/>
                <p:nvPr/>
              </p:nvPicPr>
              <p:blipFill>
                <a:blip r:embed="rId43"/>
                <a:stretch>
                  <a:fillRect/>
                </a:stretch>
              </p:blipFill>
              <p:spPr>
                <a:xfrm>
                  <a:off x="5312897" y="2081760"/>
                  <a:ext cx="982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8" name="Ink 27">
                  <a:extLst>
                    <a:ext uri="{FF2B5EF4-FFF2-40B4-BE49-F238E27FC236}">
                      <a16:creationId xmlns:a16="http://schemas.microsoft.com/office/drawing/2014/main" id="{4E2643B9-BB54-76E3-3531-E06833D4A7D4}"/>
                    </a:ext>
                  </a:extLst>
                </p14:cNvPr>
                <p14:cNvContentPartPr/>
                <p14:nvPr/>
              </p14:nvContentPartPr>
              <p14:xfrm>
                <a:off x="5458337" y="2125680"/>
                <a:ext cx="37800" cy="18000"/>
              </p14:xfrm>
            </p:contentPart>
          </mc:Choice>
          <mc:Fallback xmlns="">
            <p:pic>
              <p:nvPicPr>
                <p:cNvPr id="28" name="Ink 27">
                  <a:extLst>
                    <a:ext uri="{FF2B5EF4-FFF2-40B4-BE49-F238E27FC236}">
                      <a16:creationId xmlns:a16="http://schemas.microsoft.com/office/drawing/2014/main" id="{4E2643B9-BB54-76E3-3531-E06833D4A7D4}"/>
                    </a:ext>
                  </a:extLst>
                </p:cNvPr>
                <p:cNvPicPr/>
                <p:nvPr/>
              </p:nvPicPr>
              <p:blipFill>
                <a:blip r:embed="rId45"/>
                <a:stretch>
                  <a:fillRect/>
                </a:stretch>
              </p:blipFill>
              <p:spPr>
                <a:xfrm>
                  <a:off x="5449697" y="2116680"/>
                  <a:ext cx="5544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0" name="Ink 29">
                <a:extLst>
                  <a:ext uri="{FF2B5EF4-FFF2-40B4-BE49-F238E27FC236}">
                    <a16:creationId xmlns:a16="http://schemas.microsoft.com/office/drawing/2014/main" id="{48D13EDE-2FF8-7BB7-ED13-A0AAB3516EE6}"/>
                  </a:ext>
                </a:extLst>
              </p14:cNvPr>
              <p14:cNvContentPartPr/>
              <p14:nvPr/>
            </p14:nvContentPartPr>
            <p14:xfrm>
              <a:off x="1096937" y="4187760"/>
              <a:ext cx="6666120" cy="1786320"/>
            </p14:xfrm>
          </p:contentPart>
        </mc:Choice>
        <mc:Fallback xmlns="">
          <p:pic>
            <p:nvPicPr>
              <p:cNvPr id="30" name="Ink 29">
                <a:extLst>
                  <a:ext uri="{FF2B5EF4-FFF2-40B4-BE49-F238E27FC236}">
                    <a16:creationId xmlns:a16="http://schemas.microsoft.com/office/drawing/2014/main" id="{48D13EDE-2FF8-7BB7-ED13-A0AAB3516EE6}"/>
                  </a:ext>
                </a:extLst>
              </p:cNvPr>
              <p:cNvPicPr/>
              <p:nvPr/>
            </p:nvPicPr>
            <p:blipFill>
              <a:blip r:embed="rId47"/>
              <a:stretch>
                <a:fillRect/>
              </a:stretch>
            </p:blipFill>
            <p:spPr>
              <a:xfrm>
                <a:off x="1088297" y="4178760"/>
                <a:ext cx="6683760" cy="18039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1" name="Ink 30">
                <a:extLst>
                  <a:ext uri="{FF2B5EF4-FFF2-40B4-BE49-F238E27FC236}">
                    <a16:creationId xmlns:a16="http://schemas.microsoft.com/office/drawing/2014/main" id="{348FE964-CBE9-E70B-98B7-AEE9D3CB76C6}"/>
                  </a:ext>
                </a:extLst>
              </p14:cNvPr>
              <p14:cNvContentPartPr/>
              <p14:nvPr/>
            </p14:nvContentPartPr>
            <p14:xfrm>
              <a:off x="7149617" y="3849360"/>
              <a:ext cx="164880" cy="279720"/>
            </p14:xfrm>
          </p:contentPart>
        </mc:Choice>
        <mc:Fallback xmlns="">
          <p:pic>
            <p:nvPicPr>
              <p:cNvPr id="31" name="Ink 30">
                <a:extLst>
                  <a:ext uri="{FF2B5EF4-FFF2-40B4-BE49-F238E27FC236}">
                    <a16:creationId xmlns:a16="http://schemas.microsoft.com/office/drawing/2014/main" id="{348FE964-CBE9-E70B-98B7-AEE9D3CB76C6}"/>
                  </a:ext>
                </a:extLst>
              </p:cNvPr>
              <p:cNvPicPr/>
              <p:nvPr/>
            </p:nvPicPr>
            <p:blipFill>
              <a:blip r:embed="rId49"/>
              <a:stretch>
                <a:fillRect/>
              </a:stretch>
            </p:blipFill>
            <p:spPr>
              <a:xfrm>
                <a:off x="7140617" y="3840720"/>
                <a:ext cx="182520" cy="297360"/>
              </a:xfrm>
              <a:prstGeom prst="rect">
                <a:avLst/>
              </a:prstGeom>
            </p:spPr>
          </p:pic>
        </mc:Fallback>
      </mc:AlternateContent>
      <p:grpSp>
        <p:nvGrpSpPr>
          <p:cNvPr id="35" name="Group 34">
            <a:extLst>
              <a:ext uri="{FF2B5EF4-FFF2-40B4-BE49-F238E27FC236}">
                <a16:creationId xmlns:a16="http://schemas.microsoft.com/office/drawing/2014/main" id="{5C8EF7D7-625D-99BC-5C45-4ED17B84A4EA}"/>
              </a:ext>
            </a:extLst>
          </p:cNvPr>
          <p:cNvGrpSpPr/>
          <p:nvPr/>
        </p:nvGrpSpPr>
        <p:grpSpPr>
          <a:xfrm>
            <a:off x="7245017" y="4275600"/>
            <a:ext cx="190080" cy="51120"/>
            <a:chOff x="7245017" y="4275600"/>
            <a:chExt cx="190080" cy="51120"/>
          </a:xfrm>
        </p:grpSpPr>
        <mc:AlternateContent xmlns:mc="http://schemas.openxmlformats.org/markup-compatibility/2006" xmlns:p14="http://schemas.microsoft.com/office/powerpoint/2010/main">
          <mc:Choice Requires="p14">
            <p:contentPart p14:bwMode="auto" r:id="rId50">
              <p14:nvContentPartPr>
                <p14:cNvPr id="32" name="Ink 31">
                  <a:extLst>
                    <a:ext uri="{FF2B5EF4-FFF2-40B4-BE49-F238E27FC236}">
                      <a16:creationId xmlns:a16="http://schemas.microsoft.com/office/drawing/2014/main" id="{CBC0E7A3-4ADB-CFFC-CD7A-354088732E0D}"/>
                    </a:ext>
                  </a:extLst>
                </p14:cNvPr>
                <p14:cNvContentPartPr/>
                <p14:nvPr/>
              </p14:nvContentPartPr>
              <p14:xfrm>
                <a:off x="7245017" y="4296840"/>
                <a:ext cx="110160" cy="29880"/>
              </p14:xfrm>
            </p:contentPart>
          </mc:Choice>
          <mc:Fallback xmlns="">
            <p:pic>
              <p:nvPicPr>
                <p:cNvPr id="32" name="Ink 31">
                  <a:extLst>
                    <a:ext uri="{FF2B5EF4-FFF2-40B4-BE49-F238E27FC236}">
                      <a16:creationId xmlns:a16="http://schemas.microsoft.com/office/drawing/2014/main" id="{CBC0E7A3-4ADB-CFFC-CD7A-354088732E0D}"/>
                    </a:ext>
                  </a:extLst>
                </p:cNvPr>
                <p:cNvPicPr/>
                <p:nvPr/>
              </p:nvPicPr>
              <p:blipFill>
                <a:blip r:embed="rId51"/>
                <a:stretch>
                  <a:fillRect/>
                </a:stretch>
              </p:blipFill>
              <p:spPr>
                <a:xfrm>
                  <a:off x="7236017" y="4288200"/>
                  <a:ext cx="1278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3" name="Ink 32">
                  <a:extLst>
                    <a:ext uri="{FF2B5EF4-FFF2-40B4-BE49-F238E27FC236}">
                      <a16:creationId xmlns:a16="http://schemas.microsoft.com/office/drawing/2014/main" id="{68580BB5-BF34-B1A9-996A-BB860CDFBD15}"/>
                    </a:ext>
                  </a:extLst>
                </p14:cNvPr>
                <p14:cNvContentPartPr/>
                <p14:nvPr/>
              </p14:nvContentPartPr>
              <p14:xfrm>
                <a:off x="7273097" y="4286040"/>
                <a:ext cx="123120" cy="33120"/>
              </p14:xfrm>
            </p:contentPart>
          </mc:Choice>
          <mc:Fallback xmlns="">
            <p:pic>
              <p:nvPicPr>
                <p:cNvPr id="33" name="Ink 32">
                  <a:extLst>
                    <a:ext uri="{FF2B5EF4-FFF2-40B4-BE49-F238E27FC236}">
                      <a16:creationId xmlns:a16="http://schemas.microsoft.com/office/drawing/2014/main" id="{68580BB5-BF34-B1A9-996A-BB860CDFBD15}"/>
                    </a:ext>
                  </a:extLst>
                </p:cNvPr>
                <p:cNvPicPr/>
                <p:nvPr/>
              </p:nvPicPr>
              <p:blipFill>
                <a:blip r:embed="rId53"/>
                <a:stretch>
                  <a:fillRect/>
                </a:stretch>
              </p:blipFill>
              <p:spPr>
                <a:xfrm>
                  <a:off x="7264457" y="4277040"/>
                  <a:ext cx="140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4" name="Ink 33">
                  <a:extLst>
                    <a:ext uri="{FF2B5EF4-FFF2-40B4-BE49-F238E27FC236}">
                      <a16:creationId xmlns:a16="http://schemas.microsoft.com/office/drawing/2014/main" id="{B4C73B58-7685-76ED-F534-E2BCF50E9850}"/>
                    </a:ext>
                  </a:extLst>
                </p14:cNvPr>
                <p14:cNvContentPartPr/>
                <p14:nvPr/>
              </p14:nvContentPartPr>
              <p14:xfrm>
                <a:off x="7260497" y="4275600"/>
                <a:ext cx="174600" cy="47160"/>
              </p14:xfrm>
            </p:contentPart>
          </mc:Choice>
          <mc:Fallback xmlns="">
            <p:pic>
              <p:nvPicPr>
                <p:cNvPr id="34" name="Ink 33">
                  <a:extLst>
                    <a:ext uri="{FF2B5EF4-FFF2-40B4-BE49-F238E27FC236}">
                      <a16:creationId xmlns:a16="http://schemas.microsoft.com/office/drawing/2014/main" id="{B4C73B58-7685-76ED-F534-E2BCF50E9850}"/>
                    </a:ext>
                  </a:extLst>
                </p:cNvPr>
                <p:cNvPicPr/>
                <p:nvPr/>
              </p:nvPicPr>
              <p:blipFill>
                <a:blip r:embed="rId55"/>
                <a:stretch>
                  <a:fillRect/>
                </a:stretch>
              </p:blipFill>
              <p:spPr>
                <a:xfrm>
                  <a:off x="7251497" y="4266600"/>
                  <a:ext cx="192240" cy="64800"/>
                </a:xfrm>
                <a:prstGeom prst="rect">
                  <a:avLst/>
                </a:prstGeom>
              </p:spPr>
            </p:pic>
          </mc:Fallback>
        </mc:AlternateContent>
      </p:grpSp>
      <p:grpSp>
        <p:nvGrpSpPr>
          <p:cNvPr id="38" name="Group 37">
            <a:extLst>
              <a:ext uri="{FF2B5EF4-FFF2-40B4-BE49-F238E27FC236}">
                <a16:creationId xmlns:a16="http://schemas.microsoft.com/office/drawing/2014/main" id="{31FCECFB-89E7-E1DF-0B47-2FA91E9159A1}"/>
              </a:ext>
            </a:extLst>
          </p:cNvPr>
          <p:cNvGrpSpPr/>
          <p:nvPr/>
        </p:nvGrpSpPr>
        <p:grpSpPr>
          <a:xfrm>
            <a:off x="7184537" y="3814440"/>
            <a:ext cx="348480" cy="267480"/>
            <a:chOff x="7184537" y="3814440"/>
            <a:chExt cx="348480" cy="267480"/>
          </a:xfrm>
        </p:grpSpPr>
        <mc:AlternateContent xmlns:mc="http://schemas.openxmlformats.org/markup-compatibility/2006" xmlns:p14="http://schemas.microsoft.com/office/powerpoint/2010/main">
          <mc:Choice Requires="p14">
            <p:contentPart p14:bwMode="auto" r:id="rId56">
              <p14:nvContentPartPr>
                <p14:cNvPr id="36" name="Ink 35">
                  <a:extLst>
                    <a:ext uri="{FF2B5EF4-FFF2-40B4-BE49-F238E27FC236}">
                      <a16:creationId xmlns:a16="http://schemas.microsoft.com/office/drawing/2014/main" id="{92026007-E897-C404-59C1-562B7ABB41EC}"/>
                    </a:ext>
                  </a:extLst>
                </p14:cNvPr>
                <p14:cNvContentPartPr/>
                <p14:nvPr/>
              </p14:nvContentPartPr>
              <p14:xfrm>
                <a:off x="7184537" y="3957000"/>
                <a:ext cx="149040" cy="27000"/>
              </p14:xfrm>
            </p:contentPart>
          </mc:Choice>
          <mc:Fallback xmlns="">
            <p:pic>
              <p:nvPicPr>
                <p:cNvPr id="36" name="Ink 35">
                  <a:extLst>
                    <a:ext uri="{FF2B5EF4-FFF2-40B4-BE49-F238E27FC236}">
                      <a16:creationId xmlns:a16="http://schemas.microsoft.com/office/drawing/2014/main" id="{92026007-E897-C404-59C1-562B7ABB41EC}"/>
                    </a:ext>
                  </a:extLst>
                </p:cNvPr>
                <p:cNvPicPr/>
                <p:nvPr/>
              </p:nvPicPr>
              <p:blipFill>
                <a:blip r:embed="rId57"/>
                <a:stretch>
                  <a:fillRect/>
                </a:stretch>
              </p:blipFill>
              <p:spPr>
                <a:xfrm>
                  <a:off x="7175897" y="3948000"/>
                  <a:ext cx="1666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7" name="Ink 36">
                  <a:extLst>
                    <a:ext uri="{FF2B5EF4-FFF2-40B4-BE49-F238E27FC236}">
                      <a16:creationId xmlns:a16="http://schemas.microsoft.com/office/drawing/2014/main" id="{F432EAAD-6429-CFE6-0755-3DF9F3B3FB47}"/>
                    </a:ext>
                  </a:extLst>
                </p14:cNvPr>
                <p14:cNvContentPartPr/>
                <p14:nvPr/>
              </p14:nvContentPartPr>
              <p14:xfrm>
                <a:off x="7370657" y="3814440"/>
                <a:ext cx="162360" cy="267480"/>
              </p14:xfrm>
            </p:contentPart>
          </mc:Choice>
          <mc:Fallback xmlns="">
            <p:pic>
              <p:nvPicPr>
                <p:cNvPr id="37" name="Ink 36">
                  <a:extLst>
                    <a:ext uri="{FF2B5EF4-FFF2-40B4-BE49-F238E27FC236}">
                      <a16:creationId xmlns:a16="http://schemas.microsoft.com/office/drawing/2014/main" id="{F432EAAD-6429-CFE6-0755-3DF9F3B3FB47}"/>
                    </a:ext>
                  </a:extLst>
                </p:cNvPr>
                <p:cNvPicPr/>
                <p:nvPr/>
              </p:nvPicPr>
              <p:blipFill>
                <a:blip r:embed="rId59"/>
                <a:stretch>
                  <a:fillRect/>
                </a:stretch>
              </p:blipFill>
              <p:spPr>
                <a:xfrm>
                  <a:off x="7361657" y="3805440"/>
                  <a:ext cx="180000" cy="285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0">
            <p14:nvContentPartPr>
              <p14:cNvPr id="52" name="Ink 51">
                <a:extLst>
                  <a:ext uri="{FF2B5EF4-FFF2-40B4-BE49-F238E27FC236}">
                    <a16:creationId xmlns:a16="http://schemas.microsoft.com/office/drawing/2014/main" id="{69DEBC29-3268-C720-23AB-0051B0ECE02C}"/>
                  </a:ext>
                </a:extLst>
              </p14:cNvPr>
              <p14:cNvContentPartPr/>
              <p14:nvPr/>
            </p14:nvContentPartPr>
            <p14:xfrm>
              <a:off x="7702217" y="2541480"/>
              <a:ext cx="326880" cy="87840"/>
            </p14:xfrm>
          </p:contentPart>
        </mc:Choice>
        <mc:Fallback xmlns="">
          <p:pic>
            <p:nvPicPr>
              <p:cNvPr id="52" name="Ink 51">
                <a:extLst>
                  <a:ext uri="{FF2B5EF4-FFF2-40B4-BE49-F238E27FC236}">
                    <a16:creationId xmlns:a16="http://schemas.microsoft.com/office/drawing/2014/main" id="{69DEBC29-3268-C720-23AB-0051B0ECE02C}"/>
                  </a:ext>
                </a:extLst>
              </p:cNvPr>
              <p:cNvPicPr/>
              <p:nvPr/>
            </p:nvPicPr>
            <p:blipFill>
              <a:blip r:embed="rId61"/>
              <a:stretch>
                <a:fillRect/>
              </a:stretch>
            </p:blipFill>
            <p:spPr>
              <a:xfrm>
                <a:off x="7693217" y="2532480"/>
                <a:ext cx="34452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3" name="Ink 52">
                <a:extLst>
                  <a:ext uri="{FF2B5EF4-FFF2-40B4-BE49-F238E27FC236}">
                    <a16:creationId xmlns:a16="http://schemas.microsoft.com/office/drawing/2014/main" id="{4370321D-7A11-6A34-2B5F-1C77A75A02A1}"/>
                  </a:ext>
                </a:extLst>
              </p14:cNvPr>
              <p14:cNvContentPartPr/>
              <p14:nvPr/>
            </p14:nvContentPartPr>
            <p14:xfrm>
              <a:off x="7006697" y="2705640"/>
              <a:ext cx="409320" cy="110160"/>
            </p14:xfrm>
          </p:contentPart>
        </mc:Choice>
        <mc:Fallback xmlns="">
          <p:pic>
            <p:nvPicPr>
              <p:cNvPr id="53" name="Ink 52">
                <a:extLst>
                  <a:ext uri="{FF2B5EF4-FFF2-40B4-BE49-F238E27FC236}">
                    <a16:creationId xmlns:a16="http://schemas.microsoft.com/office/drawing/2014/main" id="{4370321D-7A11-6A34-2B5F-1C77A75A02A1}"/>
                  </a:ext>
                </a:extLst>
              </p:cNvPr>
              <p:cNvPicPr/>
              <p:nvPr/>
            </p:nvPicPr>
            <p:blipFill>
              <a:blip r:embed="rId63"/>
              <a:stretch>
                <a:fillRect/>
              </a:stretch>
            </p:blipFill>
            <p:spPr>
              <a:xfrm>
                <a:off x="6998057" y="2696640"/>
                <a:ext cx="42696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124DD33F-14A7-DC69-F58F-1A52A592BEFC}"/>
                  </a:ext>
                </a:extLst>
              </p14:cNvPr>
              <p14:cNvContentPartPr/>
              <p14:nvPr/>
            </p14:nvContentPartPr>
            <p14:xfrm>
              <a:off x="6459857" y="2905800"/>
              <a:ext cx="208080" cy="56160"/>
            </p14:xfrm>
          </p:contentPart>
        </mc:Choice>
        <mc:Fallback xmlns="">
          <p:pic>
            <p:nvPicPr>
              <p:cNvPr id="54" name="Ink 53">
                <a:extLst>
                  <a:ext uri="{FF2B5EF4-FFF2-40B4-BE49-F238E27FC236}">
                    <a16:creationId xmlns:a16="http://schemas.microsoft.com/office/drawing/2014/main" id="{124DD33F-14A7-DC69-F58F-1A52A592BEFC}"/>
                  </a:ext>
                </a:extLst>
              </p:cNvPr>
              <p:cNvPicPr/>
              <p:nvPr/>
            </p:nvPicPr>
            <p:blipFill>
              <a:blip r:embed="rId65"/>
              <a:stretch>
                <a:fillRect/>
              </a:stretch>
            </p:blipFill>
            <p:spPr>
              <a:xfrm>
                <a:off x="6451217" y="2897160"/>
                <a:ext cx="22572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5" name="Ink 54">
                <a:extLst>
                  <a:ext uri="{FF2B5EF4-FFF2-40B4-BE49-F238E27FC236}">
                    <a16:creationId xmlns:a16="http://schemas.microsoft.com/office/drawing/2014/main" id="{A9EF26EB-9EE6-740B-6BD7-4444B73A4B61}"/>
                  </a:ext>
                </a:extLst>
              </p14:cNvPr>
              <p14:cNvContentPartPr/>
              <p14:nvPr/>
            </p14:nvContentPartPr>
            <p14:xfrm>
              <a:off x="5868017" y="3050520"/>
              <a:ext cx="260280" cy="70200"/>
            </p14:xfrm>
          </p:contentPart>
        </mc:Choice>
        <mc:Fallback xmlns="">
          <p:pic>
            <p:nvPicPr>
              <p:cNvPr id="55" name="Ink 54">
                <a:extLst>
                  <a:ext uri="{FF2B5EF4-FFF2-40B4-BE49-F238E27FC236}">
                    <a16:creationId xmlns:a16="http://schemas.microsoft.com/office/drawing/2014/main" id="{A9EF26EB-9EE6-740B-6BD7-4444B73A4B61}"/>
                  </a:ext>
                </a:extLst>
              </p:cNvPr>
              <p:cNvPicPr/>
              <p:nvPr/>
            </p:nvPicPr>
            <p:blipFill>
              <a:blip r:embed="rId67"/>
              <a:stretch>
                <a:fillRect/>
              </a:stretch>
            </p:blipFill>
            <p:spPr>
              <a:xfrm>
                <a:off x="5859377" y="3041880"/>
                <a:ext cx="277920" cy="87840"/>
              </a:xfrm>
              <a:prstGeom prst="rect">
                <a:avLst/>
              </a:prstGeom>
            </p:spPr>
          </p:pic>
        </mc:Fallback>
      </mc:AlternateContent>
      <p:grpSp>
        <p:nvGrpSpPr>
          <p:cNvPr id="65" name="Group 64">
            <a:extLst>
              <a:ext uri="{FF2B5EF4-FFF2-40B4-BE49-F238E27FC236}">
                <a16:creationId xmlns:a16="http://schemas.microsoft.com/office/drawing/2014/main" id="{B3D98841-1B92-7157-F3C7-AB8EB3A3A892}"/>
              </a:ext>
            </a:extLst>
          </p:cNvPr>
          <p:cNvGrpSpPr/>
          <p:nvPr/>
        </p:nvGrpSpPr>
        <p:grpSpPr>
          <a:xfrm>
            <a:off x="1189817" y="3150240"/>
            <a:ext cx="4563720" cy="1223280"/>
            <a:chOff x="1189817" y="3150240"/>
            <a:chExt cx="4563720" cy="1223280"/>
          </a:xfrm>
        </p:grpSpPr>
        <mc:AlternateContent xmlns:mc="http://schemas.openxmlformats.org/markup-compatibility/2006" xmlns:p14="http://schemas.microsoft.com/office/powerpoint/2010/main">
          <mc:Choice Requires="p14">
            <p:contentPart p14:bwMode="auto" r:id="rId68">
              <p14:nvContentPartPr>
                <p14:cNvPr id="57" name="Ink 56">
                  <a:extLst>
                    <a:ext uri="{FF2B5EF4-FFF2-40B4-BE49-F238E27FC236}">
                      <a16:creationId xmlns:a16="http://schemas.microsoft.com/office/drawing/2014/main" id="{BEBF4219-76C9-45F9-60C5-CEA027FFD6CA}"/>
                    </a:ext>
                  </a:extLst>
                </p14:cNvPr>
                <p14:cNvContentPartPr/>
                <p14:nvPr/>
              </p14:nvContentPartPr>
              <p14:xfrm>
                <a:off x="5015897" y="3150240"/>
                <a:ext cx="737640" cy="198000"/>
              </p14:xfrm>
            </p:contentPart>
          </mc:Choice>
          <mc:Fallback xmlns="">
            <p:pic>
              <p:nvPicPr>
                <p:cNvPr id="57" name="Ink 56">
                  <a:extLst>
                    <a:ext uri="{FF2B5EF4-FFF2-40B4-BE49-F238E27FC236}">
                      <a16:creationId xmlns:a16="http://schemas.microsoft.com/office/drawing/2014/main" id="{BEBF4219-76C9-45F9-60C5-CEA027FFD6CA}"/>
                    </a:ext>
                  </a:extLst>
                </p:cNvPr>
                <p:cNvPicPr/>
                <p:nvPr/>
              </p:nvPicPr>
              <p:blipFill>
                <a:blip r:embed="rId69"/>
                <a:stretch>
                  <a:fillRect/>
                </a:stretch>
              </p:blipFill>
              <p:spPr>
                <a:xfrm>
                  <a:off x="5007257" y="3141600"/>
                  <a:ext cx="75528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8" name="Ink 57">
                  <a:extLst>
                    <a:ext uri="{FF2B5EF4-FFF2-40B4-BE49-F238E27FC236}">
                      <a16:creationId xmlns:a16="http://schemas.microsoft.com/office/drawing/2014/main" id="{28C05FF1-E6EE-7040-AC8E-15E2DAA78CC3}"/>
                    </a:ext>
                  </a:extLst>
                </p14:cNvPr>
                <p14:cNvContentPartPr/>
                <p14:nvPr/>
              </p14:nvContentPartPr>
              <p14:xfrm>
                <a:off x="4402817" y="3421680"/>
                <a:ext cx="338400" cy="91080"/>
              </p14:xfrm>
            </p:contentPart>
          </mc:Choice>
          <mc:Fallback xmlns="">
            <p:pic>
              <p:nvPicPr>
                <p:cNvPr id="58" name="Ink 57">
                  <a:extLst>
                    <a:ext uri="{FF2B5EF4-FFF2-40B4-BE49-F238E27FC236}">
                      <a16:creationId xmlns:a16="http://schemas.microsoft.com/office/drawing/2014/main" id="{28C05FF1-E6EE-7040-AC8E-15E2DAA78CC3}"/>
                    </a:ext>
                  </a:extLst>
                </p:cNvPr>
                <p:cNvPicPr/>
                <p:nvPr/>
              </p:nvPicPr>
              <p:blipFill>
                <a:blip r:embed="rId71"/>
                <a:stretch>
                  <a:fillRect/>
                </a:stretch>
              </p:blipFill>
              <p:spPr>
                <a:xfrm>
                  <a:off x="4394177" y="3412680"/>
                  <a:ext cx="356040" cy="1087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59" name="Ink 58">
                  <a:extLst>
                    <a:ext uri="{FF2B5EF4-FFF2-40B4-BE49-F238E27FC236}">
                      <a16:creationId xmlns:a16="http://schemas.microsoft.com/office/drawing/2014/main" id="{6AE26D7E-F39D-5A3C-8E43-CD10A7DA440E}"/>
                    </a:ext>
                  </a:extLst>
                </p14:cNvPr>
                <p14:cNvContentPartPr/>
                <p14:nvPr/>
              </p14:nvContentPartPr>
              <p14:xfrm>
                <a:off x="3954977" y="3579720"/>
                <a:ext cx="195480" cy="52560"/>
              </p14:xfrm>
            </p:contentPart>
          </mc:Choice>
          <mc:Fallback xmlns="">
            <p:pic>
              <p:nvPicPr>
                <p:cNvPr id="59" name="Ink 58">
                  <a:extLst>
                    <a:ext uri="{FF2B5EF4-FFF2-40B4-BE49-F238E27FC236}">
                      <a16:creationId xmlns:a16="http://schemas.microsoft.com/office/drawing/2014/main" id="{6AE26D7E-F39D-5A3C-8E43-CD10A7DA440E}"/>
                    </a:ext>
                  </a:extLst>
                </p:cNvPr>
                <p:cNvPicPr/>
                <p:nvPr/>
              </p:nvPicPr>
              <p:blipFill>
                <a:blip r:embed="rId73"/>
                <a:stretch>
                  <a:fillRect/>
                </a:stretch>
              </p:blipFill>
              <p:spPr>
                <a:xfrm>
                  <a:off x="3945977" y="3571080"/>
                  <a:ext cx="2131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0" name="Ink 59">
                  <a:extLst>
                    <a:ext uri="{FF2B5EF4-FFF2-40B4-BE49-F238E27FC236}">
                      <a16:creationId xmlns:a16="http://schemas.microsoft.com/office/drawing/2014/main" id="{3A381F6A-F295-6FF8-4EF3-30151B07AB0D}"/>
                    </a:ext>
                  </a:extLst>
                </p14:cNvPr>
                <p14:cNvContentPartPr/>
                <p14:nvPr/>
              </p14:nvContentPartPr>
              <p14:xfrm>
                <a:off x="3017177" y="3742080"/>
                <a:ext cx="527400" cy="141480"/>
              </p14:xfrm>
            </p:contentPart>
          </mc:Choice>
          <mc:Fallback xmlns="">
            <p:pic>
              <p:nvPicPr>
                <p:cNvPr id="60" name="Ink 59">
                  <a:extLst>
                    <a:ext uri="{FF2B5EF4-FFF2-40B4-BE49-F238E27FC236}">
                      <a16:creationId xmlns:a16="http://schemas.microsoft.com/office/drawing/2014/main" id="{3A381F6A-F295-6FF8-4EF3-30151B07AB0D}"/>
                    </a:ext>
                  </a:extLst>
                </p:cNvPr>
                <p:cNvPicPr/>
                <p:nvPr/>
              </p:nvPicPr>
              <p:blipFill>
                <a:blip r:embed="rId75"/>
                <a:stretch>
                  <a:fillRect/>
                </a:stretch>
              </p:blipFill>
              <p:spPr>
                <a:xfrm>
                  <a:off x="3008177" y="3733440"/>
                  <a:ext cx="54504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1" name="Ink 60">
                  <a:extLst>
                    <a:ext uri="{FF2B5EF4-FFF2-40B4-BE49-F238E27FC236}">
                      <a16:creationId xmlns:a16="http://schemas.microsoft.com/office/drawing/2014/main" id="{EAAA386A-2ACE-C5EB-E327-87CAC6613E1D}"/>
                    </a:ext>
                  </a:extLst>
                </p14:cNvPr>
                <p14:cNvContentPartPr/>
                <p14:nvPr/>
              </p14:nvContentPartPr>
              <p14:xfrm>
                <a:off x="2471057" y="3912360"/>
                <a:ext cx="439200" cy="118080"/>
              </p14:xfrm>
            </p:contentPart>
          </mc:Choice>
          <mc:Fallback xmlns="">
            <p:pic>
              <p:nvPicPr>
                <p:cNvPr id="61" name="Ink 60">
                  <a:extLst>
                    <a:ext uri="{FF2B5EF4-FFF2-40B4-BE49-F238E27FC236}">
                      <a16:creationId xmlns:a16="http://schemas.microsoft.com/office/drawing/2014/main" id="{EAAA386A-2ACE-C5EB-E327-87CAC6613E1D}"/>
                    </a:ext>
                  </a:extLst>
                </p:cNvPr>
                <p:cNvPicPr/>
                <p:nvPr/>
              </p:nvPicPr>
              <p:blipFill>
                <a:blip r:embed="rId77"/>
                <a:stretch>
                  <a:fillRect/>
                </a:stretch>
              </p:blipFill>
              <p:spPr>
                <a:xfrm>
                  <a:off x="2462417" y="3903360"/>
                  <a:ext cx="45684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2" name="Ink 61">
                  <a:extLst>
                    <a:ext uri="{FF2B5EF4-FFF2-40B4-BE49-F238E27FC236}">
                      <a16:creationId xmlns:a16="http://schemas.microsoft.com/office/drawing/2014/main" id="{BD087A93-26C4-9138-8F16-855E84A84C38}"/>
                    </a:ext>
                  </a:extLst>
                </p14:cNvPr>
                <p14:cNvContentPartPr/>
                <p14:nvPr/>
              </p14:nvContentPartPr>
              <p14:xfrm>
                <a:off x="1682297" y="4101720"/>
                <a:ext cx="520920" cy="139680"/>
              </p14:xfrm>
            </p:contentPart>
          </mc:Choice>
          <mc:Fallback xmlns="">
            <p:pic>
              <p:nvPicPr>
                <p:cNvPr id="62" name="Ink 61">
                  <a:extLst>
                    <a:ext uri="{FF2B5EF4-FFF2-40B4-BE49-F238E27FC236}">
                      <a16:creationId xmlns:a16="http://schemas.microsoft.com/office/drawing/2014/main" id="{BD087A93-26C4-9138-8F16-855E84A84C38}"/>
                    </a:ext>
                  </a:extLst>
                </p:cNvPr>
                <p:cNvPicPr/>
                <p:nvPr/>
              </p:nvPicPr>
              <p:blipFill>
                <a:blip r:embed="rId79"/>
                <a:stretch>
                  <a:fillRect/>
                </a:stretch>
              </p:blipFill>
              <p:spPr>
                <a:xfrm>
                  <a:off x="1673657" y="4092720"/>
                  <a:ext cx="5385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3" name="Ink 62">
                  <a:extLst>
                    <a:ext uri="{FF2B5EF4-FFF2-40B4-BE49-F238E27FC236}">
                      <a16:creationId xmlns:a16="http://schemas.microsoft.com/office/drawing/2014/main" id="{2F633DB4-AAF8-64EC-5764-61E68015456A}"/>
                    </a:ext>
                  </a:extLst>
                </p14:cNvPr>
                <p14:cNvContentPartPr/>
                <p14:nvPr/>
              </p14:nvContentPartPr>
              <p14:xfrm>
                <a:off x="1189817" y="4302600"/>
                <a:ext cx="263880" cy="70920"/>
              </p14:xfrm>
            </p:contentPart>
          </mc:Choice>
          <mc:Fallback xmlns="">
            <p:pic>
              <p:nvPicPr>
                <p:cNvPr id="63" name="Ink 62">
                  <a:extLst>
                    <a:ext uri="{FF2B5EF4-FFF2-40B4-BE49-F238E27FC236}">
                      <a16:creationId xmlns:a16="http://schemas.microsoft.com/office/drawing/2014/main" id="{2F633DB4-AAF8-64EC-5764-61E68015456A}"/>
                    </a:ext>
                  </a:extLst>
                </p:cNvPr>
                <p:cNvPicPr/>
                <p:nvPr/>
              </p:nvPicPr>
              <p:blipFill>
                <a:blip r:embed="rId81"/>
                <a:stretch>
                  <a:fillRect/>
                </a:stretch>
              </p:blipFill>
              <p:spPr>
                <a:xfrm>
                  <a:off x="1181177" y="4293600"/>
                  <a:ext cx="281520" cy="88560"/>
                </a:xfrm>
                <a:prstGeom prst="rect">
                  <a:avLst/>
                </a:prstGeom>
              </p:spPr>
            </p:pic>
          </mc:Fallback>
        </mc:AlternateContent>
      </p:grpSp>
      <p:grpSp>
        <p:nvGrpSpPr>
          <p:cNvPr id="46" name="Group 45">
            <a:extLst>
              <a:ext uri="{FF2B5EF4-FFF2-40B4-BE49-F238E27FC236}">
                <a16:creationId xmlns:a16="http://schemas.microsoft.com/office/drawing/2014/main" id="{8B9878EE-92D5-5586-3D61-438EDE7AC9FD}"/>
              </a:ext>
            </a:extLst>
          </p:cNvPr>
          <p:cNvGrpSpPr/>
          <p:nvPr/>
        </p:nvGrpSpPr>
        <p:grpSpPr>
          <a:xfrm>
            <a:off x="3727457" y="3574320"/>
            <a:ext cx="225720" cy="144000"/>
            <a:chOff x="3727457" y="3574320"/>
            <a:chExt cx="225720" cy="144000"/>
          </a:xfrm>
        </p:grpSpPr>
        <mc:AlternateContent xmlns:mc="http://schemas.openxmlformats.org/markup-compatibility/2006" xmlns:p14="http://schemas.microsoft.com/office/powerpoint/2010/main">
          <mc:Choice Requires="p14">
            <p:contentPart p14:bwMode="auto" r:id="rId82">
              <p14:nvContentPartPr>
                <p14:cNvPr id="13" name="Ink 12">
                  <a:extLst>
                    <a:ext uri="{FF2B5EF4-FFF2-40B4-BE49-F238E27FC236}">
                      <a16:creationId xmlns:a16="http://schemas.microsoft.com/office/drawing/2014/main" id="{C3E1F203-86D8-31B1-77A0-F8C4EA5AED04}"/>
                    </a:ext>
                  </a:extLst>
                </p14:cNvPr>
                <p14:cNvContentPartPr/>
                <p14:nvPr/>
              </p14:nvContentPartPr>
              <p14:xfrm>
                <a:off x="3730697" y="3652440"/>
                <a:ext cx="2520" cy="1080"/>
              </p14:xfrm>
            </p:contentPart>
          </mc:Choice>
          <mc:Fallback xmlns="">
            <p:pic>
              <p:nvPicPr>
                <p:cNvPr id="13" name="Ink 12">
                  <a:extLst>
                    <a:ext uri="{FF2B5EF4-FFF2-40B4-BE49-F238E27FC236}">
                      <a16:creationId xmlns:a16="http://schemas.microsoft.com/office/drawing/2014/main" id="{C3E1F203-86D8-31B1-77A0-F8C4EA5AED04}"/>
                    </a:ext>
                  </a:extLst>
                </p:cNvPr>
                <p:cNvPicPr/>
                <p:nvPr/>
              </p:nvPicPr>
              <p:blipFill>
                <a:blip r:embed="rId83"/>
                <a:stretch>
                  <a:fillRect/>
                </a:stretch>
              </p:blipFill>
              <p:spPr>
                <a:xfrm>
                  <a:off x="3722057" y="3643800"/>
                  <a:ext cx="2016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 name="Ink 13">
                  <a:extLst>
                    <a:ext uri="{FF2B5EF4-FFF2-40B4-BE49-F238E27FC236}">
                      <a16:creationId xmlns:a16="http://schemas.microsoft.com/office/drawing/2014/main" id="{4D334FEA-5D3C-1C15-5F73-4FB80F5EAE98}"/>
                    </a:ext>
                  </a:extLst>
                </p14:cNvPr>
                <p14:cNvContentPartPr/>
                <p14:nvPr/>
              </p14:nvContentPartPr>
              <p14:xfrm>
                <a:off x="3727457" y="3641640"/>
                <a:ext cx="3600" cy="360"/>
              </p14:xfrm>
            </p:contentPart>
          </mc:Choice>
          <mc:Fallback xmlns="">
            <p:pic>
              <p:nvPicPr>
                <p:cNvPr id="14" name="Ink 13">
                  <a:extLst>
                    <a:ext uri="{FF2B5EF4-FFF2-40B4-BE49-F238E27FC236}">
                      <a16:creationId xmlns:a16="http://schemas.microsoft.com/office/drawing/2014/main" id="{4D334FEA-5D3C-1C15-5F73-4FB80F5EAE98}"/>
                    </a:ext>
                  </a:extLst>
                </p:cNvPr>
                <p:cNvPicPr/>
                <p:nvPr/>
              </p:nvPicPr>
              <p:blipFill>
                <a:blip r:embed="rId85"/>
                <a:stretch>
                  <a:fillRect/>
                </a:stretch>
              </p:blipFill>
              <p:spPr>
                <a:xfrm>
                  <a:off x="3718457" y="3633000"/>
                  <a:ext cx="212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9" name="Ink 38">
                  <a:extLst>
                    <a:ext uri="{FF2B5EF4-FFF2-40B4-BE49-F238E27FC236}">
                      <a16:creationId xmlns:a16="http://schemas.microsoft.com/office/drawing/2014/main" id="{65EEED86-A27E-6CB5-F329-B3FA602518FC}"/>
                    </a:ext>
                  </a:extLst>
                </p14:cNvPr>
                <p14:cNvContentPartPr/>
                <p14:nvPr/>
              </p14:nvContentPartPr>
              <p14:xfrm>
                <a:off x="3769217" y="3574320"/>
                <a:ext cx="183960" cy="144000"/>
              </p14:xfrm>
            </p:contentPart>
          </mc:Choice>
          <mc:Fallback xmlns="">
            <p:pic>
              <p:nvPicPr>
                <p:cNvPr id="39" name="Ink 38">
                  <a:extLst>
                    <a:ext uri="{FF2B5EF4-FFF2-40B4-BE49-F238E27FC236}">
                      <a16:creationId xmlns:a16="http://schemas.microsoft.com/office/drawing/2014/main" id="{65EEED86-A27E-6CB5-F329-B3FA602518FC}"/>
                    </a:ext>
                  </a:extLst>
                </p:cNvPr>
                <p:cNvPicPr/>
                <p:nvPr/>
              </p:nvPicPr>
              <p:blipFill>
                <a:blip r:embed="rId87"/>
                <a:stretch>
                  <a:fillRect/>
                </a:stretch>
              </p:blipFill>
              <p:spPr>
                <a:xfrm>
                  <a:off x="3760577" y="3565680"/>
                  <a:ext cx="201600" cy="161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40" name="Ink 39">
                <a:extLst>
                  <a:ext uri="{FF2B5EF4-FFF2-40B4-BE49-F238E27FC236}">
                    <a16:creationId xmlns:a16="http://schemas.microsoft.com/office/drawing/2014/main" id="{37F1E68D-6C9B-D8B2-0C57-DD6DA7C48B1A}"/>
                  </a:ext>
                </a:extLst>
              </p14:cNvPr>
              <p14:cNvContentPartPr/>
              <p14:nvPr/>
            </p14:nvContentPartPr>
            <p14:xfrm>
              <a:off x="3876137" y="3808680"/>
              <a:ext cx="3240" cy="45720"/>
            </p14:xfrm>
          </p:contentPart>
        </mc:Choice>
        <mc:Fallback xmlns="">
          <p:pic>
            <p:nvPicPr>
              <p:cNvPr id="40" name="Ink 39">
                <a:extLst>
                  <a:ext uri="{FF2B5EF4-FFF2-40B4-BE49-F238E27FC236}">
                    <a16:creationId xmlns:a16="http://schemas.microsoft.com/office/drawing/2014/main" id="{37F1E68D-6C9B-D8B2-0C57-DD6DA7C48B1A}"/>
                  </a:ext>
                </a:extLst>
              </p:cNvPr>
              <p:cNvPicPr/>
              <p:nvPr/>
            </p:nvPicPr>
            <p:blipFill>
              <a:blip r:embed="rId89"/>
              <a:stretch>
                <a:fillRect/>
              </a:stretch>
            </p:blipFill>
            <p:spPr>
              <a:xfrm>
                <a:off x="3867137" y="3799680"/>
                <a:ext cx="208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41" name="Ink 40">
                <a:extLst>
                  <a:ext uri="{FF2B5EF4-FFF2-40B4-BE49-F238E27FC236}">
                    <a16:creationId xmlns:a16="http://schemas.microsoft.com/office/drawing/2014/main" id="{19FD7765-1E3A-57E7-CAB9-388AC36558A2}"/>
                  </a:ext>
                </a:extLst>
              </p14:cNvPr>
              <p14:cNvContentPartPr/>
              <p14:nvPr/>
            </p14:nvContentPartPr>
            <p14:xfrm>
              <a:off x="3821777" y="3976080"/>
              <a:ext cx="30600" cy="301680"/>
            </p14:xfrm>
          </p:contentPart>
        </mc:Choice>
        <mc:Fallback xmlns="">
          <p:pic>
            <p:nvPicPr>
              <p:cNvPr id="41" name="Ink 40">
                <a:extLst>
                  <a:ext uri="{FF2B5EF4-FFF2-40B4-BE49-F238E27FC236}">
                    <a16:creationId xmlns:a16="http://schemas.microsoft.com/office/drawing/2014/main" id="{19FD7765-1E3A-57E7-CAB9-388AC36558A2}"/>
                  </a:ext>
                </a:extLst>
              </p:cNvPr>
              <p:cNvPicPr/>
              <p:nvPr/>
            </p:nvPicPr>
            <p:blipFill>
              <a:blip r:embed="rId91"/>
              <a:stretch>
                <a:fillRect/>
              </a:stretch>
            </p:blipFill>
            <p:spPr>
              <a:xfrm>
                <a:off x="3813137" y="3967440"/>
                <a:ext cx="48240" cy="3193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42" name="Ink 41">
                <a:extLst>
                  <a:ext uri="{FF2B5EF4-FFF2-40B4-BE49-F238E27FC236}">
                    <a16:creationId xmlns:a16="http://schemas.microsoft.com/office/drawing/2014/main" id="{C10056BC-128A-DEFB-FE77-27B9563EAA64}"/>
                  </a:ext>
                </a:extLst>
              </p14:cNvPr>
              <p14:cNvContentPartPr/>
              <p14:nvPr/>
            </p14:nvContentPartPr>
            <p14:xfrm>
              <a:off x="3767777" y="4468560"/>
              <a:ext cx="69120" cy="419040"/>
            </p14:xfrm>
          </p:contentPart>
        </mc:Choice>
        <mc:Fallback xmlns="">
          <p:pic>
            <p:nvPicPr>
              <p:cNvPr id="42" name="Ink 41">
                <a:extLst>
                  <a:ext uri="{FF2B5EF4-FFF2-40B4-BE49-F238E27FC236}">
                    <a16:creationId xmlns:a16="http://schemas.microsoft.com/office/drawing/2014/main" id="{C10056BC-128A-DEFB-FE77-27B9563EAA64}"/>
                  </a:ext>
                </a:extLst>
              </p:cNvPr>
              <p:cNvPicPr/>
              <p:nvPr/>
            </p:nvPicPr>
            <p:blipFill>
              <a:blip r:embed="rId93"/>
              <a:stretch>
                <a:fillRect/>
              </a:stretch>
            </p:blipFill>
            <p:spPr>
              <a:xfrm>
                <a:off x="3759137" y="4459920"/>
                <a:ext cx="86760" cy="436680"/>
              </a:xfrm>
              <a:prstGeom prst="rect">
                <a:avLst/>
              </a:prstGeom>
            </p:spPr>
          </p:pic>
        </mc:Fallback>
      </mc:AlternateContent>
      <p:grpSp>
        <p:nvGrpSpPr>
          <p:cNvPr id="45" name="Group 44">
            <a:extLst>
              <a:ext uri="{FF2B5EF4-FFF2-40B4-BE49-F238E27FC236}">
                <a16:creationId xmlns:a16="http://schemas.microsoft.com/office/drawing/2014/main" id="{F236CB2A-5B0A-E069-4783-4B2C9E444AD1}"/>
              </a:ext>
            </a:extLst>
          </p:cNvPr>
          <p:cNvGrpSpPr/>
          <p:nvPr/>
        </p:nvGrpSpPr>
        <p:grpSpPr>
          <a:xfrm>
            <a:off x="3783977" y="5214480"/>
            <a:ext cx="63360" cy="727920"/>
            <a:chOff x="3783977" y="5214480"/>
            <a:chExt cx="63360" cy="727920"/>
          </a:xfrm>
        </p:grpSpPr>
        <mc:AlternateContent xmlns:mc="http://schemas.openxmlformats.org/markup-compatibility/2006" xmlns:p14="http://schemas.microsoft.com/office/powerpoint/2010/main">
          <mc:Choice Requires="p14">
            <p:contentPart p14:bwMode="auto" r:id="rId94">
              <p14:nvContentPartPr>
                <p14:cNvPr id="43" name="Ink 42">
                  <a:extLst>
                    <a:ext uri="{FF2B5EF4-FFF2-40B4-BE49-F238E27FC236}">
                      <a16:creationId xmlns:a16="http://schemas.microsoft.com/office/drawing/2014/main" id="{7664C099-59C5-0B54-CCD0-44FA051324A5}"/>
                    </a:ext>
                  </a:extLst>
                </p14:cNvPr>
                <p14:cNvContentPartPr/>
                <p14:nvPr/>
              </p14:nvContentPartPr>
              <p14:xfrm>
                <a:off x="3808457" y="5214480"/>
                <a:ext cx="38880" cy="589320"/>
              </p14:xfrm>
            </p:contentPart>
          </mc:Choice>
          <mc:Fallback xmlns="">
            <p:pic>
              <p:nvPicPr>
                <p:cNvPr id="43" name="Ink 42">
                  <a:extLst>
                    <a:ext uri="{FF2B5EF4-FFF2-40B4-BE49-F238E27FC236}">
                      <a16:creationId xmlns:a16="http://schemas.microsoft.com/office/drawing/2014/main" id="{7664C099-59C5-0B54-CCD0-44FA051324A5}"/>
                    </a:ext>
                  </a:extLst>
                </p:cNvPr>
                <p:cNvPicPr/>
                <p:nvPr/>
              </p:nvPicPr>
              <p:blipFill>
                <a:blip r:embed="rId95"/>
                <a:stretch>
                  <a:fillRect/>
                </a:stretch>
              </p:blipFill>
              <p:spPr>
                <a:xfrm>
                  <a:off x="3799457" y="5205480"/>
                  <a:ext cx="5652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44" name="Ink 43">
                  <a:extLst>
                    <a:ext uri="{FF2B5EF4-FFF2-40B4-BE49-F238E27FC236}">
                      <a16:creationId xmlns:a16="http://schemas.microsoft.com/office/drawing/2014/main" id="{2A10A9FB-B83A-0266-1D1B-692EAE9CD302}"/>
                    </a:ext>
                  </a:extLst>
                </p14:cNvPr>
                <p14:cNvContentPartPr/>
                <p14:nvPr/>
              </p14:nvContentPartPr>
              <p14:xfrm>
                <a:off x="3783977" y="5822520"/>
                <a:ext cx="11160" cy="119880"/>
              </p14:xfrm>
            </p:contentPart>
          </mc:Choice>
          <mc:Fallback xmlns="">
            <p:pic>
              <p:nvPicPr>
                <p:cNvPr id="44" name="Ink 43">
                  <a:extLst>
                    <a:ext uri="{FF2B5EF4-FFF2-40B4-BE49-F238E27FC236}">
                      <a16:creationId xmlns:a16="http://schemas.microsoft.com/office/drawing/2014/main" id="{2A10A9FB-B83A-0266-1D1B-692EAE9CD302}"/>
                    </a:ext>
                  </a:extLst>
                </p:cNvPr>
                <p:cNvPicPr/>
                <p:nvPr/>
              </p:nvPicPr>
              <p:blipFill>
                <a:blip r:embed="rId97"/>
                <a:stretch>
                  <a:fillRect/>
                </a:stretch>
              </p:blipFill>
              <p:spPr>
                <a:xfrm>
                  <a:off x="3775337" y="5813520"/>
                  <a:ext cx="28800" cy="137520"/>
                </a:xfrm>
                <a:prstGeom prst="rect">
                  <a:avLst/>
                </a:prstGeom>
              </p:spPr>
            </p:pic>
          </mc:Fallback>
        </mc:AlternateContent>
      </p:grpSp>
      <p:grpSp>
        <p:nvGrpSpPr>
          <p:cNvPr id="67" name="Group 66">
            <a:extLst>
              <a:ext uri="{FF2B5EF4-FFF2-40B4-BE49-F238E27FC236}">
                <a16:creationId xmlns:a16="http://schemas.microsoft.com/office/drawing/2014/main" id="{C0D91D42-7AE4-8D6C-2198-9A286EF4525F}"/>
              </a:ext>
            </a:extLst>
          </p:cNvPr>
          <p:cNvGrpSpPr/>
          <p:nvPr/>
        </p:nvGrpSpPr>
        <p:grpSpPr>
          <a:xfrm>
            <a:off x="3291857" y="6147240"/>
            <a:ext cx="997920" cy="470160"/>
            <a:chOff x="3291857" y="6147240"/>
            <a:chExt cx="997920" cy="470160"/>
          </a:xfrm>
        </p:grpSpPr>
        <mc:AlternateContent xmlns:mc="http://schemas.openxmlformats.org/markup-compatibility/2006" xmlns:p14="http://schemas.microsoft.com/office/powerpoint/2010/main">
          <mc:Choice Requires="p14">
            <p:contentPart p14:bwMode="auto" r:id="rId98">
              <p14:nvContentPartPr>
                <p14:cNvPr id="47" name="Ink 46">
                  <a:extLst>
                    <a:ext uri="{FF2B5EF4-FFF2-40B4-BE49-F238E27FC236}">
                      <a16:creationId xmlns:a16="http://schemas.microsoft.com/office/drawing/2014/main" id="{0DCCCBF3-1953-A094-EB29-4E5EA9E7A93A}"/>
                    </a:ext>
                  </a:extLst>
                </p14:cNvPr>
                <p14:cNvContentPartPr/>
                <p14:nvPr/>
              </p14:nvContentPartPr>
              <p14:xfrm>
                <a:off x="3291857" y="6214560"/>
                <a:ext cx="158400" cy="402840"/>
              </p14:xfrm>
            </p:contentPart>
          </mc:Choice>
          <mc:Fallback xmlns="">
            <p:pic>
              <p:nvPicPr>
                <p:cNvPr id="47" name="Ink 46">
                  <a:extLst>
                    <a:ext uri="{FF2B5EF4-FFF2-40B4-BE49-F238E27FC236}">
                      <a16:creationId xmlns:a16="http://schemas.microsoft.com/office/drawing/2014/main" id="{0DCCCBF3-1953-A094-EB29-4E5EA9E7A93A}"/>
                    </a:ext>
                  </a:extLst>
                </p:cNvPr>
                <p:cNvPicPr/>
                <p:nvPr/>
              </p:nvPicPr>
              <p:blipFill>
                <a:blip r:embed="rId99"/>
                <a:stretch>
                  <a:fillRect/>
                </a:stretch>
              </p:blipFill>
              <p:spPr>
                <a:xfrm>
                  <a:off x="3283217" y="6205920"/>
                  <a:ext cx="1760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48" name="Ink 47">
                  <a:extLst>
                    <a:ext uri="{FF2B5EF4-FFF2-40B4-BE49-F238E27FC236}">
                      <a16:creationId xmlns:a16="http://schemas.microsoft.com/office/drawing/2014/main" id="{CD54A26E-B5CC-CFB1-8A67-6E74E85F76E3}"/>
                    </a:ext>
                  </a:extLst>
                </p14:cNvPr>
                <p14:cNvContentPartPr/>
                <p14:nvPr/>
              </p14:nvContentPartPr>
              <p14:xfrm>
                <a:off x="3590297" y="6174960"/>
                <a:ext cx="7920" cy="186120"/>
              </p14:xfrm>
            </p:contentPart>
          </mc:Choice>
          <mc:Fallback xmlns="">
            <p:pic>
              <p:nvPicPr>
                <p:cNvPr id="48" name="Ink 47">
                  <a:extLst>
                    <a:ext uri="{FF2B5EF4-FFF2-40B4-BE49-F238E27FC236}">
                      <a16:creationId xmlns:a16="http://schemas.microsoft.com/office/drawing/2014/main" id="{CD54A26E-B5CC-CFB1-8A67-6E74E85F76E3}"/>
                    </a:ext>
                  </a:extLst>
                </p:cNvPr>
                <p:cNvPicPr/>
                <p:nvPr/>
              </p:nvPicPr>
              <p:blipFill>
                <a:blip r:embed="rId101"/>
                <a:stretch>
                  <a:fillRect/>
                </a:stretch>
              </p:blipFill>
              <p:spPr>
                <a:xfrm>
                  <a:off x="3581297" y="6166320"/>
                  <a:ext cx="2556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49" name="Ink 48">
                  <a:extLst>
                    <a:ext uri="{FF2B5EF4-FFF2-40B4-BE49-F238E27FC236}">
                      <a16:creationId xmlns:a16="http://schemas.microsoft.com/office/drawing/2014/main" id="{D691A02A-6B59-12AC-9A72-870A046F4F8B}"/>
                    </a:ext>
                  </a:extLst>
                </p14:cNvPr>
                <p14:cNvContentPartPr/>
                <p14:nvPr/>
              </p14:nvContentPartPr>
              <p14:xfrm>
                <a:off x="3555737" y="6235080"/>
                <a:ext cx="57240" cy="35640"/>
              </p14:xfrm>
            </p:contentPart>
          </mc:Choice>
          <mc:Fallback xmlns="">
            <p:pic>
              <p:nvPicPr>
                <p:cNvPr id="49" name="Ink 48">
                  <a:extLst>
                    <a:ext uri="{FF2B5EF4-FFF2-40B4-BE49-F238E27FC236}">
                      <a16:creationId xmlns:a16="http://schemas.microsoft.com/office/drawing/2014/main" id="{D691A02A-6B59-12AC-9A72-870A046F4F8B}"/>
                    </a:ext>
                  </a:extLst>
                </p:cNvPr>
                <p:cNvPicPr/>
                <p:nvPr/>
              </p:nvPicPr>
              <p:blipFill>
                <a:blip r:embed="rId103"/>
                <a:stretch>
                  <a:fillRect/>
                </a:stretch>
              </p:blipFill>
              <p:spPr>
                <a:xfrm>
                  <a:off x="3547097" y="6226440"/>
                  <a:ext cx="7488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0" name="Ink 49">
                  <a:extLst>
                    <a:ext uri="{FF2B5EF4-FFF2-40B4-BE49-F238E27FC236}">
                      <a16:creationId xmlns:a16="http://schemas.microsoft.com/office/drawing/2014/main" id="{E7F8738D-68F1-A5D7-CD66-CE17F43777B0}"/>
                    </a:ext>
                  </a:extLst>
                </p14:cNvPr>
                <p14:cNvContentPartPr/>
                <p14:nvPr/>
              </p14:nvContentPartPr>
              <p14:xfrm>
                <a:off x="3511097" y="6195480"/>
                <a:ext cx="171360" cy="148320"/>
              </p14:xfrm>
            </p:contentPart>
          </mc:Choice>
          <mc:Fallback xmlns="">
            <p:pic>
              <p:nvPicPr>
                <p:cNvPr id="50" name="Ink 49">
                  <a:extLst>
                    <a:ext uri="{FF2B5EF4-FFF2-40B4-BE49-F238E27FC236}">
                      <a16:creationId xmlns:a16="http://schemas.microsoft.com/office/drawing/2014/main" id="{E7F8738D-68F1-A5D7-CD66-CE17F43777B0}"/>
                    </a:ext>
                  </a:extLst>
                </p:cNvPr>
                <p:cNvPicPr/>
                <p:nvPr/>
              </p:nvPicPr>
              <p:blipFill>
                <a:blip r:embed="rId105"/>
                <a:stretch>
                  <a:fillRect/>
                </a:stretch>
              </p:blipFill>
              <p:spPr>
                <a:xfrm>
                  <a:off x="3502457" y="6186480"/>
                  <a:ext cx="189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1" name="Ink 50">
                  <a:extLst>
                    <a:ext uri="{FF2B5EF4-FFF2-40B4-BE49-F238E27FC236}">
                      <a16:creationId xmlns:a16="http://schemas.microsoft.com/office/drawing/2014/main" id="{739E600F-34CF-E9D8-67E1-5D4CEA26B3FF}"/>
                    </a:ext>
                  </a:extLst>
                </p14:cNvPr>
                <p14:cNvContentPartPr/>
                <p14:nvPr/>
              </p14:nvContentPartPr>
              <p14:xfrm>
                <a:off x="3730337" y="6174240"/>
                <a:ext cx="122400" cy="399960"/>
              </p14:xfrm>
            </p:contentPart>
          </mc:Choice>
          <mc:Fallback xmlns="">
            <p:pic>
              <p:nvPicPr>
                <p:cNvPr id="51" name="Ink 50">
                  <a:extLst>
                    <a:ext uri="{FF2B5EF4-FFF2-40B4-BE49-F238E27FC236}">
                      <a16:creationId xmlns:a16="http://schemas.microsoft.com/office/drawing/2014/main" id="{739E600F-34CF-E9D8-67E1-5D4CEA26B3FF}"/>
                    </a:ext>
                  </a:extLst>
                </p:cNvPr>
                <p:cNvPicPr/>
                <p:nvPr/>
              </p:nvPicPr>
              <p:blipFill>
                <a:blip r:embed="rId107"/>
                <a:stretch>
                  <a:fillRect/>
                </a:stretch>
              </p:blipFill>
              <p:spPr>
                <a:xfrm>
                  <a:off x="3721337" y="6165600"/>
                  <a:ext cx="14004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56" name="Ink 55">
                  <a:extLst>
                    <a:ext uri="{FF2B5EF4-FFF2-40B4-BE49-F238E27FC236}">
                      <a16:creationId xmlns:a16="http://schemas.microsoft.com/office/drawing/2014/main" id="{58C7A199-DFC0-A123-A18F-31EB6C2F2384}"/>
                    </a:ext>
                  </a:extLst>
                </p14:cNvPr>
                <p14:cNvContentPartPr/>
                <p14:nvPr/>
              </p14:nvContentPartPr>
              <p14:xfrm>
                <a:off x="3919697" y="6273600"/>
                <a:ext cx="140040" cy="236160"/>
              </p14:xfrm>
            </p:contentPart>
          </mc:Choice>
          <mc:Fallback xmlns="">
            <p:pic>
              <p:nvPicPr>
                <p:cNvPr id="56" name="Ink 55">
                  <a:extLst>
                    <a:ext uri="{FF2B5EF4-FFF2-40B4-BE49-F238E27FC236}">
                      <a16:creationId xmlns:a16="http://schemas.microsoft.com/office/drawing/2014/main" id="{58C7A199-DFC0-A123-A18F-31EB6C2F2384}"/>
                    </a:ext>
                  </a:extLst>
                </p:cNvPr>
                <p:cNvPicPr/>
                <p:nvPr/>
              </p:nvPicPr>
              <p:blipFill>
                <a:blip r:embed="rId109"/>
                <a:stretch>
                  <a:fillRect/>
                </a:stretch>
              </p:blipFill>
              <p:spPr>
                <a:xfrm>
                  <a:off x="3911057" y="6264600"/>
                  <a:ext cx="15768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4" name="Ink 63">
                  <a:extLst>
                    <a:ext uri="{FF2B5EF4-FFF2-40B4-BE49-F238E27FC236}">
                      <a16:creationId xmlns:a16="http://schemas.microsoft.com/office/drawing/2014/main" id="{6328423F-C3EA-775C-C308-A34073F9E2F6}"/>
                    </a:ext>
                  </a:extLst>
                </p14:cNvPr>
                <p14:cNvContentPartPr/>
                <p14:nvPr/>
              </p14:nvContentPartPr>
              <p14:xfrm>
                <a:off x="3941657" y="6418320"/>
                <a:ext cx="113040" cy="27360"/>
              </p14:xfrm>
            </p:contentPart>
          </mc:Choice>
          <mc:Fallback xmlns="">
            <p:pic>
              <p:nvPicPr>
                <p:cNvPr id="64" name="Ink 63">
                  <a:extLst>
                    <a:ext uri="{FF2B5EF4-FFF2-40B4-BE49-F238E27FC236}">
                      <a16:creationId xmlns:a16="http://schemas.microsoft.com/office/drawing/2014/main" id="{6328423F-C3EA-775C-C308-A34073F9E2F6}"/>
                    </a:ext>
                  </a:extLst>
                </p:cNvPr>
                <p:cNvPicPr/>
                <p:nvPr/>
              </p:nvPicPr>
              <p:blipFill>
                <a:blip r:embed="rId111"/>
                <a:stretch>
                  <a:fillRect/>
                </a:stretch>
              </p:blipFill>
              <p:spPr>
                <a:xfrm>
                  <a:off x="3932657" y="6409320"/>
                  <a:ext cx="1306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6" name="Ink 65">
                  <a:extLst>
                    <a:ext uri="{FF2B5EF4-FFF2-40B4-BE49-F238E27FC236}">
                      <a16:creationId xmlns:a16="http://schemas.microsoft.com/office/drawing/2014/main" id="{C71A7CBC-90F3-A936-9AF6-798B6F479FDC}"/>
                    </a:ext>
                  </a:extLst>
                </p14:cNvPr>
                <p14:cNvContentPartPr/>
                <p14:nvPr/>
              </p14:nvContentPartPr>
              <p14:xfrm>
                <a:off x="4106897" y="6147240"/>
                <a:ext cx="182880" cy="455760"/>
              </p14:xfrm>
            </p:contentPart>
          </mc:Choice>
          <mc:Fallback xmlns="">
            <p:pic>
              <p:nvPicPr>
                <p:cNvPr id="66" name="Ink 65">
                  <a:extLst>
                    <a:ext uri="{FF2B5EF4-FFF2-40B4-BE49-F238E27FC236}">
                      <a16:creationId xmlns:a16="http://schemas.microsoft.com/office/drawing/2014/main" id="{C71A7CBC-90F3-A936-9AF6-798B6F479FDC}"/>
                    </a:ext>
                  </a:extLst>
                </p:cNvPr>
                <p:cNvPicPr/>
                <p:nvPr/>
              </p:nvPicPr>
              <p:blipFill>
                <a:blip r:embed="rId113"/>
                <a:stretch>
                  <a:fillRect/>
                </a:stretch>
              </p:blipFill>
              <p:spPr>
                <a:xfrm>
                  <a:off x="4098257" y="6138600"/>
                  <a:ext cx="200520" cy="473400"/>
                </a:xfrm>
                <a:prstGeom prst="rect">
                  <a:avLst/>
                </a:prstGeom>
              </p:spPr>
            </p:pic>
          </mc:Fallback>
        </mc:AlternateContent>
      </p:grpSp>
      <p:grpSp>
        <p:nvGrpSpPr>
          <p:cNvPr id="75" name="Group 74">
            <a:extLst>
              <a:ext uri="{FF2B5EF4-FFF2-40B4-BE49-F238E27FC236}">
                <a16:creationId xmlns:a16="http://schemas.microsoft.com/office/drawing/2014/main" id="{43A6172A-9B6C-198E-F7DA-8EE77BE1B6F8}"/>
              </a:ext>
            </a:extLst>
          </p:cNvPr>
          <p:cNvGrpSpPr/>
          <p:nvPr/>
        </p:nvGrpSpPr>
        <p:grpSpPr>
          <a:xfrm>
            <a:off x="5772257" y="4797960"/>
            <a:ext cx="3421800" cy="812520"/>
            <a:chOff x="5772257" y="4797960"/>
            <a:chExt cx="3421800" cy="812520"/>
          </a:xfrm>
        </p:grpSpPr>
        <mc:AlternateContent xmlns:mc="http://schemas.openxmlformats.org/markup-compatibility/2006" xmlns:p14="http://schemas.microsoft.com/office/powerpoint/2010/main">
          <mc:Choice Requires="p14">
            <p:contentPart p14:bwMode="auto" r:id="rId114">
              <p14:nvContentPartPr>
                <p14:cNvPr id="68" name="Ink 67">
                  <a:extLst>
                    <a:ext uri="{FF2B5EF4-FFF2-40B4-BE49-F238E27FC236}">
                      <a16:creationId xmlns:a16="http://schemas.microsoft.com/office/drawing/2014/main" id="{399C3A99-82B2-8F6B-F1B0-6B88E37B25D8}"/>
                    </a:ext>
                  </a:extLst>
                </p14:cNvPr>
                <p14:cNvContentPartPr/>
                <p14:nvPr/>
              </p14:nvContentPartPr>
              <p14:xfrm>
                <a:off x="5772257" y="4797960"/>
                <a:ext cx="732600" cy="812520"/>
              </p14:xfrm>
            </p:contentPart>
          </mc:Choice>
          <mc:Fallback xmlns="">
            <p:pic>
              <p:nvPicPr>
                <p:cNvPr id="68" name="Ink 67">
                  <a:extLst>
                    <a:ext uri="{FF2B5EF4-FFF2-40B4-BE49-F238E27FC236}">
                      <a16:creationId xmlns:a16="http://schemas.microsoft.com/office/drawing/2014/main" id="{399C3A99-82B2-8F6B-F1B0-6B88E37B25D8}"/>
                    </a:ext>
                  </a:extLst>
                </p:cNvPr>
                <p:cNvPicPr/>
                <p:nvPr/>
              </p:nvPicPr>
              <p:blipFill>
                <a:blip r:embed="rId115"/>
                <a:stretch>
                  <a:fillRect/>
                </a:stretch>
              </p:blipFill>
              <p:spPr>
                <a:xfrm>
                  <a:off x="5763257" y="4789320"/>
                  <a:ext cx="750240" cy="8301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9" name="Ink 68">
                  <a:extLst>
                    <a:ext uri="{FF2B5EF4-FFF2-40B4-BE49-F238E27FC236}">
                      <a16:creationId xmlns:a16="http://schemas.microsoft.com/office/drawing/2014/main" id="{F25F6581-4FBB-EF1B-A401-FCD0DEAB4A60}"/>
                    </a:ext>
                  </a:extLst>
                </p14:cNvPr>
                <p14:cNvContentPartPr/>
                <p14:nvPr/>
              </p14:nvContentPartPr>
              <p14:xfrm>
                <a:off x="6657497" y="5241840"/>
                <a:ext cx="276480" cy="330120"/>
              </p14:xfrm>
            </p:contentPart>
          </mc:Choice>
          <mc:Fallback xmlns="">
            <p:pic>
              <p:nvPicPr>
                <p:cNvPr id="69" name="Ink 68">
                  <a:extLst>
                    <a:ext uri="{FF2B5EF4-FFF2-40B4-BE49-F238E27FC236}">
                      <a16:creationId xmlns:a16="http://schemas.microsoft.com/office/drawing/2014/main" id="{F25F6581-4FBB-EF1B-A401-FCD0DEAB4A60}"/>
                    </a:ext>
                  </a:extLst>
                </p:cNvPr>
                <p:cNvPicPr/>
                <p:nvPr/>
              </p:nvPicPr>
              <p:blipFill>
                <a:blip r:embed="rId117"/>
                <a:stretch>
                  <a:fillRect/>
                </a:stretch>
              </p:blipFill>
              <p:spPr>
                <a:xfrm>
                  <a:off x="6648857" y="5233200"/>
                  <a:ext cx="294120" cy="3477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0" name="Ink 69">
                  <a:extLst>
                    <a:ext uri="{FF2B5EF4-FFF2-40B4-BE49-F238E27FC236}">
                      <a16:creationId xmlns:a16="http://schemas.microsoft.com/office/drawing/2014/main" id="{E6327E13-F833-40E6-C04F-3BE037249DBD}"/>
                    </a:ext>
                  </a:extLst>
                </p14:cNvPr>
                <p14:cNvContentPartPr/>
                <p14:nvPr/>
              </p14:nvContentPartPr>
              <p14:xfrm>
                <a:off x="6952697" y="5292960"/>
                <a:ext cx="186840" cy="272520"/>
              </p14:xfrm>
            </p:contentPart>
          </mc:Choice>
          <mc:Fallback xmlns="">
            <p:pic>
              <p:nvPicPr>
                <p:cNvPr id="70" name="Ink 69">
                  <a:extLst>
                    <a:ext uri="{FF2B5EF4-FFF2-40B4-BE49-F238E27FC236}">
                      <a16:creationId xmlns:a16="http://schemas.microsoft.com/office/drawing/2014/main" id="{E6327E13-F833-40E6-C04F-3BE037249DBD}"/>
                    </a:ext>
                  </a:extLst>
                </p:cNvPr>
                <p:cNvPicPr/>
                <p:nvPr/>
              </p:nvPicPr>
              <p:blipFill>
                <a:blip r:embed="rId119"/>
                <a:stretch>
                  <a:fillRect/>
                </a:stretch>
              </p:blipFill>
              <p:spPr>
                <a:xfrm>
                  <a:off x="6944057" y="5284320"/>
                  <a:ext cx="20448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1" name="Ink 70">
                  <a:extLst>
                    <a:ext uri="{FF2B5EF4-FFF2-40B4-BE49-F238E27FC236}">
                      <a16:creationId xmlns:a16="http://schemas.microsoft.com/office/drawing/2014/main" id="{D1ADE82F-6F58-7329-B2DB-528806669F53}"/>
                    </a:ext>
                  </a:extLst>
                </p14:cNvPr>
                <p14:cNvContentPartPr/>
                <p14:nvPr/>
              </p14:nvContentPartPr>
              <p14:xfrm>
                <a:off x="7505657" y="5113320"/>
                <a:ext cx="300240" cy="472320"/>
              </p14:xfrm>
            </p:contentPart>
          </mc:Choice>
          <mc:Fallback xmlns="">
            <p:pic>
              <p:nvPicPr>
                <p:cNvPr id="71" name="Ink 70">
                  <a:extLst>
                    <a:ext uri="{FF2B5EF4-FFF2-40B4-BE49-F238E27FC236}">
                      <a16:creationId xmlns:a16="http://schemas.microsoft.com/office/drawing/2014/main" id="{D1ADE82F-6F58-7329-B2DB-528806669F53}"/>
                    </a:ext>
                  </a:extLst>
                </p:cNvPr>
                <p:cNvPicPr/>
                <p:nvPr/>
              </p:nvPicPr>
              <p:blipFill>
                <a:blip r:embed="rId121"/>
                <a:stretch>
                  <a:fillRect/>
                </a:stretch>
              </p:blipFill>
              <p:spPr>
                <a:xfrm>
                  <a:off x="7496657" y="5104680"/>
                  <a:ext cx="31788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2" name="Ink 71">
                  <a:extLst>
                    <a:ext uri="{FF2B5EF4-FFF2-40B4-BE49-F238E27FC236}">
                      <a16:creationId xmlns:a16="http://schemas.microsoft.com/office/drawing/2014/main" id="{D61E8A2D-81E6-D93C-2363-42105A35F399}"/>
                    </a:ext>
                  </a:extLst>
                </p14:cNvPr>
                <p14:cNvContentPartPr/>
                <p14:nvPr/>
              </p14:nvContentPartPr>
              <p14:xfrm>
                <a:off x="7518617" y="5306280"/>
                <a:ext cx="167760" cy="36720"/>
              </p14:xfrm>
            </p:contentPart>
          </mc:Choice>
          <mc:Fallback xmlns="">
            <p:pic>
              <p:nvPicPr>
                <p:cNvPr id="72" name="Ink 71">
                  <a:extLst>
                    <a:ext uri="{FF2B5EF4-FFF2-40B4-BE49-F238E27FC236}">
                      <a16:creationId xmlns:a16="http://schemas.microsoft.com/office/drawing/2014/main" id="{D61E8A2D-81E6-D93C-2363-42105A35F399}"/>
                    </a:ext>
                  </a:extLst>
                </p:cNvPr>
                <p:cNvPicPr/>
                <p:nvPr/>
              </p:nvPicPr>
              <p:blipFill>
                <a:blip r:embed="rId123"/>
                <a:stretch>
                  <a:fillRect/>
                </a:stretch>
              </p:blipFill>
              <p:spPr>
                <a:xfrm>
                  <a:off x="7509977" y="5297640"/>
                  <a:ext cx="18540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3" name="Ink 72">
                  <a:extLst>
                    <a:ext uri="{FF2B5EF4-FFF2-40B4-BE49-F238E27FC236}">
                      <a16:creationId xmlns:a16="http://schemas.microsoft.com/office/drawing/2014/main" id="{BEA4DB99-EEAD-2042-B445-EF1DF5DD03A0}"/>
                    </a:ext>
                  </a:extLst>
                </p14:cNvPr>
                <p14:cNvContentPartPr/>
                <p14:nvPr/>
              </p14:nvContentPartPr>
              <p14:xfrm>
                <a:off x="7921097" y="5239320"/>
                <a:ext cx="698400" cy="278280"/>
              </p14:xfrm>
            </p:contentPart>
          </mc:Choice>
          <mc:Fallback xmlns="">
            <p:pic>
              <p:nvPicPr>
                <p:cNvPr id="73" name="Ink 72">
                  <a:extLst>
                    <a:ext uri="{FF2B5EF4-FFF2-40B4-BE49-F238E27FC236}">
                      <a16:creationId xmlns:a16="http://schemas.microsoft.com/office/drawing/2014/main" id="{BEA4DB99-EEAD-2042-B445-EF1DF5DD03A0}"/>
                    </a:ext>
                  </a:extLst>
                </p:cNvPr>
                <p:cNvPicPr/>
                <p:nvPr/>
              </p:nvPicPr>
              <p:blipFill>
                <a:blip r:embed="rId125"/>
                <a:stretch>
                  <a:fillRect/>
                </a:stretch>
              </p:blipFill>
              <p:spPr>
                <a:xfrm>
                  <a:off x="7912457" y="5230320"/>
                  <a:ext cx="716040" cy="2959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4" name="Ink 73">
                  <a:extLst>
                    <a:ext uri="{FF2B5EF4-FFF2-40B4-BE49-F238E27FC236}">
                      <a16:creationId xmlns:a16="http://schemas.microsoft.com/office/drawing/2014/main" id="{203D35D5-0DCF-E0C3-692C-69FA95ED5D3A}"/>
                    </a:ext>
                  </a:extLst>
                </p14:cNvPr>
                <p14:cNvContentPartPr/>
                <p14:nvPr/>
              </p14:nvContentPartPr>
              <p14:xfrm>
                <a:off x="8845217" y="5151840"/>
                <a:ext cx="348840" cy="425880"/>
              </p14:xfrm>
            </p:contentPart>
          </mc:Choice>
          <mc:Fallback xmlns="">
            <p:pic>
              <p:nvPicPr>
                <p:cNvPr id="74" name="Ink 73">
                  <a:extLst>
                    <a:ext uri="{FF2B5EF4-FFF2-40B4-BE49-F238E27FC236}">
                      <a16:creationId xmlns:a16="http://schemas.microsoft.com/office/drawing/2014/main" id="{203D35D5-0DCF-E0C3-692C-69FA95ED5D3A}"/>
                    </a:ext>
                  </a:extLst>
                </p:cNvPr>
                <p:cNvPicPr/>
                <p:nvPr/>
              </p:nvPicPr>
              <p:blipFill>
                <a:blip r:embed="rId127"/>
                <a:stretch>
                  <a:fillRect/>
                </a:stretch>
              </p:blipFill>
              <p:spPr>
                <a:xfrm>
                  <a:off x="8836577" y="5143200"/>
                  <a:ext cx="366480" cy="443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8">
            <p14:nvContentPartPr>
              <p14:cNvPr id="76" name="Ink 75">
                <a:extLst>
                  <a:ext uri="{FF2B5EF4-FFF2-40B4-BE49-F238E27FC236}">
                    <a16:creationId xmlns:a16="http://schemas.microsoft.com/office/drawing/2014/main" id="{8F92A57D-257C-EBC9-26E2-3F79CE77FC7C}"/>
                  </a:ext>
                </a:extLst>
              </p14:cNvPr>
              <p14:cNvContentPartPr/>
              <p14:nvPr/>
            </p14:nvContentPartPr>
            <p14:xfrm>
              <a:off x="3992417" y="3636240"/>
              <a:ext cx="1631880" cy="193680"/>
            </p14:xfrm>
          </p:contentPart>
        </mc:Choice>
        <mc:Fallback xmlns="">
          <p:pic>
            <p:nvPicPr>
              <p:cNvPr id="76" name="Ink 75">
                <a:extLst>
                  <a:ext uri="{FF2B5EF4-FFF2-40B4-BE49-F238E27FC236}">
                    <a16:creationId xmlns:a16="http://schemas.microsoft.com/office/drawing/2014/main" id="{8F92A57D-257C-EBC9-26E2-3F79CE77FC7C}"/>
                  </a:ext>
                </a:extLst>
              </p:cNvPr>
              <p:cNvPicPr/>
              <p:nvPr/>
            </p:nvPicPr>
            <p:blipFill>
              <a:blip r:embed="rId129"/>
              <a:stretch>
                <a:fillRect/>
              </a:stretch>
            </p:blipFill>
            <p:spPr>
              <a:xfrm>
                <a:off x="3983417" y="3627600"/>
                <a:ext cx="1649520" cy="211320"/>
              </a:xfrm>
              <a:prstGeom prst="rect">
                <a:avLst/>
              </a:prstGeom>
            </p:spPr>
          </p:pic>
        </mc:Fallback>
      </mc:AlternateContent>
      <p:grpSp>
        <p:nvGrpSpPr>
          <p:cNvPr id="85" name="Group 84">
            <a:extLst>
              <a:ext uri="{FF2B5EF4-FFF2-40B4-BE49-F238E27FC236}">
                <a16:creationId xmlns:a16="http://schemas.microsoft.com/office/drawing/2014/main" id="{04501E64-C735-BADF-8BB3-31EBD6060DE7}"/>
              </a:ext>
            </a:extLst>
          </p:cNvPr>
          <p:cNvGrpSpPr/>
          <p:nvPr/>
        </p:nvGrpSpPr>
        <p:grpSpPr>
          <a:xfrm>
            <a:off x="4479497" y="6075600"/>
            <a:ext cx="2449080" cy="580320"/>
            <a:chOff x="4479497" y="6075600"/>
            <a:chExt cx="2449080" cy="580320"/>
          </a:xfrm>
        </p:grpSpPr>
        <mc:AlternateContent xmlns:mc="http://schemas.openxmlformats.org/markup-compatibility/2006" xmlns:p14="http://schemas.microsoft.com/office/powerpoint/2010/main">
          <mc:Choice Requires="p14">
            <p:contentPart p14:bwMode="auto" r:id="rId130">
              <p14:nvContentPartPr>
                <p14:cNvPr id="77" name="Ink 76">
                  <a:extLst>
                    <a:ext uri="{FF2B5EF4-FFF2-40B4-BE49-F238E27FC236}">
                      <a16:creationId xmlns:a16="http://schemas.microsoft.com/office/drawing/2014/main" id="{4C2D0ABD-DC9E-F4DA-53B1-C2EC669CF634}"/>
                    </a:ext>
                  </a:extLst>
                </p14:cNvPr>
                <p14:cNvContentPartPr/>
                <p14:nvPr/>
              </p14:nvContentPartPr>
              <p14:xfrm>
                <a:off x="4479497" y="6130320"/>
                <a:ext cx="1124280" cy="261360"/>
              </p14:xfrm>
            </p:contentPart>
          </mc:Choice>
          <mc:Fallback xmlns="">
            <p:pic>
              <p:nvPicPr>
                <p:cNvPr id="77" name="Ink 76">
                  <a:extLst>
                    <a:ext uri="{FF2B5EF4-FFF2-40B4-BE49-F238E27FC236}">
                      <a16:creationId xmlns:a16="http://schemas.microsoft.com/office/drawing/2014/main" id="{4C2D0ABD-DC9E-F4DA-53B1-C2EC669CF634}"/>
                    </a:ext>
                  </a:extLst>
                </p:cNvPr>
                <p:cNvPicPr/>
                <p:nvPr/>
              </p:nvPicPr>
              <p:blipFill>
                <a:blip r:embed="rId131"/>
                <a:stretch>
                  <a:fillRect/>
                </a:stretch>
              </p:blipFill>
              <p:spPr>
                <a:xfrm>
                  <a:off x="4470857" y="6121320"/>
                  <a:ext cx="114192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8" name="Ink 77">
                  <a:extLst>
                    <a:ext uri="{FF2B5EF4-FFF2-40B4-BE49-F238E27FC236}">
                      <a16:creationId xmlns:a16="http://schemas.microsoft.com/office/drawing/2014/main" id="{A4DAE4A3-5B58-EABC-B040-6F25ECF65AEF}"/>
                    </a:ext>
                  </a:extLst>
                </p14:cNvPr>
                <p14:cNvContentPartPr/>
                <p14:nvPr/>
              </p14:nvContentPartPr>
              <p14:xfrm>
                <a:off x="5769017" y="6087840"/>
                <a:ext cx="187200" cy="519840"/>
              </p14:xfrm>
            </p:contentPart>
          </mc:Choice>
          <mc:Fallback xmlns="">
            <p:pic>
              <p:nvPicPr>
                <p:cNvPr id="78" name="Ink 77">
                  <a:extLst>
                    <a:ext uri="{FF2B5EF4-FFF2-40B4-BE49-F238E27FC236}">
                      <a16:creationId xmlns:a16="http://schemas.microsoft.com/office/drawing/2014/main" id="{A4DAE4A3-5B58-EABC-B040-6F25ECF65AEF}"/>
                    </a:ext>
                  </a:extLst>
                </p:cNvPr>
                <p:cNvPicPr/>
                <p:nvPr/>
              </p:nvPicPr>
              <p:blipFill>
                <a:blip r:embed="rId133"/>
                <a:stretch>
                  <a:fillRect/>
                </a:stretch>
              </p:blipFill>
              <p:spPr>
                <a:xfrm>
                  <a:off x="5760377" y="6079200"/>
                  <a:ext cx="204840" cy="5374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9" name="Ink 78">
                  <a:extLst>
                    <a:ext uri="{FF2B5EF4-FFF2-40B4-BE49-F238E27FC236}">
                      <a16:creationId xmlns:a16="http://schemas.microsoft.com/office/drawing/2014/main" id="{40158F33-DD5F-E7DF-701B-6BF3020CE139}"/>
                    </a:ext>
                  </a:extLst>
                </p14:cNvPr>
                <p14:cNvContentPartPr/>
                <p14:nvPr/>
              </p14:nvContentPartPr>
              <p14:xfrm>
                <a:off x="6078977" y="6075600"/>
                <a:ext cx="62640" cy="287640"/>
              </p14:xfrm>
            </p:contentPart>
          </mc:Choice>
          <mc:Fallback xmlns="">
            <p:pic>
              <p:nvPicPr>
                <p:cNvPr id="79" name="Ink 78">
                  <a:extLst>
                    <a:ext uri="{FF2B5EF4-FFF2-40B4-BE49-F238E27FC236}">
                      <a16:creationId xmlns:a16="http://schemas.microsoft.com/office/drawing/2014/main" id="{40158F33-DD5F-E7DF-701B-6BF3020CE139}"/>
                    </a:ext>
                  </a:extLst>
                </p:cNvPr>
                <p:cNvPicPr/>
                <p:nvPr/>
              </p:nvPicPr>
              <p:blipFill>
                <a:blip r:embed="rId135"/>
                <a:stretch>
                  <a:fillRect/>
                </a:stretch>
              </p:blipFill>
              <p:spPr>
                <a:xfrm>
                  <a:off x="6070337" y="6066960"/>
                  <a:ext cx="8028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0" name="Ink 79">
                  <a:extLst>
                    <a:ext uri="{FF2B5EF4-FFF2-40B4-BE49-F238E27FC236}">
                      <a16:creationId xmlns:a16="http://schemas.microsoft.com/office/drawing/2014/main" id="{3DF46701-B85C-CCEA-1EF6-11FBF84A3D5D}"/>
                    </a:ext>
                  </a:extLst>
                </p14:cNvPr>
                <p14:cNvContentPartPr/>
                <p14:nvPr/>
              </p14:nvContentPartPr>
              <p14:xfrm>
                <a:off x="6020297" y="6179280"/>
                <a:ext cx="116640" cy="12600"/>
              </p14:xfrm>
            </p:contentPart>
          </mc:Choice>
          <mc:Fallback xmlns="">
            <p:pic>
              <p:nvPicPr>
                <p:cNvPr id="80" name="Ink 79">
                  <a:extLst>
                    <a:ext uri="{FF2B5EF4-FFF2-40B4-BE49-F238E27FC236}">
                      <a16:creationId xmlns:a16="http://schemas.microsoft.com/office/drawing/2014/main" id="{3DF46701-B85C-CCEA-1EF6-11FBF84A3D5D}"/>
                    </a:ext>
                  </a:extLst>
                </p:cNvPr>
                <p:cNvPicPr/>
                <p:nvPr/>
              </p:nvPicPr>
              <p:blipFill>
                <a:blip r:embed="rId137"/>
                <a:stretch>
                  <a:fillRect/>
                </a:stretch>
              </p:blipFill>
              <p:spPr>
                <a:xfrm>
                  <a:off x="6011297" y="6170280"/>
                  <a:ext cx="13428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1" name="Ink 80">
                  <a:extLst>
                    <a:ext uri="{FF2B5EF4-FFF2-40B4-BE49-F238E27FC236}">
                      <a16:creationId xmlns:a16="http://schemas.microsoft.com/office/drawing/2014/main" id="{8BDF8056-D3F1-A838-0BDD-C3157E035FA7}"/>
                    </a:ext>
                  </a:extLst>
                </p14:cNvPr>
                <p14:cNvContentPartPr/>
                <p14:nvPr/>
              </p14:nvContentPartPr>
              <p14:xfrm>
                <a:off x="6045857" y="6131760"/>
                <a:ext cx="180000" cy="138960"/>
              </p14:xfrm>
            </p:contentPart>
          </mc:Choice>
          <mc:Fallback xmlns="">
            <p:pic>
              <p:nvPicPr>
                <p:cNvPr id="81" name="Ink 80">
                  <a:extLst>
                    <a:ext uri="{FF2B5EF4-FFF2-40B4-BE49-F238E27FC236}">
                      <a16:creationId xmlns:a16="http://schemas.microsoft.com/office/drawing/2014/main" id="{8BDF8056-D3F1-A838-0BDD-C3157E035FA7}"/>
                    </a:ext>
                  </a:extLst>
                </p:cNvPr>
                <p:cNvPicPr/>
                <p:nvPr/>
              </p:nvPicPr>
              <p:blipFill>
                <a:blip r:embed="rId139"/>
                <a:stretch>
                  <a:fillRect/>
                </a:stretch>
              </p:blipFill>
              <p:spPr>
                <a:xfrm>
                  <a:off x="6037217" y="6123120"/>
                  <a:ext cx="1976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2" name="Ink 81">
                  <a:extLst>
                    <a:ext uri="{FF2B5EF4-FFF2-40B4-BE49-F238E27FC236}">
                      <a16:creationId xmlns:a16="http://schemas.microsoft.com/office/drawing/2014/main" id="{1000FE14-F2B7-4420-87C8-E2477DDFF986}"/>
                    </a:ext>
                  </a:extLst>
                </p14:cNvPr>
                <p14:cNvContentPartPr/>
                <p14:nvPr/>
              </p14:nvContentPartPr>
              <p14:xfrm>
                <a:off x="6293897" y="6104040"/>
                <a:ext cx="192960" cy="478440"/>
              </p14:xfrm>
            </p:contentPart>
          </mc:Choice>
          <mc:Fallback xmlns="">
            <p:pic>
              <p:nvPicPr>
                <p:cNvPr id="82" name="Ink 81">
                  <a:extLst>
                    <a:ext uri="{FF2B5EF4-FFF2-40B4-BE49-F238E27FC236}">
                      <a16:creationId xmlns:a16="http://schemas.microsoft.com/office/drawing/2014/main" id="{1000FE14-F2B7-4420-87C8-E2477DDFF986}"/>
                    </a:ext>
                  </a:extLst>
                </p:cNvPr>
                <p:cNvPicPr/>
                <p:nvPr/>
              </p:nvPicPr>
              <p:blipFill>
                <a:blip r:embed="rId141"/>
                <a:stretch>
                  <a:fillRect/>
                </a:stretch>
              </p:blipFill>
              <p:spPr>
                <a:xfrm>
                  <a:off x="6284897" y="6095400"/>
                  <a:ext cx="210600" cy="4960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3" name="Ink 82">
                  <a:extLst>
                    <a:ext uri="{FF2B5EF4-FFF2-40B4-BE49-F238E27FC236}">
                      <a16:creationId xmlns:a16="http://schemas.microsoft.com/office/drawing/2014/main" id="{014AA918-C1BF-4A97-12D7-9C437E2084C4}"/>
                    </a:ext>
                  </a:extLst>
                </p14:cNvPr>
                <p14:cNvContentPartPr/>
                <p14:nvPr/>
              </p14:nvContentPartPr>
              <p14:xfrm>
                <a:off x="6509897" y="6178200"/>
                <a:ext cx="211320" cy="348120"/>
              </p14:xfrm>
            </p:contentPart>
          </mc:Choice>
          <mc:Fallback xmlns="">
            <p:pic>
              <p:nvPicPr>
                <p:cNvPr id="83" name="Ink 82">
                  <a:extLst>
                    <a:ext uri="{FF2B5EF4-FFF2-40B4-BE49-F238E27FC236}">
                      <a16:creationId xmlns:a16="http://schemas.microsoft.com/office/drawing/2014/main" id="{014AA918-C1BF-4A97-12D7-9C437E2084C4}"/>
                    </a:ext>
                  </a:extLst>
                </p:cNvPr>
                <p:cNvPicPr/>
                <p:nvPr/>
              </p:nvPicPr>
              <p:blipFill>
                <a:blip r:embed="rId143"/>
                <a:stretch>
                  <a:fillRect/>
                </a:stretch>
              </p:blipFill>
              <p:spPr>
                <a:xfrm>
                  <a:off x="6501257" y="6169560"/>
                  <a:ext cx="22896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4" name="Ink 83">
                  <a:extLst>
                    <a:ext uri="{FF2B5EF4-FFF2-40B4-BE49-F238E27FC236}">
                      <a16:creationId xmlns:a16="http://schemas.microsoft.com/office/drawing/2014/main" id="{176172F4-E45E-859D-5E98-4837D481EF57}"/>
                    </a:ext>
                  </a:extLst>
                </p14:cNvPr>
                <p14:cNvContentPartPr/>
                <p14:nvPr/>
              </p14:nvContentPartPr>
              <p14:xfrm>
                <a:off x="6739937" y="6099720"/>
                <a:ext cx="188640" cy="556200"/>
              </p14:xfrm>
            </p:contentPart>
          </mc:Choice>
          <mc:Fallback xmlns="">
            <p:pic>
              <p:nvPicPr>
                <p:cNvPr id="84" name="Ink 83">
                  <a:extLst>
                    <a:ext uri="{FF2B5EF4-FFF2-40B4-BE49-F238E27FC236}">
                      <a16:creationId xmlns:a16="http://schemas.microsoft.com/office/drawing/2014/main" id="{176172F4-E45E-859D-5E98-4837D481EF57}"/>
                    </a:ext>
                  </a:extLst>
                </p:cNvPr>
                <p:cNvPicPr/>
                <p:nvPr/>
              </p:nvPicPr>
              <p:blipFill>
                <a:blip r:embed="rId145"/>
                <a:stretch>
                  <a:fillRect/>
                </a:stretch>
              </p:blipFill>
              <p:spPr>
                <a:xfrm>
                  <a:off x="6730937" y="6090720"/>
                  <a:ext cx="206280" cy="573840"/>
                </a:xfrm>
                <a:prstGeom prst="rect">
                  <a:avLst/>
                </a:prstGeom>
              </p:spPr>
            </p:pic>
          </mc:Fallback>
        </mc:AlternateContent>
      </p:grpSp>
    </p:spTree>
    <p:extLst>
      <p:ext uri="{BB962C8B-B14F-4D97-AF65-F5344CB8AC3E}">
        <p14:creationId xmlns:p14="http://schemas.microsoft.com/office/powerpoint/2010/main" val="273716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7269480" cy="624840"/>
          </a:xfrm>
        </p:spPr>
        <p:txBody>
          <a:bodyPr>
            <a:normAutofit fontScale="90000"/>
          </a:bodyPr>
          <a:lstStyle/>
          <a:p>
            <a:r>
              <a:rPr lang="en-US" dirty="0">
                <a:solidFill>
                  <a:schemeClr val="accent2">
                    <a:lumMod val="75000"/>
                  </a:schemeClr>
                </a:solidFill>
                <a:cs typeface="Times New Roman" panose="02020603050405020304" pitchFamily="18" charset="0"/>
              </a:rPr>
              <a:t>Last time:</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406560D-4DB1-46F7-AACB-59231F198015}"/>
              </a:ext>
            </a:extLst>
          </p:cNvPr>
          <p:cNvSpPr txBox="1">
            <a:spLocks/>
          </p:cNvSpPr>
          <p:nvPr/>
        </p:nvSpPr>
        <p:spPr>
          <a:xfrm>
            <a:off x="457200" y="4038600"/>
            <a:ext cx="7269480"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a:t>
            </a: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Health can be modeled as a </a:t>
            </a:r>
            <a:r>
              <a:rPr lang="en-US" sz="2400" b="1" dirty="0">
                <a:solidFill>
                  <a:srgbClr val="0070C0"/>
                </a:solidFill>
                <a:cs typeface="Times New Roman" panose="02020603050405020304" pitchFamily="18" charset="0"/>
              </a:rPr>
              <a:t>choice</a:t>
            </a:r>
          </a:p>
          <a:p>
            <a:r>
              <a:rPr lang="en-US" sz="2400" dirty="0">
                <a:cs typeface="Times New Roman" panose="02020603050405020304" pitchFamily="18" charset="0"/>
              </a:rPr>
              <a:t>Health evolves over time in response to investments</a:t>
            </a:r>
          </a:p>
          <a:p>
            <a:r>
              <a:rPr lang="en-US" sz="2400" dirty="0">
                <a:cs typeface="Times New Roman" panose="02020603050405020304" pitchFamily="18" charset="0"/>
              </a:rPr>
              <a:t>Accounting for spillovers within households may explain disparities in investments</a:t>
            </a:r>
          </a:p>
          <a:p>
            <a:r>
              <a:rPr lang="en-US" sz="2400" dirty="0">
                <a:cs typeface="Times New Roman" panose="02020603050405020304" pitchFamily="18" charset="0"/>
              </a:rPr>
              <a:t>Is the empirical evidence consistent with these predictions? Meh. </a:t>
            </a:r>
          </a:p>
          <a:p>
            <a:r>
              <a:rPr lang="en-US" sz="2400" dirty="0">
                <a:cs typeface="Times New Roman" panose="02020603050405020304" pitchFamily="18" charset="0"/>
              </a:rPr>
              <a:t>Is the model trash? Also meh. </a:t>
            </a:r>
          </a:p>
          <a:p>
            <a:endParaRPr lang="en-US" sz="2400" dirty="0">
              <a:cs typeface="Times New Roman" panose="02020603050405020304" pitchFamily="18" charset="0"/>
            </a:endParaRPr>
          </a:p>
          <a:p>
            <a:r>
              <a:rPr lang="en-US" sz="2400" dirty="0">
                <a:cs typeface="Times New Roman" panose="02020603050405020304" pitchFamily="18" charset="0"/>
              </a:rPr>
              <a:t>How does messing with the price of care affect demand for services? </a:t>
            </a:r>
          </a:p>
        </p:txBody>
      </p:sp>
    </p:spTree>
    <p:extLst>
      <p:ext uri="{BB962C8B-B14F-4D97-AF65-F5344CB8AC3E}">
        <p14:creationId xmlns:p14="http://schemas.microsoft.com/office/powerpoint/2010/main" val="3838139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400" dirty="0">
                    <a:cs typeface="Times New Roman" panose="02020603050405020304" pitchFamily="18" charset="0"/>
                  </a:rPr>
                  <a:t>Now the insurer is choosing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𝜋</m:t>
                    </m:r>
                  </m:oMath>
                </a14:m>
                <a:r>
                  <a:rPr lang="en-US" sz="2400" dirty="0">
                    <a:cs typeface="Times New Roman" panose="02020603050405020304" pitchFamily="18" charset="0"/>
                  </a:rPr>
                  <a:t> and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𝜃</m:t>
                    </m:r>
                  </m:oMath>
                </a14:m>
                <a:r>
                  <a:rPr lang="en-US" sz="24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lim>
                      </m:limLow>
                      <m:r>
                        <a:rPr lang="en-CA" sz="2400" b="0" i="1" smtClean="0">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𝑝</m:t>
                          </m:r>
                        </m:e>
                      </m:d>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𝑝𝑈</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𝑓</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𝜃</m:t>
                                  </m:r>
                                </m:e>
                              </m:d>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r>
                            <a:rPr lang="en-CA" sz="2400" b="0" i="1" smtClean="0">
                              <a:latin typeface="Cambria Math" panose="02040503050406030204" pitchFamily="18" charset="0"/>
                              <a:cs typeface="Times New Roman" panose="02020603050405020304" pitchFamily="18" charset="0"/>
                            </a:rPr>
                            <m:t>h</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𝜃</m:t>
                              </m:r>
                            </m:e>
                          </m:d>
                        </m:e>
                      </m:d>
                      <m:r>
                        <a:rPr lang="en-CA" sz="2400" b="0" i="1" smtClean="0">
                          <a:latin typeface="Cambria Math" panose="02040503050406030204" pitchFamily="18" charset="0"/>
                          <a:cs typeface="Times New Roman" panose="02020603050405020304" pitchFamily="18" charset="0"/>
                        </a:rPr>
                        <m:t> </m:t>
                      </m:r>
                    </m:oMath>
                  </m:oMathPara>
                </a14:m>
                <a:endParaRPr lang="en-US" sz="2400" b="0" i="1" dirty="0">
                  <a:latin typeface="Cambria Math" panose="02040503050406030204" pitchFamily="18" charset="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𝑡</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𝜋</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𝜃</m:t>
                          </m:r>
                        </m:e>
                      </m:d>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𝜃</m:t>
                      </m:r>
                      <m:r>
                        <a:rPr lang="en-CA" sz="2400" b="0" i="1" smtClean="0">
                          <a:latin typeface="Cambria Math" panose="02040503050406030204" pitchFamily="18" charset="0"/>
                          <a:cs typeface="Times New Roman" panose="02020603050405020304" pitchFamily="18" charset="0"/>
                        </a:rPr>
                        <m:t>) </m:t>
                      </m:r>
                    </m:oMath>
                  </m:oMathPara>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17486429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43"/>
              <a:stretch>
                <a:fillRect/>
              </a:stretch>
            </p:blipFill>
            <p:spPr>
              <a:xfrm>
                <a:off x="4701617" y="4264440"/>
                <a:ext cx="36360" cy="5184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47160" cy="614520"/>
            <a:chOff x="4726457" y="3636240"/>
            <a:chExt cx="47160" cy="614520"/>
          </a:xfrm>
        </p:grpSpPr>
        <mc:AlternateContent xmlns:mc="http://schemas.openxmlformats.org/markup-compatibility/2006" xmlns:p14="http://schemas.microsoft.com/office/powerpoint/2010/main">
          <mc:Choice Requires="p14">
            <p:contentPart p14:bwMode="auto" r:id="rId44">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45"/>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64977" y="4083720"/>
                <a:ext cx="8640" cy="4572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47"/>
                <a:stretch>
                  <a:fillRect/>
                </a:stretch>
              </p:blipFill>
              <p:spPr>
                <a:xfrm>
                  <a:off x="4756337" y="4074720"/>
                  <a:ext cx="262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9720" cy="900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49"/>
                <a:stretch>
                  <a:fillRect/>
                </a:stretch>
              </p:blipFill>
              <p:spPr>
                <a:xfrm>
                  <a:off x="4749497" y="3627600"/>
                  <a:ext cx="27360" cy="26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51"/>
              <a:stretch>
                <a:fillRect/>
              </a:stretch>
            </p:blipFill>
            <p:spPr>
              <a:xfrm>
                <a:off x="4779017" y="3699240"/>
                <a:ext cx="24840" cy="19440"/>
              </a:xfrm>
              <a:prstGeom prst="rect">
                <a:avLst/>
              </a:prstGeom>
            </p:spPr>
          </p:pic>
        </mc:Fallback>
      </mc:AlternateContent>
    </p:spTree>
    <p:extLst>
      <p:ext uri="{BB962C8B-B14F-4D97-AF65-F5344CB8AC3E}">
        <p14:creationId xmlns:p14="http://schemas.microsoft.com/office/powerpoint/2010/main" val="2826474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p:grpSp>
        <p:nvGrpSpPr>
          <p:cNvPr id="34" name="Group 33">
            <a:extLst>
              <a:ext uri="{FF2B5EF4-FFF2-40B4-BE49-F238E27FC236}">
                <a16:creationId xmlns:a16="http://schemas.microsoft.com/office/drawing/2014/main" id="{26B7C2A5-5A25-A39C-8C90-972F974901F4}"/>
              </a:ext>
            </a:extLst>
          </p:cNvPr>
          <p:cNvGrpSpPr/>
          <p:nvPr/>
        </p:nvGrpSpPr>
        <p:grpSpPr>
          <a:xfrm>
            <a:off x="756377" y="3885000"/>
            <a:ext cx="8586720" cy="510120"/>
            <a:chOff x="756377" y="3885000"/>
            <a:chExt cx="8586720" cy="510120"/>
          </a:xfrm>
        </p:grpSpPr>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F4B11062-5555-D033-D32F-B5D2D6771860}"/>
                    </a:ext>
                  </a:extLst>
                </p14:cNvPr>
                <p14:cNvContentPartPr/>
                <p14:nvPr/>
              </p14:nvContentPartPr>
              <p14:xfrm>
                <a:off x="756377" y="4220520"/>
                <a:ext cx="7442280" cy="80280"/>
              </p14:xfrm>
            </p:contentPart>
          </mc:Choice>
          <mc:Fallback xmlns="">
            <p:pic>
              <p:nvPicPr>
                <p:cNvPr id="30" name="Ink 29">
                  <a:extLst>
                    <a:ext uri="{FF2B5EF4-FFF2-40B4-BE49-F238E27FC236}">
                      <a16:creationId xmlns:a16="http://schemas.microsoft.com/office/drawing/2014/main" id="{F4B11062-5555-D033-D32F-B5D2D6771860}"/>
                    </a:ext>
                  </a:extLst>
                </p:cNvPr>
                <p:cNvPicPr/>
                <p:nvPr/>
              </p:nvPicPr>
              <p:blipFill>
                <a:blip r:embed="rId43"/>
                <a:stretch>
                  <a:fillRect/>
                </a:stretch>
              </p:blipFill>
              <p:spPr>
                <a:xfrm>
                  <a:off x="747377" y="4211520"/>
                  <a:ext cx="74599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BEFFD95E-430F-2203-C314-79A7548F5805}"/>
                    </a:ext>
                  </a:extLst>
                </p14:cNvPr>
                <p14:cNvContentPartPr/>
                <p14:nvPr/>
              </p14:nvContentPartPr>
              <p14:xfrm>
                <a:off x="8383337" y="4110360"/>
                <a:ext cx="500040" cy="284760"/>
              </p14:xfrm>
            </p:contentPart>
          </mc:Choice>
          <mc:Fallback xmlns="">
            <p:pic>
              <p:nvPicPr>
                <p:cNvPr id="31" name="Ink 30">
                  <a:extLst>
                    <a:ext uri="{FF2B5EF4-FFF2-40B4-BE49-F238E27FC236}">
                      <a16:creationId xmlns:a16="http://schemas.microsoft.com/office/drawing/2014/main" id="{BEFFD95E-430F-2203-C314-79A7548F5805}"/>
                    </a:ext>
                  </a:extLst>
                </p:cNvPr>
                <p:cNvPicPr/>
                <p:nvPr/>
              </p:nvPicPr>
              <p:blipFill>
                <a:blip r:embed="rId45"/>
                <a:stretch>
                  <a:fillRect/>
                </a:stretch>
              </p:blipFill>
              <p:spPr>
                <a:xfrm>
                  <a:off x="8374697" y="4101720"/>
                  <a:ext cx="517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AE462930-3120-ACDB-2586-EDDF802D53CA}"/>
                    </a:ext>
                  </a:extLst>
                </p14:cNvPr>
                <p14:cNvContentPartPr/>
                <p14:nvPr/>
              </p14:nvContentPartPr>
              <p14:xfrm>
                <a:off x="8930177" y="4126920"/>
                <a:ext cx="269640" cy="238680"/>
              </p14:xfrm>
            </p:contentPart>
          </mc:Choice>
          <mc:Fallback xmlns="">
            <p:pic>
              <p:nvPicPr>
                <p:cNvPr id="32" name="Ink 31">
                  <a:extLst>
                    <a:ext uri="{FF2B5EF4-FFF2-40B4-BE49-F238E27FC236}">
                      <a16:creationId xmlns:a16="http://schemas.microsoft.com/office/drawing/2014/main" id="{AE462930-3120-ACDB-2586-EDDF802D53CA}"/>
                    </a:ext>
                  </a:extLst>
                </p:cNvPr>
                <p:cNvPicPr/>
                <p:nvPr/>
              </p:nvPicPr>
              <p:blipFill>
                <a:blip r:embed="rId47"/>
                <a:stretch>
                  <a:fillRect/>
                </a:stretch>
              </p:blipFill>
              <p:spPr>
                <a:xfrm>
                  <a:off x="8921537" y="4118280"/>
                  <a:ext cx="2872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24EA6D09-C57D-CE1F-DB06-77D3C6AF8841}"/>
                    </a:ext>
                  </a:extLst>
                </p14:cNvPr>
                <p14:cNvContentPartPr/>
                <p14:nvPr/>
              </p14:nvContentPartPr>
              <p14:xfrm>
                <a:off x="9302777" y="3885000"/>
                <a:ext cx="40320" cy="168480"/>
              </p14:xfrm>
            </p:contentPart>
          </mc:Choice>
          <mc:Fallback xmlns="">
            <p:pic>
              <p:nvPicPr>
                <p:cNvPr id="33" name="Ink 32">
                  <a:extLst>
                    <a:ext uri="{FF2B5EF4-FFF2-40B4-BE49-F238E27FC236}">
                      <a16:creationId xmlns:a16="http://schemas.microsoft.com/office/drawing/2014/main" id="{24EA6D09-C57D-CE1F-DB06-77D3C6AF8841}"/>
                    </a:ext>
                  </a:extLst>
                </p:cNvPr>
                <p:cNvPicPr/>
                <p:nvPr/>
              </p:nvPicPr>
              <p:blipFill>
                <a:blip r:embed="rId49"/>
                <a:stretch>
                  <a:fillRect/>
                </a:stretch>
              </p:blipFill>
              <p:spPr>
                <a:xfrm>
                  <a:off x="9294137" y="3876000"/>
                  <a:ext cx="57960" cy="186120"/>
                </a:xfrm>
                <a:prstGeom prst="rect">
                  <a:avLst/>
                </a:prstGeom>
              </p:spPr>
            </p:pic>
          </mc:Fallback>
        </mc:AlternateContent>
      </p:grpSp>
      <p:grpSp>
        <p:nvGrpSpPr>
          <p:cNvPr id="38" name="Group 37">
            <a:extLst>
              <a:ext uri="{FF2B5EF4-FFF2-40B4-BE49-F238E27FC236}">
                <a16:creationId xmlns:a16="http://schemas.microsoft.com/office/drawing/2014/main" id="{97A34FDC-570A-DD74-0787-4B6871EFBAD2}"/>
              </a:ext>
            </a:extLst>
          </p:cNvPr>
          <p:cNvGrpSpPr/>
          <p:nvPr/>
        </p:nvGrpSpPr>
        <p:grpSpPr>
          <a:xfrm>
            <a:off x="1114217" y="3828120"/>
            <a:ext cx="199080" cy="380160"/>
            <a:chOff x="1114217" y="3828120"/>
            <a:chExt cx="199080" cy="380160"/>
          </a:xfrm>
        </p:grpSpPr>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EE1FF1C7-12BC-ED94-6B06-7529A69333D3}"/>
                    </a:ext>
                  </a:extLst>
                </p14:cNvPr>
                <p14:cNvContentPartPr/>
                <p14:nvPr/>
              </p14:nvContentPartPr>
              <p14:xfrm>
                <a:off x="1182617" y="3828120"/>
                <a:ext cx="60480" cy="289800"/>
              </p14:xfrm>
            </p:contentPart>
          </mc:Choice>
          <mc:Fallback xmlns="">
            <p:pic>
              <p:nvPicPr>
                <p:cNvPr id="35" name="Ink 34">
                  <a:extLst>
                    <a:ext uri="{FF2B5EF4-FFF2-40B4-BE49-F238E27FC236}">
                      <a16:creationId xmlns:a16="http://schemas.microsoft.com/office/drawing/2014/main" id="{EE1FF1C7-12BC-ED94-6B06-7529A69333D3}"/>
                    </a:ext>
                  </a:extLst>
                </p:cNvPr>
                <p:cNvPicPr/>
                <p:nvPr/>
              </p:nvPicPr>
              <p:blipFill>
                <a:blip r:embed="rId51"/>
                <a:stretch>
                  <a:fillRect/>
                </a:stretch>
              </p:blipFill>
              <p:spPr>
                <a:xfrm>
                  <a:off x="1173617" y="3819480"/>
                  <a:ext cx="781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B2B58C10-4F63-0CFD-CDA6-83814465E354}"/>
                    </a:ext>
                  </a:extLst>
                </p14:cNvPr>
                <p14:cNvContentPartPr/>
                <p14:nvPr/>
              </p14:nvContentPartPr>
              <p14:xfrm>
                <a:off x="1175057" y="4097040"/>
                <a:ext cx="138240" cy="111240"/>
              </p14:xfrm>
            </p:contentPart>
          </mc:Choice>
          <mc:Fallback xmlns="">
            <p:pic>
              <p:nvPicPr>
                <p:cNvPr id="36" name="Ink 35">
                  <a:extLst>
                    <a:ext uri="{FF2B5EF4-FFF2-40B4-BE49-F238E27FC236}">
                      <a16:creationId xmlns:a16="http://schemas.microsoft.com/office/drawing/2014/main" id="{B2B58C10-4F63-0CFD-CDA6-83814465E354}"/>
                    </a:ext>
                  </a:extLst>
                </p:cNvPr>
                <p:cNvPicPr/>
                <p:nvPr/>
              </p:nvPicPr>
              <p:blipFill>
                <a:blip r:embed="rId53"/>
                <a:stretch>
                  <a:fillRect/>
                </a:stretch>
              </p:blipFill>
              <p:spPr>
                <a:xfrm>
                  <a:off x="1166417" y="4088400"/>
                  <a:ext cx="1558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2D15F39F-5BAD-78A3-DF85-E4EFFCACFDAC}"/>
                    </a:ext>
                  </a:extLst>
                </p14:cNvPr>
                <p14:cNvContentPartPr/>
                <p14:nvPr/>
              </p14:nvContentPartPr>
              <p14:xfrm>
                <a:off x="1114217" y="4066800"/>
                <a:ext cx="136080" cy="101520"/>
              </p14:xfrm>
            </p:contentPart>
          </mc:Choice>
          <mc:Fallback xmlns="">
            <p:pic>
              <p:nvPicPr>
                <p:cNvPr id="37" name="Ink 36">
                  <a:extLst>
                    <a:ext uri="{FF2B5EF4-FFF2-40B4-BE49-F238E27FC236}">
                      <a16:creationId xmlns:a16="http://schemas.microsoft.com/office/drawing/2014/main" id="{2D15F39F-5BAD-78A3-DF85-E4EFFCACFDAC}"/>
                    </a:ext>
                  </a:extLst>
                </p:cNvPr>
                <p:cNvPicPr/>
                <p:nvPr/>
              </p:nvPicPr>
              <p:blipFill>
                <a:blip r:embed="rId55"/>
                <a:stretch>
                  <a:fillRect/>
                </a:stretch>
              </p:blipFill>
              <p:spPr>
                <a:xfrm>
                  <a:off x="1105577" y="4057800"/>
                  <a:ext cx="153720" cy="119160"/>
                </a:xfrm>
                <a:prstGeom prst="rect">
                  <a:avLst/>
                </a:prstGeom>
              </p:spPr>
            </p:pic>
          </mc:Fallback>
        </mc:AlternateContent>
      </p:grpSp>
      <p:grpSp>
        <p:nvGrpSpPr>
          <p:cNvPr id="49" name="Group 48">
            <a:extLst>
              <a:ext uri="{FF2B5EF4-FFF2-40B4-BE49-F238E27FC236}">
                <a16:creationId xmlns:a16="http://schemas.microsoft.com/office/drawing/2014/main" id="{D3520516-C9F0-DE7E-6AE6-DC0C673476F4}"/>
              </a:ext>
            </a:extLst>
          </p:cNvPr>
          <p:cNvGrpSpPr/>
          <p:nvPr/>
        </p:nvGrpSpPr>
        <p:grpSpPr>
          <a:xfrm>
            <a:off x="4668497" y="4273440"/>
            <a:ext cx="60480" cy="423360"/>
            <a:chOff x="4668497" y="4273440"/>
            <a:chExt cx="60480" cy="423360"/>
          </a:xfrm>
        </p:grpSpPr>
        <mc:AlternateContent xmlns:mc="http://schemas.openxmlformats.org/markup-compatibility/2006" xmlns:p14="http://schemas.microsoft.com/office/powerpoint/2010/main">
          <mc:Choice Requires="p14">
            <p:contentPart p14:bwMode="auto" r:id="rId56">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57"/>
                <a:stretch>
                  <a:fillRect/>
                </a:stretch>
              </p:blipFill>
              <p:spPr>
                <a:xfrm>
                  <a:off x="4701617" y="4264440"/>
                  <a:ext cx="363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0D809A3A-8825-775B-A2CF-B5D395B125E6}"/>
                    </a:ext>
                  </a:extLst>
                </p14:cNvPr>
                <p14:cNvContentPartPr/>
                <p14:nvPr/>
              </p14:nvContentPartPr>
              <p14:xfrm>
                <a:off x="4668497" y="4421400"/>
                <a:ext cx="18000" cy="275400"/>
              </p14:xfrm>
            </p:contentPart>
          </mc:Choice>
          <mc:Fallback xmlns="">
            <p:pic>
              <p:nvPicPr>
                <p:cNvPr id="40" name="Ink 39">
                  <a:extLst>
                    <a:ext uri="{FF2B5EF4-FFF2-40B4-BE49-F238E27FC236}">
                      <a16:creationId xmlns:a16="http://schemas.microsoft.com/office/drawing/2014/main" id="{0D809A3A-8825-775B-A2CF-B5D395B125E6}"/>
                    </a:ext>
                  </a:extLst>
                </p:cNvPr>
                <p:cNvPicPr/>
                <p:nvPr/>
              </p:nvPicPr>
              <p:blipFill>
                <a:blip r:embed="rId59"/>
                <a:stretch>
                  <a:fillRect/>
                </a:stretch>
              </p:blipFill>
              <p:spPr>
                <a:xfrm>
                  <a:off x="4659497" y="4412400"/>
                  <a:ext cx="35640" cy="293040"/>
                </a:xfrm>
                <a:prstGeom prst="rect">
                  <a:avLst/>
                </a:prstGeom>
              </p:spPr>
            </p:pic>
          </mc:Fallback>
        </mc:AlternateContent>
      </p:grpSp>
      <p:grpSp>
        <p:nvGrpSpPr>
          <p:cNvPr id="48" name="Group 47">
            <a:extLst>
              <a:ext uri="{FF2B5EF4-FFF2-40B4-BE49-F238E27FC236}">
                <a16:creationId xmlns:a16="http://schemas.microsoft.com/office/drawing/2014/main" id="{01C0794B-C9CC-47C9-BA8A-764F3A1BCF42}"/>
              </a:ext>
            </a:extLst>
          </p:cNvPr>
          <p:cNvGrpSpPr/>
          <p:nvPr/>
        </p:nvGrpSpPr>
        <p:grpSpPr>
          <a:xfrm>
            <a:off x="4571657" y="4963200"/>
            <a:ext cx="31680" cy="619920"/>
            <a:chOff x="4571657" y="4963200"/>
            <a:chExt cx="31680" cy="619920"/>
          </a:xfrm>
        </p:grpSpPr>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3E946D70-D721-7A82-BDB4-EFF24D48784D}"/>
                    </a:ext>
                  </a:extLst>
                </p14:cNvPr>
                <p14:cNvContentPartPr/>
                <p14:nvPr/>
              </p14:nvContentPartPr>
              <p14:xfrm>
                <a:off x="4571657" y="4963200"/>
                <a:ext cx="23400" cy="308520"/>
              </p14:xfrm>
            </p:contentPart>
          </mc:Choice>
          <mc:Fallback xmlns="">
            <p:pic>
              <p:nvPicPr>
                <p:cNvPr id="41" name="Ink 40">
                  <a:extLst>
                    <a:ext uri="{FF2B5EF4-FFF2-40B4-BE49-F238E27FC236}">
                      <a16:creationId xmlns:a16="http://schemas.microsoft.com/office/drawing/2014/main" id="{3E946D70-D721-7A82-BDB4-EFF24D48784D}"/>
                    </a:ext>
                  </a:extLst>
                </p:cNvPr>
                <p:cNvPicPr/>
                <p:nvPr/>
              </p:nvPicPr>
              <p:blipFill>
                <a:blip r:embed="rId61"/>
                <a:stretch>
                  <a:fillRect/>
                </a:stretch>
              </p:blipFill>
              <p:spPr>
                <a:xfrm>
                  <a:off x="4563017" y="4954200"/>
                  <a:ext cx="410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0517D7C6-CEEE-36DD-D9EF-DE050C7DA32D}"/>
                    </a:ext>
                  </a:extLst>
                </p14:cNvPr>
                <p14:cNvContentPartPr/>
                <p14:nvPr/>
              </p14:nvContentPartPr>
              <p14:xfrm>
                <a:off x="4590737" y="5411760"/>
                <a:ext cx="12600" cy="171360"/>
              </p14:xfrm>
            </p:contentPart>
          </mc:Choice>
          <mc:Fallback xmlns="">
            <p:pic>
              <p:nvPicPr>
                <p:cNvPr id="42" name="Ink 41">
                  <a:extLst>
                    <a:ext uri="{FF2B5EF4-FFF2-40B4-BE49-F238E27FC236}">
                      <a16:creationId xmlns:a16="http://schemas.microsoft.com/office/drawing/2014/main" id="{0517D7C6-CEEE-36DD-D9EF-DE050C7DA32D}"/>
                    </a:ext>
                  </a:extLst>
                </p:cNvPr>
                <p:cNvPicPr/>
                <p:nvPr/>
              </p:nvPicPr>
              <p:blipFill>
                <a:blip r:embed="rId63"/>
                <a:stretch>
                  <a:fillRect/>
                </a:stretch>
              </p:blipFill>
              <p:spPr>
                <a:xfrm>
                  <a:off x="4581737" y="5402760"/>
                  <a:ext cx="30240" cy="189000"/>
                </a:xfrm>
                <a:prstGeom prst="rect">
                  <a:avLst/>
                </a:prstGeom>
              </p:spPr>
            </p:pic>
          </mc:Fallback>
        </mc:AlternateContent>
      </p:grpSp>
      <p:grpSp>
        <p:nvGrpSpPr>
          <p:cNvPr id="47" name="Group 46">
            <a:extLst>
              <a:ext uri="{FF2B5EF4-FFF2-40B4-BE49-F238E27FC236}">
                <a16:creationId xmlns:a16="http://schemas.microsoft.com/office/drawing/2014/main" id="{10E94B34-DC13-127E-7304-C86049BD54A2}"/>
              </a:ext>
            </a:extLst>
          </p:cNvPr>
          <p:cNvGrpSpPr/>
          <p:nvPr/>
        </p:nvGrpSpPr>
        <p:grpSpPr>
          <a:xfrm>
            <a:off x="4509377" y="6038160"/>
            <a:ext cx="289800" cy="354240"/>
            <a:chOff x="4509377" y="6038160"/>
            <a:chExt cx="289800" cy="354240"/>
          </a:xfrm>
        </p:grpSpPr>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CEA761A0-D589-0A4F-7CA5-A2AB506FCD71}"/>
                    </a:ext>
                  </a:extLst>
                </p14:cNvPr>
                <p14:cNvContentPartPr/>
                <p14:nvPr/>
              </p14:nvContentPartPr>
              <p14:xfrm>
                <a:off x="4509377" y="6038160"/>
                <a:ext cx="254520" cy="334800"/>
              </p14:xfrm>
            </p:contentPart>
          </mc:Choice>
          <mc:Fallback xmlns="">
            <p:pic>
              <p:nvPicPr>
                <p:cNvPr id="43" name="Ink 42">
                  <a:extLst>
                    <a:ext uri="{FF2B5EF4-FFF2-40B4-BE49-F238E27FC236}">
                      <a16:creationId xmlns:a16="http://schemas.microsoft.com/office/drawing/2014/main" id="{CEA761A0-D589-0A4F-7CA5-A2AB506FCD71}"/>
                    </a:ext>
                  </a:extLst>
                </p:cNvPr>
                <p:cNvPicPr/>
                <p:nvPr/>
              </p:nvPicPr>
              <p:blipFill>
                <a:blip r:embed="rId65"/>
                <a:stretch>
                  <a:fillRect/>
                </a:stretch>
              </p:blipFill>
              <p:spPr>
                <a:xfrm>
                  <a:off x="4500377" y="6029520"/>
                  <a:ext cx="2721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85917DBD-EA26-85C4-4DB0-514EEE55047D}"/>
                    </a:ext>
                  </a:extLst>
                </p14:cNvPr>
                <p14:cNvContentPartPr/>
                <p14:nvPr/>
              </p14:nvContentPartPr>
              <p14:xfrm>
                <a:off x="4643297" y="6275760"/>
                <a:ext cx="155880" cy="116640"/>
              </p14:xfrm>
            </p:contentPart>
          </mc:Choice>
          <mc:Fallback xmlns="">
            <p:pic>
              <p:nvPicPr>
                <p:cNvPr id="44" name="Ink 43">
                  <a:extLst>
                    <a:ext uri="{FF2B5EF4-FFF2-40B4-BE49-F238E27FC236}">
                      <a16:creationId xmlns:a16="http://schemas.microsoft.com/office/drawing/2014/main" id="{85917DBD-EA26-85C4-4DB0-514EEE55047D}"/>
                    </a:ext>
                  </a:extLst>
                </p:cNvPr>
                <p:cNvPicPr/>
                <p:nvPr/>
              </p:nvPicPr>
              <p:blipFill>
                <a:blip r:embed="rId67"/>
                <a:stretch>
                  <a:fillRect/>
                </a:stretch>
              </p:blipFill>
              <p:spPr>
                <a:xfrm>
                  <a:off x="4634657" y="6266760"/>
                  <a:ext cx="173520" cy="13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557D559D-09F2-ED36-02F8-A222F3B11D15}"/>
                  </a:ext>
                </a:extLst>
              </p14:cNvPr>
              <p14:cNvContentPartPr/>
              <p14:nvPr/>
            </p14:nvContentPartPr>
            <p14:xfrm>
              <a:off x="4924457" y="5816400"/>
              <a:ext cx="11880" cy="80640"/>
            </p14:xfrm>
          </p:contentPart>
        </mc:Choice>
        <mc:Fallback xmlns="">
          <p:pic>
            <p:nvPicPr>
              <p:cNvPr id="45" name="Ink 44">
                <a:extLst>
                  <a:ext uri="{FF2B5EF4-FFF2-40B4-BE49-F238E27FC236}">
                    <a16:creationId xmlns:a16="http://schemas.microsoft.com/office/drawing/2014/main" id="{557D559D-09F2-ED36-02F8-A222F3B11D15}"/>
                  </a:ext>
                </a:extLst>
              </p:cNvPr>
              <p:cNvPicPr/>
              <p:nvPr/>
            </p:nvPicPr>
            <p:blipFill>
              <a:blip r:embed="rId69"/>
              <a:stretch>
                <a:fillRect/>
              </a:stretch>
            </p:blipFill>
            <p:spPr>
              <a:xfrm>
                <a:off x="4915817" y="5807400"/>
                <a:ext cx="295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4FC6C5CF-B9A7-A3B0-CF09-23205A746B61}"/>
                  </a:ext>
                </a:extLst>
              </p14:cNvPr>
              <p14:cNvContentPartPr/>
              <p14:nvPr/>
            </p14:nvContentPartPr>
            <p14:xfrm>
              <a:off x="4055057" y="6182160"/>
              <a:ext cx="303840" cy="207360"/>
            </p14:xfrm>
          </p:contentPart>
        </mc:Choice>
        <mc:Fallback xmlns="">
          <p:pic>
            <p:nvPicPr>
              <p:cNvPr id="46" name="Ink 45">
                <a:extLst>
                  <a:ext uri="{FF2B5EF4-FFF2-40B4-BE49-F238E27FC236}">
                    <a16:creationId xmlns:a16="http://schemas.microsoft.com/office/drawing/2014/main" id="{4FC6C5CF-B9A7-A3B0-CF09-23205A746B61}"/>
                  </a:ext>
                </a:extLst>
              </p:cNvPr>
              <p:cNvPicPr/>
              <p:nvPr/>
            </p:nvPicPr>
            <p:blipFill>
              <a:blip r:embed="rId71"/>
              <a:stretch>
                <a:fillRect/>
              </a:stretch>
            </p:blipFill>
            <p:spPr>
              <a:xfrm>
                <a:off x="4046057" y="6173160"/>
                <a:ext cx="321480" cy="22500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84600" cy="614520"/>
            <a:chOff x="4726457" y="3636240"/>
            <a:chExt cx="84600" cy="614520"/>
          </a:xfrm>
        </p:grpSpPr>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73"/>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52737" y="3920640"/>
                <a:ext cx="20520" cy="20844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75"/>
                <a:stretch>
                  <a:fillRect/>
                </a:stretch>
              </p:blipFill>
              <p:spPr>
                <a:xfrm>
                  <a:off x="4744097" y="3912000"/>
                  <a:ext cx="381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52920" cy="15768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77"/>
                <a:stretch>
                  <a:fillRect/>
                </a:stretch>
              </p:blipFill>
              <p:spPr>
                <a:xfrm>
                  <a:off x="4749497" y="3627600"/>
                  <a:ext cx="70560" cy="175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79"/>
              <a:stretch>
                <a:fillRect/>
              </a:stretch>
            </p:blipFill>
            <p:spPr>
              <a:xfrm>
                <a:off x="4779017" y="3699240"/>
                <a:ext cx="24840" cy="19440"/>
              </a:xfrm>
              <a:prstGeom prst="rect">
                <a:avLst/>
              </a:prstGeom>
            </p:spPr>
          </p:pic>
        </mc:Fallback>
      </mc:AlternateContent>
    </p:spTree>
    <p:extLst>
      <p:ext uri="{BB962C8B-B14F-4D97-AF65-F5344CB8AC3E}">
        <p14:creationId xmlns:p14="http://schemas.microsoft.com/office/powerpoint/2010/main" val="2755250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Moral Hazard: What if illness is unverifiable?</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CA" sz="2000" dirty="0">
                    <a:cs typeface="Times New Roman" panose="02020603050405020304" pitchFamily="18" charset="0"/>
                  </a:rPr>
                  <a:t>Now the insurer is choosing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𝜋</m:t>
                    </m:r>
                  </m:oMath>
                </a14:m>
                <a:r>
                  <a:rPr lang="en-US" sz="2000" dirty="0">
                    <a:cs typeface="Times New Roman" panose="02020603050405020304" pitchFamily="18" charset="0"/>
                  </a:rPr>
                  <a:t> and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oMath>
                </a14:m>
                <a:r>
                  <a:rPr lang="en-US" sz="2000" dirty="0">
                    <a:cs typeface="Times New Roman" panose="02020603050405020304" pitchFamily="18" charset="0"/>
                  </a:rPr>
                  <a:t> to maximize: </a:t>
                </a:r>
              </a:p>
              <a:p>
                <a:pPr marL="274320" lvl="1" indent="0">
                  <a:buNone/>
                </a:pPr>
                <a14:m>
                  <m:oMathPara xmlns:m="http://schemas.openxmlformats.org/officeDocument/2006/math">
                    <m:oMathParaPr>
                      <m:jc m:val="centerGroup"/>
                    </m:oMathParaPr>
                    <m:oMath xmlns:m="http://schemas.openxmlformats.org/officeDocument/2006/math">
                      <m:limLow>
                        <m:limLowPr>
                          <m:ctrlPr>
                            <a:rPr lang="en-CA" sz="2000" b="0" i="1" smtClean="0">
                              <a:latin typeface="Cambria Math" panose="02040503050406030204" pitchFamily="18" charset="0"/>
                              <a:cs typeface="Times New Roman" panose="02020603050405020304" pitchFamily="18" charset="0"/>
                            </a:rPr>
                          </m:ctrlPr>
                        </m:limLowPr>
                        <m:e>
                          <m:r>
                            <m:rPr>
                              <m:sty m:val="p"/>
                            </m:rPr>
                            <a:rPr lang="en-CA" sz="2000" b="0" i="0" smtClean="0">
                              <a:latin typeface="Cambria Math" panose="02040503050406030204" pitchFamily="18" charset="0"/>
                              <a:cs typeface="Times New Roman" panose="02020603050405020304" pitchFamily="18" charset="0"/>
                            </a:rPr>
                            <m:t>max</m:t>
                          </m:r>
                        </m:e>
                        <m:lim>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lim>
                      </m:limLow>
                      <m:r>
                        <a:rPr lang="en-CA" sz="2000" b="0" i="1" smtClean="0">
                          <a:latin typeface="Cambria Math" panose="02040503050406030204" pitchFamily="18" charset="0"/>
                          <a:cs typeface="Times New Roman" panose="02020603050405020304" pitchFamily="18" charset="0"/>
                        </a:rPr>
                        <m:t> </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𝑝</m:t>
                          </m:r>
                        </m:e>
                      </m:d>
                      <m:r>
                        <a:rPr lang="en-CA" sz="2000" b="0" i="1" smtClean="0">
                          <a:latin typeface="Cambria Math" panose="02040503050406030204" pitchFamily="18" charset="0"/>
                          <a:cs typeface="Times New Roman" panose="02020603050405020304" pitchFamily="18" charset="0"/>
                        </a:rPr>
                        <m:t>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𝑝𝑈</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𝑤</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𝑓</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h</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𝜃</m:t>
                              </m:r>
                            </m:e>
                          </m:d>
                        </m:e>
                      </m:d>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𝑠</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𝑡</m:t>
                      </m:r>
                      <m:r>
                        <a:rPr lang="en-CA" sz="2000" b="0" i="1" smtClean="0">
                          <a:latin typeface="Cambria Math" panose="02040503050406030204" pitchFamily="18" charset="0"/>
                          <a:cs typeface="Times New Roman" panose="02020603050405020304" pitchFamily="18" charset="0"/>
                        </a:rPr>
                        <m:t>. </m:t>
                      </m:r>
                      <m:r>
                        <a:rPr lang="en-CA" sz="2000" b="0" i="1" smtClean="0">
                          <a:latin typeface="Cambria Math" panose="02040503050406030204" pitchFamily="18" charset="0"/>
                          <a:cs typeface="Times New Roman" panose="02020603050405020304" pitchFamily="18" charset="0"/>
                        </a:rPr>
                        <m:t>𝜋</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𝑝</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1−</m:t>
                          </m:r>
                          <m:r>
                            <a:rPr lang="en-CA" sz="2000" b="0" i="1" smtClean="0">
                              <a:latin typeface="Cambria Math" panose="02040503050406030204" pitchFamily="18" charset="0"/>
                              <a:cs typeface="Times New Roman" panose="02020603050405020304" pitchFamily="18" charset="0"/>
                            </a:rPr>
                            <m:t>𝜃</m:t>
                          </m:r>
                        </m:e>
                      </m:d>
                      <m:r>
                        <a:rPr lang="en-CA" sz="2000" b="0" i="1" smtClean="0">
                          <a:latin typeface="Cambria Math" panose="02040503050406030204" pitchFamily="18" charset="0"/>
                          <a:cs typeface="Times New Roman" panose="02020603050405020304" pitchFamily="18" charset="0"/>
                        </a:rPr>
                        <m:t>h</m:t>
                      </m:r>
                      <m:r>
                        <a:rPr lang="en-CA" sz="2000" b="0" i="1" smtClean="0">
                          <a:latin typeface="Cambria Math" panose="02040503050406030204" pitchFamily="18" charset="0"/>
                          <a:cs typeface="Times New Roman" panose="02020603050405020304" pitchFamily="18" charset="0"/>
                        </a:rPr>
                        <m:t>(</m:t>
                      </m:r>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 </m:t>
                      </m:r>
                    </m:oMath>
                  </m:oMathPara>
                </a14:m>
                <a:endParaRPr lang="en-US" sz="2000" dirty="0">
                  <a:cs typeface="Times New Roman" panose="02020603050405020304" pitchFamily="18" charset="0"/>
                </a:endParaRPr>
              </a:p>
              <a:p>
                <a:pPr marL="274320" lvl="1" indent="0">
                  <a:buNone/>
                </a:pPr>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7B6E228-5B57-489B-CF5D-62AF2FE2F23D}"/>
                  </a:ext>
                </a:extLst>
              </p14:cNvPr>
              <p14:cNvContentPartPr/>
              <p14:nvPr/>
            </p14:nvContentPartPr>
            <p14:xfrm>
              <a:off x="416537" y="5690400"/>
              <a:ext cx="8304840" cy="360"/>
            </p14:xfrm>
          </p:contentPart>
        </mc:Choice>
        <mc:Fallback xmlns="">
          <p:pic>
            <p:nvPicPr>
              <p:cNvPr id="4" name="Ink 3">
                <a:extLst>
                  <a:ext uri="{FF2B5EF4-FFF2-40B4-BE49-F238E27FC236}">
                    <a16:creationId xmlns:a16="http://schemas.microsoft.com/office/drawing/2014/main" id="{67B6E228-5B57-489B-CF5D-62AF2FE2F23D}"/>
                  </a:ext>
                </a:extLst>
              </p:cNvPr>
              <p:cNvPicPr/>
              <p:nvPr/>
            </p:nvPicPr>
            <p:blipFill>
              <a:blip r:embed="rId5"/>
              <a:stretch>
                <a:fillRect/>
              </a:stretch>
            </p:blipFill>
            <p:spPr>
              <a:xfrm>
                <a:off x="407897" y="5681400"/>
                <a:ext cx="8322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D6FF6F2E-C211-1E99-15F5-C9DCE27A3AF0}"/>
                  </a:ext>
                </a:extLst>
              </p14:cNvPr>
              <p14:cNvContentPartPr/>
              <p14:nvPr/>
            </p14:nvContentPartPr>
            <p14:xfrm>
              <a:off x="548657" y="3647400"/>
              <a:ext cx="8071560" cy="360"/>
            </p14:xfrm>
          </p:contentPart>
        </mc:Choice>
        <mc:Fallback xmlns="">
          <p:pic>
            <p:nvPicPr>
              <p:cNvPr id="5" name="Ink 4">
                <a:extLst>
                  <a:ext uri="{FF2B5EF4-FFF2-40B4-BE49-F238E27FC236}">
                    <a16:creationId xmlns:a16="http://schemas.microsoft.com/office/drawing/2014/main" id="{D6FF6F2E-C211-1E99-15F5-C9DCE27A3AF0}"/>
                  </a:ext>
                </a:extLst>
              </p:cNvPr>
              <p:cNvPicPr/>
              <p:nvPr/>
            </p:nvPicPr>
            <p:blipFill>
              <a:blip r:embed="rId7"/>
              <a:stretch>
                <a:fillRect/>
              </a:stretch>
            </p:blipFill>
            <p:spPr>
              <a:xfrm>
                <a:off x="540017" y="3638400"/>
                <a:ext cx="8089200" cy="18000"/>
              </a:xfrm>
              <a:prstGeom prst="rect">
                <a:avLst/>
              </a:prstGeom>
            </p:spPr>
          </p:pic>
        </mc:Fallback>
      </mc:AlternateContent>
      <p:grpSp>
        <p:nvGrpSpPr>
          <p:cNvPr id="8" name="Group 7">
            <a:extLst>
              <a:ext uri="{FF2B5EF4-FFF2-40B4-BE49-F238E27FC236}">
                <a16:creationId xmlns:a16="http://schemas.microsoft.com/office/drawing/2014/main" id="{54E978F3-826B-46AB-F785-C3B46E031028}"/>
              </a:ext>
            </a:extLst>
          </p:cNvPr>
          <p:cNvGrpSpPr/>
          <p:nvPr/>
        </p:nvGrpSpPr>
        <p:grpSpPr>
          <a:xfrm>
            <a:off x="8163737" y="3038640"/>
            <a:ext cx="521280" cy="296640"/>
            <a:chOff x="8163737" y="3038640"/>
            <a:chExt cx="521280" cy="296640"/>
          </a:xfrm>
        </p:grpSpPr>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E9800E1F-2967-E0BB-F792-F0AD4EBA301E}"/>
                    </a:ext>
                  </a:extLst>
                </p14:cNvPr>
                <p14:cNvContentPartPr/>
                <p14:nvPr/>
              </p14:nvContentPartPr>
              <p14:xfrm>
                <a:off x="8163737" y="3038640"/>
                <a:ext cx="270000" cy="296640"/>
              </p14:xfrm>
            </p:contentPart>
          </mc:Choice>
          <mc:Fallback xmlns="">
            <p:pic>
              <p:nvPicPr>
                <p:cNvPr id="6" name="Ink 5">
                  <a:extLst>
                    <a:ext uri="{FF2B5EF4-FFF2-40B4-BE49-F238E27FC236}">
                      <a16:creationId xmlns:a16="http://schemas.microsoft.com/office/drawing/2014/main" id="{E9800E1F-2967-E0BB-F792-F0AD4EBA301E}"/>
                    </a:ext>
                  </a:extLst>
                </p:cNvPr>
                <p:cNvPicPr/>
                <p:nvPr/>
              </p:nvPicPr>
              <p:blipFill>
                <a:blip r:embed="rId9"/>
                <a:stretch>
                  <a:fillRect/>
                </a:stretch>
              </p:blipFill>
              <p:spPr>
                <a:xfrm>
                  <a:off x="8155097" y="3030000"/>
                  <a:ext cx="28764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FC80A299-DF01-DD97-62F4-5AA6AA8173D5}"/>
                    </a:ext>
                  </a:extLst>
                </p14:cNvPr>
                <p14:cNvContentPartPr/>
                <p14:nvPr/>
              </p14:nvContentPartPr>
              <p14:xfrm>
                <a:off x="8440937" y="3070680"/>
                <a:ext cx="244080" cy="222480"/>
              </p14:xfrm>
            </p:contentPart>
          </mc:Choice>
          <mc:Fallback xmlns="">
            <p:pic>
              <p:nvPicPr>
                <p:cNvPr id="7" name="Ink 6">
                  <a:extLst>
                    <a:ext uri="{FF2B5EF4-FFF2-40B4-BE49-F238E27FC236}">
                      <a16:creationId xmlns:a16="http://schemas.microsoft.com/office/drawing/2014/main" id="{FC80A299-DF01-DD97-62F4-5AA6AA8173D5}"/>
                    </a:ext>
                  </a:extLst>
                </p:cNvPr>
                <p:cNvPicPr/>
                <p:nvPr/>
              </p:nvPicPr>
              <p:blipFill>
                <a:blip r:embed="rId11"/>
                <a:stretch>
                  <a:fillRect/>
                </a:stretch>
              </p:blipFill>
              <p:spPr>
                <a:xfrm>
                  <a:off x="8432297" y="3062040"/>
                  <a:ext cx="261720" cy="240120"/>
                </a:xfrm>
                <a:prstGeom prst="rect">
                  <a:avLst/>
                </a:prstGeom>
              </p:spPr>
            </p:pic>
          </mc:Fallback>
        </mc:AlternateContent>
      </p:grpSp>
      <p:grpSp>
        <p:nvGrpSpPr>
          <p:cNvPr id="11" name="Group 10">
            <a:extLst>
              <a:ext uri="{FF2B5EF4-FFF2-40B4-BE49-F238E27FC236}">
                <a16:creationId xmlns:a16="http://schemas.microsoft.com/office/drawing/2014/main" id="{89702EAA-FC56-EA79-2B9E-75A63FFCC5D3}"/>
              </a:ext>
            </a:extLst>
          </p:cNvPr>
          <p:cNvGrpSpPr/>
          <p:nvPr/>
        </p:nvGrpSpPr>
        <p:grpSpPr>
          <a:xfrm>
            <a:off x="8431217" y="5939880"/>
            <a:ext cx="450000" cy="510120"/>
            <a:chOff x="8431217" y="5939880"/>
            <a:chExt cx="450000" cy="510120"/>
          </a:xfrm>
        </p:grpSpPr>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FE43312B-E9AD-C33D-E4E7-1619CE165881}"/>
                    </a:ext>
                  </a:extLst>
                </p14:cNvPr>
                <p14:cNvContentPartPr/>
                <p14:nvPr/>
              </p14:nvContentPartPr>
              <p14:xfrm>
                <a:off x="8431217" y="5939880"/>
                <a:ext cx="438120" cy="481320"/>
              </p14:xfrm>
            </p:contentPart>
          </mc:Choice>
          <mc:Fallback xmlns="">
            <p:pic>
              <p:nvPicPr>
                <p:cNvPr id="9" name="Ink 8">
                  <a:extLst>
                    <a:ext uri="{FF2B5EF4-FFF2-40B4-BE49-F238E27FC236}">
                      <a16:creationId xmlns:a16="http://schemas.microsoft.com/office/drawing/2014/main" id="{FE43312B-E9AD-C33D-E4E7-1619CE165881}"/>
                    </a:ext>
                  </a:extLst>
                </p:cNvPr>
                <p:cNvPicPr/>
                <p:nvPr/>
              </p:nvPicPr>
              <p:blipFill>
                <a:blip r:embed="rId13"/>
                <a:stretch>
                  <a:fillRect/>
                </a:stretch>
              </p:blipFill>
              <p:spPr>
                <a:xfrm>
                  <a:off x="8422577" y="5930880"/>
                  <a:ext cx="455760" cy="498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6DAE5BF9-2820-E65C-9904-24C6D552B1E4}"/>
                    </a:ext>
                  </a:extLst>
                </p14:cNvPr>
                <p14:cNvContentPartPr/>
                <p14:nvPr/>
              </p14:nvContentPartPr>
              <p14:xfrm>
                <a:off x="8664497" y="6282600"/>
                <a:ext cx="216720" cy="167400"/>
              </p14:xfrm>
            </p:contentPart>
          </mc:Choice>
          <mc:Fallback xmlns="">
            <p:pic>
              <p:nvPicPr>
                <p:cNvPr id="10" name="Ink 9">
                  <a:extLst>
                    <a:ext uri="{FF2B5EF4-FFF2-40B4-BE49-F238E27FC236}">
                      <a16:creationId xmlns:a16="http://schemas.microsoft.com/office/drawing/2014/main" id="{6DAE5BF9-2820-E65C-9904-24C6D552B1E4}"/>
                    </a:ext>
                  </a:extLst>
                </p:cNvPr>
                <p:cNvPicPr/>
                <p:nvPr/>
              </p:nvPicPr>
              <p:blipFill>
                <a:blip r:embed="rId15"/>
                <a:stretch>
                  <a:fillRect/>
                </a:stretch>
              </p:blipFill>
              <p:spPr>
                <a:xfrm>
                  <a:off x="8655497" y="6273600"/>
                  <a:ext cx="234360" cy="185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E4695B7A-6F69-54CD-3069-6A4A55AFD765}"/>
                  </a:ext>
                </a:extLst>
              </p14:cNvPr>
              <p14:cNvContentPartPr/>
              <p14:nvPr/>
            </p14:nvContentPartPr>
            <p14:xfrm>
              <a:off x="370097" y="1426560"/>
              <a:ext cx="360" cy="4330080"/>
            </p14:xfrm>
          </p:contentPart>
        </mc:Choice>
        <mc:Fallback xmlns="">
          <p:pic>
            <p:nvPicPr>
              <p:cNvPr id="12" name="Ink 11">
                <a:extLst>
                  <a:ext uri="{FF2B5EF4-FFF2-40B4-BE49-F238E27FC236}">
                    <a16:creationId xmlns:a16="http://schemas.microsoft.com/office/drawing/2014/main" id="{E4695B7A-6F69-54CD-3069-6A4A55AFD765}"/>
                  </a:ext>
                </a:extLst>
              </p:cNvPr>
              <p:cNvPicPr/>
              <p:nvPr/>
            </p:nvPicPr>
            <p:blipFill>
              <a:blip r:embed="rId17"/>
              <a:stretch>
                <a:fillRect/>
              </a:stretch>
            </p:blipFill>
            <p:spPr>
              <a:xfrm>
                <a:off x="361097" y="1417920"/>
                <a:ext cx="18000" cy="4347720"/>
              </a:xfrm>
              <a:prstGeom prst="rect">
                <a:avLst/>
              </a:prstGeom>
            </p:spPr>
          </p:pic>
        </mc:Fallback>
      </mc:AlternateContent>
      <p:grpSp>
        <p:nvGrpSpPr>
          <p:cNvPr id="15" name="Group 14">
            <a:extLst>
              <a:ext uri="{FF2B5EF4-FFF2-40B4-BE49-F238E27FC236}">
                <a16:creationId xmlns:a16="http://schemas.microsoft.com/office/drawing/2014/main" id="{D0A38CF8-4351-7EDE-CFA2-78DF91B39881}"/>
              </a:ext>
            </a:extLst>
          </p:cNvPr>
          <p:cNvGrpSpPr/>
          <p:nvPr/>
        </p:nvGrpSpPr>
        <p:grpSpPr>
          <a:xfrm>
            <a:off x="373337" y="947400"/>
            <a:ext cx="295920" cy="291960"/>
            <a:chOff x="373337" y="947400"/>
            <a:chExt cx="295920" cy="291960"/>
          </a:xfrm>
        </p:grpSpPr>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76FC66B0-8BFB-0DFA-E8E6-F5CFECF421EC}"/>
                    </a:ext>
                  </a:extLst>
                </p14:cNvPr>
                <p14:cNvContentPartPr/>
                <p14:nvPr/>
              </p14:nvContentPartPr>
              <p14:xfrm>
                <a:off x="421937" y="1040280"/>
                <a:ext cx="16560" cy="199080"/>
              </p14:xfrm>
            </p:contentPart>
          </mc:Choice>
          <mc:Fallback xmlns="">
            <p:pic>
              <p:nvPicPr>
                <p:cNvPr id="13" name="Ink 12">
                  <a:extLst>
                    <a:ext uri="{FF2B5EF4-FFF2-40B4-BE49-F238E27FC236}">
                      <a16:creationId xmlns:a16="http://schemas.microsoft.com/office/drawing/2014/main" id="{76FC66B0-8BFB-0DFA-E8E6-F5CFECF421EC}"/>
                    </a:ext>
                  </a:extLst>
                </p:cNvPr>
                <p:cNvPicPr/>
                <p:nvPr/>
              </p:nvPicPr>
              <p:blipFill>
                <a:blip r:embed="rId19"/>
                <a:stretch>
                  <a:fillRect/>
                </a:stretch>
              </p:blipFill>
              <p:spPr>
                <a:xfrm>
                  <a:off x="412937" y="1031280"/>
                  <a:ext cx="3420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E9EE9F92-E4C6-8552-FF90-2309D85CEE85}"/>
                    </a:ext>
                  </a:extLst>
                </p14:cNvPr>
                <p14:cNvContentPartPr/>
                <p14:nvPr/>
              </p14:nvContentPartPr>
              <p14:xfrm>
                <a:off x="373337" y="947400"/>
                <a:ext cx="295920" cy="177120"/>
              </p14:xfrm>
            </p:contentPart>
          </mc:Choice>
          <mc:Fallback xmlns="">
            <p:pic>
              <p:nvPicPr>
                <p:cNvPr id="14" name="Ink 13">
                  <a:extLst>
                    <a:ext uri="{FF2B5EF4-FFF2-40B4-BE49-F238E27FC236}">
                      <a16:creationId xmlns:a16="http://schemas.microsoft.com/office/drawing/2014/main" id="{E9EE9F92-E4C6-8552-FF90-2309D85CEE85}"/>
                    </a:ext>
                  </a:extLst>
                </p:cNvPr>
                <p:cNvPicPr/>
                <p:nvPr/>
              </p:nvPicPr>
              <p:blipFill>
                <a:blip r:embed="rId21"/>
                <a:stretch>
                  <a:fillRect/>
                </a:stretch>
              </p:blipFill>
              <p:spPr>
                <a:xfrm>
                  <a:off x="364697" y="938400"/>
                  <a:ext cx="313560" cy="194760"/>
                </a:xfrm>
                <a:prstGeom prst="rect">
                  <a:avLst/>
                </a:prstGeom>
              </p:spPr>
            </p:pic>
          </mc:Fallback>
        </mc:AlternateContent>
      </p:grpSp>
      <p:grpSp>
        <p:nvGrpSpPr>
          <p:cNvPr id="19" name="Group 18">
            <a:extLst>
              <a:ext uri="{FF2B5EF4-FFF2-40B4-BE49-F238E27FC236}">
                <a16:creationId xmlns:a16="http://schemas.microsoft.com/office/drawing/2014/main" id="{9C5418A0-1D02-24A2-E2CA-72C2EDE892CE}"/>
              </a:ext>
            </a:extLst>
          </p:cNvPr>
          <p:cNvGrpSpPr/>
          <p:nvPr/>
        </p:nvGrpSpPr>
        <p:grpSpPr>
          <a:xfrm>
            <a:off x="1262177" y="2335200"/>
            <a:ext cx="5598720" cy="3058560"/>
            <a:chOff x="1262177" y="2335200"/>
            <a:chExt cx="5598720" cy="3058560"/>
          </a:xfrm>
        </p:grpSpPr>
        <mc:AlternateContent xmlns:mc="http://schemas.openxmlformats.org/markup-compatibility/2006" xmlns:p14="http://schemas.microsoft.com/office/powerpoint/2010/main">
          <mc:Choice Requires="p14">
            <p:contentPart p14:bwMode="auto" r:id="rId22">
              <p14:nvContentPartPr>
                <p14:cNvPr id="16" name="Ink 15">
                  <a:extLst>
                    <a:ext uri="{FF2B5EF4-FFF2-40B4-BE49-F238E27FC236}">
                      <a16:creationId xmlns:a16="http://schemas.microsoft.com/office/drawing/2014/main" id="{BEC02080-33BC-037F-60D0-5470D76C67EE}"/>
                    </a:ext>
                  </a:extLst>
                </p14:cNvPr>
                <p14:cNvContentPartPr/>
                <p14:nvPr/>
              </p14:nvContentPartPr>
              <p14:xfrm>
                <a:off x="1262177" y="2335200"/>
                <a:ext cx="5086800" cy="2878920"/>
              </p14:xfrm>
            </p:contentPart>
          </mc:Choice>
          <mc:Fallback xmlns="">
            <p:pic>
              <p:nvPicPr>
                <p:cNvPr id="16" name="Ink 15">
                  <a:extLst>
                    <a:ext uri="{FF2B5EF4-FFF2-40B4-BE49-F238E27FC236}">
                      <a16:creationId xmlns:a16="http://schemas.microsoft.com/office/drawing/2014/main" id="{BEC02080-33BC-037F-60D0-5470D76C67EE}"/>
                    </a:ext>
                  </a:extLst>
                </p:cNvPr>
                <p:cNvPicPr/>
                <p:nvPr/>
              </p:nvPicPr>
              <p:blipFill>
                <a:blip r:embed="rId23"/>
                <a:stretch>
                  <a:fillRect/>
                </a:stretch>
              </p:blipFill>
              <p:spPr>
                <a:xfrm>
                  <a:off x="1253537" y="2326560"/>
                  <a:ext cx="5104440" cy="2896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7" name="Ink 16">
                  <a:extLst>
                    <a:ext uri="{FF2B5EF4-FFF2-40B4-BE49-F238E27FC236}">
                      <a16:creationId xmlns:a16="http://schemas.microsoft.com/office/drawing/2014/main" id="{D240A3D6-EB2D-CDFB-F229-4A2D8215D308}"/>
                    </a:ext>
                  </a:extLst>
                </p14:cNvPr>
                <p14:cNvContentPartPr/>
                <p14:nvPr/>
              </p14:nvContentPartPr>
              <p14:xfrm>
                <a:off x="6509897" y="5178120"/>
                <a:ext cx="8640" cy="168480"/>
              </p14:xfrm>
            </p:contentPart>
          </mc:Choice>
          <mc:Fallback xmlns="">
            <p:pic>
              <p:nvPicPr>
                <p:cNvPr id="17" name="Ink 16">
                  <a:extLst>
                    <a:ext uri="{FF2B5EF4-FFF2-40B4-BE49-F238E27FC236}">
                      <a16:creationId xmlns:a16="http://schemas.microsoft.com/office/drawing/2014/main" id="{D240A3D6-EB2D-CDFB-F229-4A2D8215D308}"/>
                    </a:ext>
                  </a:extLst>
                </p:cNvPr>
                <p:cNvPicPr/>
                <p:nvPr/>
              </p:nvPicPr>
              <p:blipFill>
                <a:blip r:embed="rId25"/>
                <a:stretch>
                  <a:fillRect/>
                </a:stretch>
              </p:blipFill>
              <p:spPr>
                <a:xfrm>
                  <a:off x="6501257" y="5169120"/>
                  <a:ext cx="262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4CF01785-2D46-E213-73A8-254597A83651}"/>
                    </a:ext>
                  </a:extLst>
                </p14:cNvPr>
                <p14:cNvContentPartPr/>
                <p14:nvPr/>
              </p14:nvContentPartPr>
              <p14:xfrm>
                <a:off x="6490457" y="5170200"/>
                <a:ext cx="370440" cy="223560"/>
              </p14:xfrm>
            </p:contentPart>
          </mc:Choice>
          <mc:Fallback xmlns="">
            <p:pic>
              <p:nvPicPr>
                <p:cNvPr id="18" name="Ink 17">
                  <a:extLst>
                    <a:ext uri="{FF2B5EF4-FFF2-40B4-BE49-F238E27FC236}">
                      <a16:creationId xmlns:a16="http://schemas.microsoft.com/office/drawing/2014/main" id="{4CF01785-2D46-E213-73A8-254597A83651}"/>
                    </a:ext>
                  </a:extLst>
                </p:cNvPr>
                <p:cNvPicPr/>
                <p:nvPr/>
              </p:nvPicPr>
              <p:blipFill>
                <a:blip r:embed="rId27"/>
                <a:stretch>
                  <a:fillRect/>
                </a:stretch>
              </p:blipFill>
              <p:spPr>
                <a:xfrm>
                  <a:off x="6481457" y="5161560"/>
                  <a:ext cx="388080" cy="24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0" name="Ink 19">
                <a:extLst>
                  <a:ext uri="{FF2B5EF4-FFF2-40B4-BE49-F238E27FC236}">
                    <a16:creationId xmlns:a16="http://schemas.microsoft.com/office/drawing/2014/main" id="{DAAECBF3-F7EE-6774-B9F1-4E9E1B628EF4}"/>
                  </a:ext>
                </a:extLst>
              </p14:cNvPr>
              <p14:cNvContentPartPr/>
              <p14:nvPr/>
            </p14:nvContentPartPr>
            <p14:xfrm>
              <a:off x="3607937" y="3644520"/>
              <a:ext cx="27360" cy="23400"/>
            </p14:xfrm>
          </p:contentPart>
        </mc:Choice>
        <mc:Fallback xmlns="">
          <p:pic>
            <p:nvPicPr>
              <p:cNvPr id="20" name="Ink 19">
                <a:extLst>
                  <a:ext uri="{FF2B5EF4-FFF2-40B4-BE49-F238E27FC236}">
                    <a16:creationId xmlns:a16="http://schemas.microsoft.com/office/drawing/2014/main" id="{DAAECBF3-F7EE-6774-B9F1-4E9E1B628EF4}"/>
                  </a:ext>
                </a:extLst>
              </p:cNvPr>
              <p:cNvPicPr/>
              <p:nvPr/>
            </p:nvPicPr>
            <p:blipFill>
              <a:blip r:embed="rId29"/>
              <a:stretch>
                <a:fillRect/>
              </a:stretch>
            </p:blipFill>
            <p:spPr>
              <a:xfrm>
                <a:off x="3598937" y="3635520"/>
                <a:ext cx="4500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305AE01F-C8A0-129E-AC04-B2F6AC3976BD}"/>
                  </a:ext>
                </a:extLst>
              </p14:cNvPr>
              <p14:cNvContentPartPr/>
              <p14:nvPr/>
            </p14:nvContentPartPr>
            <p14:xfrm>
              <a:off x="3589577" y="3847920"/>
              <a:ext cx="64440" cy="325800"/>
            </p14:xfrm>
          </p:contentPart>
        </mc:Choice>
        <mc:Fallback xmlns="">
          <p:pic>
            <p:nvPicPr>
              <p:cNvPr id="21" name="Ink 20">
                <a:extLst>
                  <a:ext uri="{FF2B5EF4-FFF2-40B4-BE49-F238E27FC236}">
                    <a16:creationId xmlns:a16="http://schemas.microsoft.com/office/drawing/2014/main" id="{305AE01F-C8A0-129E-AC04-B2F6AC3976BD}"/>
                  </a:ext>
                </a:extLst>
              </p:cNvPr>
              <p:cNvPicPr/>
              <p:nvPr/>
            </p:nvPicPr>
            <p:blipFill>
              <a:blip r:embed="rId31"/>
              <a:stretch>
                <a:fillRect/>
              </a:stretch>
            </p:blipFill>
            <p:spPr>
              <a:xfrm>
                <a:off x="3580577" y="3838920"/>
                <a:ext cx="82080" cy="343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9405724B-CC51-6EFD-77FD-204B6F8AF54B}"/>
                  </a:ext>
                </a:extLst>
              </p14:cNvPr>
              <p14:cNvContentPartPr/>
              <p14:nvPr/>
            </p14:nvContentPartPr>
            <p14:xfrm>
              <a:off x="3634217" y="4353720"/>
              <a:ext cx="34920" cy="353160"/>
            </p14:xfrm>
          </p:contentPart>
        </mc:Choice>
        <mc:Fallback xmlns="">
          <p:pic>
            <p:nvPicPr>
              <p:cNvPr id="22" name="Ink 21">
                <a:extLst>
                  <a:ext uri="{FF2B5EF4-FFF2-40B4-BE49-F238E27FC236}">
                    <a16:creationId xmlns:a16="http://schemas.microsoft.com/office/drawing/2014/main" id="{9405724B-CC51-6EFD-77FD-204B6F8AF54B}"/>
                  </a:ext>
                </a:extLst>
              </p:cNvPr>
              <p:cNvPicPr/>
              <p:nvPr/>
            </p:nvPicPr>
            <p:blipFill>
              <a:blip r:embed="rId33"/>
              <a:stretch>
                <a:fillRect/>
              </a:stretch>
            </p:blipFill>
            <p:spPr>
              <a:xfrm>
                <a:off x="3625217" y="4345080"/>
                <a:ext cx="52560" cy="370800"/>
              </a:xfrm>
              <a:prstGeom prst="rect">
                <a:avLst/>
              </a:prstGeom>
            </p:spPr>
          </p:pic>
        </mc:Fallback>
      </mc:AlternateContent>
      <p:grpSp>
        <p:nvGrpSpPr>
          <p:cNvPr id="26" name="Group 25">
            <a:extLst>
              <a:ext uri="{FF2B5EF4-FFF2-40B4-BE49-F238E27FC236}">
                <a16:creationId xmlns:a16="http://schemas.microsoft.com/office/drawing/2014/main" id="{93DC7C59-FB86-358F-C5D6-ED6A009AC01A}"/>
              </a:ext>
            </a:extLst>
          </p:cNvPr>
          <p:cNvGrpSpPr/>
          <p:nvPr/>
        </p:nvGrpSpPr>
        <p:grpSpPr>
          <a:xfrm>
            <a:off x="3618737" y="4944840"/>
            <a:ext cx="55080" cy="686160"/>
            <a:chOff x="3618737" y="4944840"/>
            <a:chExt cx="55080" cy="686160"/>
          </a:xfrm>
        </p:grpSpPr>
        <mc:AlternateContent xmlns:mc="http://schemas.openxmlformats.org/markup-compatibility/2006" xmlns:p14="http://schemas.microsoft.com/office/powerpoint/2010/main">
          <mc:Choice Requires="p14">
            <p:contentPart p14:bwMode="auto" r:id="rId34">
              <p14:nvContentPartPr>
                <p14:cNvPr id="23" name="Ink 22">
                  <a:extLst>
                    <a:ext uri="{FF2B5EF4-FFF2-40B4-BE49-F238E27FC236}">
                      <a16:creationId xmlns:a16="http://schemas.microsoft.com/office/drawing/2014/main" id="{4FEC246A-66B5-4F21-BDB7-7D958993F77E}"/>
                    </a:ext>
                  </a:extLst>
                </p14:cNvPr>
                <p14:cNvContentPartPr/>
                <p14:nvPr/>
              </p14:nvContentPartPr>
              <p14:xfrm>
                <a:off x="3618737" y="4944840"/>
                <a:ext cx="47520" cy="325440"/>
              </p14:xfrm>
            </p:contentPart>
          </mc:Choice>
          <mc:Fallback xmlns="">
            <p:pic>
              <p:nvPicPr>
                <p:cNvPr id="23" name="Ink 22">
                  <a:extLst>
                    <a:ext uri="{FF2B5EF4-FFF2-40B4-BE49-F238E27FC236}">
                      <a16:creationId xmlns:a16="http://schemas.microsoft.com/office/drawing/2014/main" id="{4FEC246A-66B5-4F21-BDB7-7D958993F77E}"/>
                    </a:ext>
                  </a:extLst>
                </p:cNvPr>
                <p:cNvPicPr/>
                <p:nvPr/>
              </p:nvPicPr>
              <p:blipFill>
                <a:blip r:embed="rId35"/>
                <a:stretch>
                  <a:fillRect/>
                </a:stretch>
              </p:blipFill>
              <p:spPr>
                <a:xfrm>
                  <a:off x="3609737" y="4936200"/>
                  <a:ext cx="6516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ABEC8D5F-11C4-91AC-FF15-6EA3DDF5332C}"/>
                    </a:ext>
                  </a:extLst>
                </p14:cNvPr>
                <p14:cNvContentPartPr/>
                <p14:nvPr/>
              </p14:nvContentPartPr>
              <p14:xfrm>
                <a:off x="3623417" y="5471160"/>
                <a:ext cx="50400" cy="159840"/>
              </p14:xfrm>
            </p:contentPart>
          </mc:Choice>
          <mc:Fallback xmlns="">
            <p:pic>
              <p:nvPicPr>
                <p:cNvPr id="25" name="Ink 24">
                  <a:extLst>
                    <a:ext uri="{FF2B5EF4-FFF2-40B4-BE49-F238E27FC236}">
                      <a16:creationId xmlns:a16="http://schemas.microsoft.com/office/drawing/2014/main" id="{ABEC8D5F-11C4-91AC-FF15-6EA3DDF5332C}"/>
                    </a:ext>
                  </a:extLst>
                </p:cNvPr>
                <p:cNvPicPr/>
                <p:nvPr/>
              </p:nvPicPr>
              <p:blipFill>
                <a:blip r:embed="rId37"/>
                <a:stretch>
                  <a:fillRect/>
                </a:stretch>
              </p:blipFill>
              <p:spPr>
                <a:xfrm>
                  <a:off x="3614417" y="5462520"/>
                  <a:ext cx="68040" cy="177480"/>
                </a:xfrm>
                <a:prstGeom prst="rect">
                  <a:avLst/>
                </a:prstGeom>
              </p:spPr>
            </p:pic>
          </mc:Fallback>
        </mc:AlternateContent>
      </p:grpSp>
      <p:grpSp>
        <p:nvGrpSpPr>
          <p:cNvPr id="29" name="Group 28">
            <a:extLst>
              <a:ext uri="{FF2B5EF4-FFF2-40B4-BE49-F238E27FC236}">
                <a16:creationId xmlns:a16="http://schemas.microsoft.com/office/drawing/2014/main" id="{0E15DE09-86CA-0009-D7CC-E5B384227DF9}"/>
              </a:ext>
            </a:extLst>
          </p:cNvPr>
          <p:cNvGrpSpPr/>
          <p:nvPr/>
        </p:nvGrpSpPr>
        <p:grpSpPr>
          <a:xfrm>
            <a:off x="3425057" y="5965080"/>
            <a:ext cx="516240" cy="554040"/>
            <a:chOff x="3425057" y="5965080"/>
            <a:chExt cx="516240" cy="554040"/>
          </a:xfrm>
        </p:grpSpPr>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A2CFC79-B914-1EB7-7E8C-028D1CB26243}"/>
                    </a:ext>
                  </a:extLst>
                </p14:cNvPr>
                <p14:cNvContentPartPr/>
                <p14:nvPr/>
              </p14:nvContentPartPr>
              <p14:xfrm>
                <a:off x="3425057" y="5965080"/>
                <a:ext cx="516240" cy="500760"/>
              </p14:xfrm>
            </p:contentPart>
          </mc:Choice>
          <mc:Fallback xmlns="">
            <p:pic>
              <p:nvPicPr>
                <p:cNvPr id="27" name="Ink 26">
                  <a:extLst>
                    <a:ext uri="{FF2B5EF4-FFF2-40B4-BE49-F238E27FC236}">
                      <a16:creationId xmlns:a16="http://schemas.microsoft.com/office/drawing/2014/main" id="{CA2CFC79-B914-1EB7-7E8C-028D1CB26243}"/>
                    </a:ext>
                  </a:extLst>
                </p:cNvPr>
                <p:cNvPicPr/>
                <p:nvPr/>
              </p:nvPicPr>
              <p:blipFill>
                <a:blip r:embed="rId39"/>
                <a:stretch>
                  <a:fillRect/>
                </a:stretch>
              </p:blipFill>
              <p:spPr>
                <a:xfrm>
                  <a:off x="3416057" y="5956080"/>
                  <a:ext cx="533880" cy="51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140B763C-171E-7D23-1CB8-FA233E984D9D}"/>
                    </a:ext>
                  </a:extLst>
                </p14:cNvPr>
                <p14:cNvContentPartPr/>
                <p14:nvPr/>
              </p14:nvContentPartPr>
              <p14:xfrm>
                <a:off x="3716657" y="6322920"/>
                <a:ext cx="195480" cy="196200"/>
              </p14:xfrm>
            </p:contentPart>
          </mc:Choice>
          <mc:Fallback xmlns="">
            <p:pic>
              <p:nvPicPr>
                <p:cNvPr id="28" name="Ink 27">
                  <a:extLst>
                    <a:ext uri="{FF2B5EF4-FFF2-40B4-BE49-F238E27FC236}">
                      <a16:creationId xmlns:a16="http://schemas.microsoft.com/office/drawing/2014/main" id="{140B763C-171E-7D23-1CB8-FA233E984D9D}"/>
                    </a:ext>
                  </a:extLst>
                </p:cNvPr>
                <p:cNvPicPr/>
                <p:nvPr/>
              </p:nvPicPr>
              <p:blipFill>
                <a:blip r:embed="rId41"/>
                <a:stretch>
                  <a:fillRect/>
                </a:stretch>
              </p:blipFill>
              <p:spPr>
                <a:xfrm>
                  <a:off x="3707657" y="6314280"/>
                  <a:ext cx="213120" cy="213840"/>
                </a:xfrm>
                <a:prstGeom prst="rect">
                  <a:avLst/>
                </a:prstGeom>
              </p:spPr>
            </p:pic>
          </mc:Fallback>
        </mc:AlternateContent>
      </p:grpSp>
      <p:grpSp>
        <p:nvGrpSpPr>
          <p:cNvPr id="34" name="Group 33">
            <a:extLst>
              <a:ext uri="{FF2B5EF4-FFF2-40B4-BE49-F238E27FC236}">
                <a16:creationId xmlns:a16="http://schemas.microsoft.com/office/drawing/2014/main" id="{26B7C2A5-5A25-A39C-8C90-972F974901F4}"/>
              </a:ext>
            </a:extLst>
          </p:cNvPr>
          <p:cNvGrpSpPr/>
          <p:nvPr/>
        </p:nvGrpSpPr>
        <p:grpSpPr>
          <a:xfrm>
            <a:off x="756377" y="3885000"/>
            <a:ext cx="8586720" cy="510120"/>
            <a:chOff x="756377" y="3885000"/>
            <a:chExt cx="8586720" cy="510120"/>
          </a:xfrm>
        </p:grpSpPr>
        <mc:AlternateContent xmlns:mc="http://schemas.openxmlformats.org/markup-compatibility/2006" xmlns:p14="http://schemas.microsoft.com/office/powerpoint/2010/main">
          <mc:Choice Requires="p14">
            <p:contentPart p14:bwMode="auto" r:id="rId42">
              <p14:nvContentPartPr>
                <p14:cNvPr id="30" name="Ink 29">
                  <a:extLst>
                    <a:ext uri="{FF2B5EF4-FFF2-40B4-BE49-F238E27FC236}">
                      <a16:creationId xmlns:a16="http://schemas.microsoft.com/office/drawing/2014/main" id="{F4B11062-5555-D033-D32F-B5D2D6771860}"/>
                    </a:ext>
                  </a:extLst>
                </p14:cNvPr>
                <p14:cNvContentPartPr/>
                <p14:nvPr/>
              </p14:nvContentPartPr>
              <p14:xfrm>
                <a:off x="756377" y="4220520"/>
                <a:ext cx="7442280" cy="80280"/>
              </p14:xfrm>
            </p:contentPart>
          </mc:Choice>
          <mc:Fallback xmlns="">
            <p:pic>
              <p:nvPicPr>
                <p:cNvPr id="30" name="Ink 29">
                  <a:extLst>
                    <a:ext uri="{FF2B5EF4-FFF2-40B4-BE49-F238E27FC236}">
                      <a16:creationId xmlns:a16="http://schemas.microsoft.com/office/drawing/2014/main" id="{F4B11062-5555-D033-D32F-B5D2D6771860}"/>
                    </a:ext>
                  </a:extLst>
                </p:cNvPr>
                <p:cNvPicPr/>
                <p:nvPr/>
              </p:nvPicPr>
              <p:blipFill>
                <a:blip r:embed="rId43"/>
                <a:stretch>
                  <a:fillRect/>
                </a:stretch>
              </p:blipFill>
              <p:spPr>
                <a:xfrm>
                  <a:off x="747377" y="4211520"/>
                  <a:ext cx="74599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BEFFD95E-430F-2203-C314-79A7548F5805}"/>
                    </a:ext>
                  </a:extLst>
                </p14:cNvPr>
                <p14:cNvContentPartPr/>
                <p14:nvPr/>
              </p14:nvContentPartPr>
              <p14:xfrm>
                <a:off x="8383337" y="4110360"/>
                <a:ext cx="500040" cy="284760"/>
              </p14:xfrm>
            </p:contentPart>
          </mc:Choice>
          <mc:Fallback xmlns="">
            <p:pic>
              <p:nvPicPr>
                <p:cNvPr id="31" name="Ink 30">
                  <a:extLst>
                    <a:ext uri="{FF2B5EF4-FFF2-40B4-BE49-F238E27FC236}">
                      <a16:creationId xmlns:a16="http://schemas.microsoft.com/office/drawing/2014/main" id="{BEFFD95E-430F-2203-C314-79A7548F5805}"/>
                    </a:ext>
                  </a:extLst>
                </p:cNvPr>
                <p:cNvPicPr/>
                <p:nvPr/>
              </p:nvPicPr>
              <p:blipFill>
                <a:blip r:embed="rId45"/>
                <a:stretch>
                  <a:fillRect/>
                </a:stretch>
              </p:blipFill>
              <p:spPr>
                <a:xfrm>
                  <a:off x="8374697" y="4101720"/>
                  <a:ext cx="51768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AE462930-3120-ACDB-2586-EDDF802D53CA}"/>
                    </a:ext>
                  </a:extLst>
                </p14:cNvPr>
                <p14:cNvContentPartPr/>
                <p14:nvPr/>
              </p14:nvContentPartPr>
              <p14:xfrm>
                <a:off x="8930177" y="4126920"/>
                <a:ext cx="269640" cy="238680"/>
              </p14:xfrm>
            </p:contentPart>
          </mc:Choice>
          <mc:Fallback xmlns="">
            <p:pic>
              <p:nvPicPr>
                <p:cNvPr id="32" name="Ink 31">
                  <a:extLst>
                    <a:ext uri="{FF2B5EF4-FFF2-40B4-BE49-F238E27FC236}">
                      <a16:creationId xmlns:a16="http://schemas.microsoft.com/office/drawing/2014/main" id="{AE462930-3120-ACDB-2586-EDDF802D53CA}"/>
                    </a:ext>
                  </a:extLst>
                </p:cNvPr>
                <p:cNvPicPr/>
                <p:nvPr/>
              </p:nvPicPr>
              <p:blipFill>
                <a:blip r:embed="rId47"/>
                <a:stretch>
                  <a:fillRect/>
                </a:stretch>
              </p:blipFill>
              <p:spPr>
                <a:xfrm>
                  <a:off x="8921537" y="4118280"/>
                  <a:ext cx="2872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24EA6D09-C57D-CE1F-DB06-77D3C6AF8841}"/>
                    </a:ext>
                  </a:extLst>
                </p14:cNvPr>
                <p14:cNvContentPartPr/>
                <p14:nvPr/>
              </p14:nvContentPartPr>
              <p14:xfrm>
                <a:off x="9302777" y="3885000"/>
                <a:ext cx="40320" cy="168480"/>
              </p14:xfrm>
            </p:contentPart>
          </mc:Choice>
          <mc:Fallback xmlns="">
            <p:pic>
              <p:nvPicPr>
                <p:cNvPr id="33" name="Ink 32">
                  <a:extLst>
                    <a:ext uri="{FF2B5EF4-FFF2-40B4-BE49-F238E27FC236}">
                      <a16:creationId xmlns:a16="http://schemas.microsoft.com/office/drawing/2014/main" id="{24EA6D09-C57D-CE1F-DB06-77D3C6AF8841}"/>
                    </a:ext>
                  </a:extLst>
                </p:cNvPr>
                <p:cNvPicPr/>
                <p:nvPr/>
              </p:nvPicPr>
              <p:blipFill>
                <a:blip r:embed="rId49"/>
                <a:stretch>
                  <a:fillRect/>
                </a:stretch>
              </p:blipFill>
              <p:spPr>
                <a:xfrm>
                  <a:off x="9294137" y="3876000"/>
                  <a:ext cx="57960" cy="186120"/>
                </a:xfrm>
                <a:prstGeom prst="rect">
                  <a:avLst/>
                </a:prstGeom>
              </p:spPr>
            </p:pic>
          </mc:Fallback>
        </mc:AlternateContent>
      </p:grpSp>
      <p:grpSp>
        <p:nvGrpSpPr>
          <p:cNvPr id="38" name="Group 37">
            <a:extLst>
              <a:ext uri="{FF2B5EF4-FFF2-40B4-BE49-F238E27FC236}">
                <a16:creationId xmlns:a16="http://schemas.microsoft.com/office/drawing/2014/main" id="{97A34FDC-570A-DD74-0787-4B6871EFBAD2}"/>
              </a:ext>
            </a:extLst>
          </p:cNvPr>
          <p:cNvGrpSpPr/>
          <p:nvPr/>
        </p:nvGrpSpPr>
        <p:grpSpPr>
          <a:xfrm>
            <a:off x="1114217" y="3828120"/>
            <a:ext cx="199080" cy="380160"/>
            <a:chOff x="1114217" y="3828120"/>
            <a:chExt cx="199080" cy="380160"/>
          </a:xfrm>
        </p:grpSpPr>
        <mc:AlternateContent xmlns:mc="http://schemas.openxmlformats.org/markup-compatibility/2006" xmlns:p14="http://schemas.microsoft.com/office/powerpoint/2010/main">
          <mc:Choice Requires="p14">
            <p:contentPart p14:bwMode="auto" r:id="rId50">
              <p14:nvContentPartPr>
                <p14:cNvPr id="35" name="Ink 34">
                  <a:extLst>
                    <a:ext uri="{FF2B5EF4-FFF2-40B4-BE49-F238E27FC236}">
                      <a16:creationId xmlns:a16="http://schemas.microsoft.com/office/drawing/2014/main" id="{EE1FF1C7-12BC-ED94-6B06-7529A69333D3}"/>
                    </a:ext>
                  </a:extLst>
                </p14:cNvPr>
                <p14:cNvContentPartPr/>
                <p14:nvPr/>
              </p14:nvContentPartPr>
              <p14:xfrm>
                <a:off x="1182617" y="3828120"/>
                <a:ext cx="60480" cy="289800"/>
              </p14:xfrm>
            </p:contentPart>
          </mc:Choice>
          <mc:Fallback xmlns="">
            <p:pic>
              <p:nvPicPr>
                <p:cNvPr id="35" name="Ink 34">
                  <a:extLst>
                    <a:ext uri="{FF2B5EF4-FFF2-40B4-BE49-F238E27FC236}">
                      <a16:creationId xmlns:a16="http://schemas.microsoft.com/office/drawing/2014/main" id="{EE1FF1C7-12BC-ED94-6B06-7529A69333D3}"/>
                    </a:ext>
                  </a:extLst>
                </p:cNvPr>
                <p:cNvPicPr/>
                <p:nvPr/>
              </p:nvPicPr>
              <p:blipFill>
                <a:blip r:embed="rId51"/>
                <a:stretch>
                  <a:fillRect/>
                </a:stretch>
              </p:blipFill>
              <p:spPr>
                <a:xfrm>
                  <a:off x="1173617" y="3819480"/>
                  <a:ext cx="7812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6" name="Ink 35">
                  <a:extLst>
                    <a:ext uri="{FF2B5EF4-FFF2-40B4-BE49-F238E27FC236}">
                      <a16:creationId xmlns:a16="http://schemas.microsoft.com/office/drawing/2014/main" id="{B2B58C10-4F63-0CFD-CDA6-83814465E354}"/>
                    </a:ext>
                  </a:extLst>
                </p14:cNvPr>
                <p14:cNvContentPartPr/>
                <p14:nvPr/>
              </p14:nvContentPartPr>
              <p14:xfrm>
                <a:off x="1175057" y="4097040"/>
                <a:ext cx="138240" cy="111240"/>
              </p14:xfrm>
            </p:contentPart>
          </mc:Choice>
          <mc:Fallback xmlns="">
            <p:pic>
              <p:nvPicPr>
                <p:cNvPr id="36" name="Ink 35">
                  <a:extLst>
                    <a:ext uri="{FF2B5EF4-FFF2-40B4-BE49-F238E27FC236}">
                      <a16:creationId xmlns:a16="http://schemas.microsoft.com/office/drawing/2014/main" id="{B2B58C10-4F63-0CFD-CDA6-83814465E354}"/>
                    </a:ext>
                  </a:extLst>
                </p:cNvPr>
                <p:cNvPicPr/>
                <p:nvPr/>
              </p:nvPicPr>
              <p:blipFill>
                <a:blip r:embed="rId53"/>
                <a:stretch>
                  <a:fillRect/>
                </a:stretch>
              </p:blipFill>
              <p:spPr>
                <a:xfrm>
                  <a:off x="1166417" y="4088400"/>
                  <a:ext cx="15588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7" name="Ink 36">
                  <a:extLst>
                    <a:ext uri="{FF2B5EF4-FFF2-40B4-BE49-F238E27FC236}">
                      <a16:creationId xmlns:a16="http://schemas.microsoft.com/office/drawing/2014/main" id="{2D15F39F-5BAD-78A3-DF85-E4EFFCACFDAC}"/>
                    </a:ext>
                  </a:extLst>
                </p14:cNvPr>
                <p14:cNvContentPartPr/>
                <p14:nvPr/>
              </p14:nvContentPartPr>
              <p14:xfrm>
                <a:off x="1114217" y="4066800"/>
                <a:ext cx="136080" cy="101520"/>
              </p14:xfrm>
            </p:contentPart>
          </mc:Choice>
          <mc:Fallback xmlns="">
            <p:pic>
              <p:nvPicPr>
                <p:cNvPr id="37" name="Ink 36">
                  <a:extLst>
                    <a:ext uri="{FF2B5EF4-FFF2-40B4-BE49-F238E27FC236}">
                      <a16:creationId xmlns:a16="http://schemas.microsoft.com/office/drawing/2014/main" id="{2D15F39F-5BAD-78A3-DF85-E4EFFCACFDAC}"/>
                    </a:ext>
                  </a:extLst>
                </p:cNvPr>
                <p:cNvPicPr/>
                <p:nvPr/>
              </p:nvPicPr>
              <p:blipFill>
                <a:blip r:embed="rId55"/>
                <a:stretch>
                  <a:fillRect/>
                </a:stretch>
              </p:blipFill>
              <p:spPr>
                <a:xfrm>
                  <a:off x="1105577" y="4057800"/>
                  <a:ext cx="153720" cy="119160"/>
                </a:xfrm>
                <a:prstGeom prst="rect">
                  <a:avLst/>
                </a:prstGeom>
              </p:spPr>
            </p:pic>
          </mc:Fallback>
        </mc:AlternateContent>
      </p:grpSp>
      <p:grpSp>
        <p:nvGrpSpPr>
          <p:cNvPr id="49" name="Group 48">
            <a:extLst>
              <a:ext uri="{FF2B5EF4-FFF2-40B4-BE49-F238E27FC236}">
                <a16:creationId xmlns:a16="http://schemas.microsoft.com/office/drawing/2014/main" id="{D3520516-C9F0-DE7E-6AE6-DC0C673476F4}"/>
              </a:ext>
            </a:extLst>
          </p:cNvPr>
          <p:cNvGrpSpPr/>
          <p:nvPr/>
        </p:nvGrpSpPr>
        <p:grpSpPr>
          <a:xfrm>
            <a:off x="4668497" y="4273440"/>
            <a:ext cx="60480" cy="423360"/>
            <a:chOff x="4668497" y="4273440"/>
            <a:chExt cx="60480" cy="423360"/>
          </a:xfrm>
        </p:grpSpPr>
        <mc:AlternateContent xmlns:mc="http://schemas.openxmlformats.org/markup-compatibility/2006" xmlns:p14="http://schemas.microsoft.com/office/powerpoint/2010/main">
          <mc:Choice Requires="p14">
            <p:contentPart p14:bwMode="auto" r:id="rId56">
              <p14:nvContentPartPr>
                <p14:cNvPr id="39" name="Ink 38">
                  <a:extLst>
                    <a:ext uri="{FF2B5EF4-FFF2-40B4-BE49-F238E27FC236}">
                      <a16:creationId xmlns:a16="http://schemas.microsoft.com/office/drawing/2014/main" id="{89EB70A4-3BCE-4788-6CD8-F8939B82B18F}"/>
                    </a:ext>
                  </a:extLst>
                </p14:cNvPr>
                <p14:cNvContentPartPr/>
                <p14:nvPr/>
              </p14:nvContentPartPr>
              <p14:xfrm>
                <a:off x="4710257" y="4273440"/>
                <a:ext cx="18720" cy="34200"/>
              </p14:xfrm>
            </p:contentPart>
          </mc:Choice>
          <mc:Fallback xmlns="">
            <p:pic>
              <p:nvPicPr>
                <p:cNvPr id="39" name="Ink 38">
                  <a:extLst>
                    <a:ext uri="{FF2B5EF4-FFF2-40B4-BE49-F238E27FC236}">
                      <a16:creationId xmlns:a16="http://schemas.microsoft.com/office/drawing/2014/main" id="{89EB70A4-3BCE-4788-6CD8-F8939B82B18F}"/>
                    </a:ext>
                  </a:extLst>
                </p:cNvPr>
                <p:cNvPicPr/>
                <p:nvPr/>
              </p:nvPicPr>
              <p:blipFill>
                <a:blip r:embed="rId57"/>
                <a:stretch>
                  <a:fillRect/>
                </a:stretch>
              </p:blipFill>
              <p:spPr>
                <a:xfrm>
                  <a:off x="4701617" y="4264440"/>
                  <a:ext cx="3636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0D809A3A-8825-775B-A2CF-B5D395B125E6}"/>
                    </a:ext>
                  </a:extLst>
                </p14:cNvPr>
                <p14:cNvContentPartPr/>
                <p14:nvPr/>
              </p14:nvContentPartPr>
              <p14:xfrm>
                <a:off x="4668497" y="4421400"/>
                <a:ext cx="18000" cy="275400"/>
              </p14:xfrm>
            </p:contentPart>
          </mc:Choice>
          <mc:Fallback xmlns="">
            <p:pic>
              <p:nvPicPr>
                <p:cNvPr id="40" name="Ink 39">
                  <a:extLst>
                    <a:ext uri="{FF2B5EF4-FFF2-40B4-BE49-F238E27FC236}">
                      <a16:creationId xmlns:a16="http://schemas.microsoft.com/office/drawing/2014/main" id="{0D809A3A-8825-775B-A2CF-B5D395B125E6}"/>
                    </a:ext>
                  </a:extLst>
                </p:cNvPr>
                <p:cNvPicPr/>
                <p:nvPr/>
              </p:nvPicPr>
              <p:blipFill>
                <a:blip r:embed="rId59"/>
                <a:stretch>
                  <a:fillRect/>
                </a:stretch>
              </p:blipFill>
              <p:spPr>
                <a:xfrm>
                  <a:off x="4659497" y="4412400"/>
                  <a:ext cx="35640" cy="293040"/>
                </a:xfrm>
                <a:prstGeom prst="rect">
                  <a:avLst/>
                </a:prstGeom>
              </p:spPr>
            </p:pic>
          </mc:Fallback>
        </mc:AlternateContent>
      </p:grpSp>
      <p:grpSp>
        <p:nvGrpSpPr>
          <p:cNvPr id="48" name="Group 47">
            <a:extLst>
              <a:ext uri="{FF2B5EF4-FFF2-40B4-BE49-F238E27FC236}">
                <a16:creationId xmlns:a16="http://schemas.microsoft.com/office/drawing/2014/main" id="{01C0794B-C9CC-47C9-BA8A-764F3A1BCF42}"/>
              </a:ext>
            </a:extLst>
          </p:cNvPr>
          <p:cNvGrpSpPr/>
          <p:nvPr/>
        </p:nvGrpSpPr>
        <p:grpSpPr>
          <a:xfrm>
            <a:off x="4571657" y="4963200"/>
            <a:ext cx="31680" cy="619920"/>
            <a:chOff x="4571657" y="4963200"/>
            <a:chExt cx="31680" cy="619920"/>
          </a:xfrm>
        </p:grpSpPr>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3E946D70-D721-7A82-BDB4-EFF24D48784D}"/>
                    </a:ext>
                  </a:extLst>
                </p14:cNvPr>
                <p14:cNvContentPartPr/>
                <p14:nvPr/>
              </p14:nvContentPartPr>
              <p14:xfrm>
                <a:off x="4571657" y="4963200"/>
                <a:ext cx="23400" cy="308520"/>
              </p14:xfrm>
            </p:contentPart>
          </mc:Choice>
          <mc:Fallback xmlns="">
            <p:pic>
              <p:nvPicPr>
                <p:cNvPr id="41" name="Ink 40">
                  <a:extLst>
                    <a:ext uri="{FF2B5EF4-FFF2-40B4-BE49-F238E27FC236}">
                      <a16:creationId xmlns:a16="http://schemas.microsoft.com/office/drawing/2014/main" id="{3E946D70-D721-7A82-BDB4-EFF24D48784D}"/>
                    </a:ext>
                  </a:extLst>
                </p:cNvPr>
                <p:cNvPicPr/>
                <p:nvPr/>
              </p:nvPicPr>
              <p:blipFill>
                <a:blip r:embed="rId61"/>
                <a:stretch>
                  <a:fillRect/>
                </a:stretch>
              </p:blipFill>
              <p:spPr>
                <a:xfrm>
                  <a:off x="4563017" y="4954200"/>
                  <a:ext cx="410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42" name="Ink 41">
                  <a:extLst>
                    <a:ext uri="{FF2B5EF4-FFF2-40B4-BE49-F238E27FC236}">
                      <a16:creationId xmlns:a16="http://schemas.microsoft.com/office/drawing/2014/main" id="{0517D7C6-CEEE-36DD-D9EF-DE050C7DA32D}"/>
                    </a:ext>
                  </a:extLst>
                </p14:cNvPr>
                <p14:cNvContentPartPr/>
                <p14:nvPr/>
              </p14:nvContentPartPr>
              <p14:xfrm>
                <a:off x="4590737" y="5411760"/>
                <a:ext cx="12600" cy="171360"/>
              </p14:xfrm>
            </p:contentPart>
          </mc:Choice>
          <mc:Fallback xmlns="">
            <p:pic>
              <p:nvPicPr>
                <p:cNvPr id="42" name="Ink 41">
                  <a:extLst>
                    <a:ext uri="{FF2B5EF4-FFF2-40B4-BE49-F238E27FC236}">
                      <a16:creationId xmlns:a16="http://schemas.microsoft.com/office/drawing/2014/main" id="{0517D7C6-CEEE-36DD-D9EF-DE050C7DA32D}"/>
                    </a:ext>
                  </a:extLst>
                </p:cNvPr>
                <p:cNvPicPr/>
                <p:nvPr/>
              </p:nvPicPr>
              <p:blipFill>
                <a:blip r:embed="rId63"/>
                <a:stretch>
                  <a:fillRect/>
                </a:stretch>
              </p:blipFill>
              <p:spPr>
                <a:xfrm>
                  <a:off x="4581737" y="5402760"/>
                  <a:ext cx="30240" cy="189000"/>
                </a:xfrm>
                <a:prstGeom prst="rect">
                  <a:avLst/>
                </a:prstGeom>
              </p:spPr>
            </p:pic>
          </mc:Fallback>
        </mc:AlternateContent>
      </p:grpSp>
      <p:grpSp>
        <p:nvGrpSpPr>
          <p:cNvPr id="47" name="Group 46">
            <a:extLst>
              <a:ext uri="{FF2B5EF4-FFF2-40B4-BE49-F238E27FC236}">
                <a16:creationId xmlns:a16="http://schemas.microsoft.com/office/drawing/2014/main" id="{10E94B34-DC13-127E-7304-C86049BD54A2}"/>
              </a:ext>
            </a:extLst>
          </p:cNvPr>
          <p:cNvGrpSpPr/>
          <p:nvPr/>
        </p:nvGrpSpPr>
        <p:grpSpPr>
          <a:xfrm>
            <a:off x="4509377" y="6038160"/>
            <a:ext cx="289800" cy="354240"/>
            <a:chOff x="4509377" y="6038160"/>
            <a:chExt cx="289800" cy="354240"/>
          </a:xfrm>
        </p:grpSpPr>
        <mc:AlternateContent xmlns:mc="http://schemas.openxmlformats.org/markup-compatibility/2006" xmlns:p14="http://schemas.microsoft.com/office/powerpoint/2010/main">
          <mc:Choice Requires="p14">
            <p:contentPart p14:bwMode="auto" r:id="rId64">
              <p14:nvContentPartPr>
                <p14:cNvPr id="43" name="Ink 42">
                  <a:extLst>
                    <a:ext uri="{FF2B5EF4-FFF2-40B4-BE49-F238E27FC236}">
                      <a16:creationId xmlns:a16="http://schemas.microsoft.com/office/drawing/2014/main" id="{CEA761A0-D589-0A4F-7CA5-A2AB506FCD71}"/>
                    </a:ext>
                  </a:extLst>
                </p14:cNvPr>
                <p14:cNvContentPartPr/>
                <p14:nvPr/>
              </p14:nvContentPartPr>
              <p14:xfrm>
                <a:off x="4509377" y="6038160"/>
                <a:ext cx="254520" cy="334800"/>
              </p14:xfrm>
            </p:contentPart>
          </mc:Choice>
          <mc:Fallback xmlns="">
            <p:pic>
              <p:nvPicPr>
                <p:cNvPr id="43" name="Ink 42">
                  <a:extLst>
                    <a:ext uri="{FF2B5EF4-FFF2-40B4-BE49-F238E27FC236}">
                      <a16:creationId xmlns:a16="http://schemas.microsoft.com/office/drawing/2014/main" id="{CEA761A0-D589-0A4F-7CA5-A2AB506FCD71}"/>
                    </a:ext>
                  </a:extLst>
                </p:cNvPr>
                <p:cNvPicPr/>
                <p:nvPr/>
              </p:nvPicPr>
              <p:blipFill>
                <a:blip r:embed="rId65"/>
                <a:stretch>
                  <a:fillRect/>
                </a:stretch>
              </p:blipFill>
              <p:spPr>
                <a:xfrm>
                  <a:off x="4500377" y="6029520"/>
                  <a:ext cx="27216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4" name="Ink 43">
                  <a:extLst>
                    <a:ext uri="{FF2B5EF4-FFF2-40B4-BE49-F238E27FC236}">
                      <a16:creationId xmlns:a16="http://schemas.microsoft.com/office/drawing/2014/main" id="{85917DBD-EA26-85C4-4DB0-514EEE55047D}"/>
                    </a:ext>
                  </a:extLst>
                </p14:cNvPr>
                <p14:cNvContentPartPr/>
                <p14:nvPr/>
              </p14:nvContentPartPr>
              <p14:xfrm>
                <a:off x="4643297" y="6275760"/>
                <a:ext cx="155880" cy="116640"/>
              </p14:xfrm>
            </p:contentPart>
          </mc:Choice>
          <mc:Fallback xmlns="">
            <p:pic>
              <p:nvPicPr>
                <p:cNvPr id="44" name="Ink 43">
                  <a:extLst>
                    <a:ext uri="{FF2B5EF4-FFF2-40B4-BE49-F238E27FC236}">
                      <a16:creationId xmlns:a16="http://schemas.microsoft.com/office/drawing/2014/main" id="{85917DBD-EA26-85C4-4DB0-514EEE55047D}"/>
                    </a:ext>
                  </a:extLst>
                </p:cNvPr>
                <p:cNvPicPr/>
                <p:nvPr/>
              </p:nvPicPr>
              <p:blipFill>
                <a:blip r:embed="rId67"/>
                <a:stretch>
                  <a:fillRect/>
                </a:stretch>
              </p:blipFill>
              <p:spPr>
                <a:xfrm>
                  <a:off x="4634657" y="6266760"/>
                  <a:ext cx="173520" cy="134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8">
            <p14:nvContentPartPr>
              <p14:cNvPr id="45" name="Ink 44">
                <a:extLst>
                  <a:ext uri="{FF2B5EF4-FFF2-40B4-BE49-F238E27FC236}">
                    <a16:creationId xmlns:a16="http://schemas.microsoft.com/office/drawing/2014/main" id="{557D559D-09F2-ED36-02F8-A222F3B11D15}"/>
                  </a:ext>
                </a:extLst>
              </p14:cNvPr>
              <p14:cNvContentPartPr/>
              <p14:nvPr/>
            </p14:nvContentPartPr>
            <p14:xfrm>
              <a:off x="4924457" y="5816400"/>
              <a:ext cx="11880" cy="80640"/>
            </p14:xfrm>
          </p:contentPart>
        </mc:Choice>
        <mc:Fallback xmlns="">
          <p:pic>
            <p:nvPicPr>
              <p:cNvPr id="45" name="Ink 44">
                <a:extLst>
                  <a:ext uri="{FF2B5EF4-FFF2-40B4-BE49-F238E27FC236}">
                    <a16:creationId xmlns:a16="http://schemas.microsoft.com/office/drawing/2014/main" id="{557D559D-09F2-ED36-02F8-A222F3B11D15}"/>
                  </a:ext>
                </a:extLst>
              </p:cNvPr>
              <p:cNvPicPr/>
              <p:nvPr/>
            </p:nvPicPr>
            <p:blipFill>
              <a:blip r:embed="rId69"/>
              <a:stretch>
                <a:fillRect/>
              </a:stretch>
            </p:blipFill>
            <p:spPr>
              <a:xfrm>
                <a:off x="4915817" y="5807400"/>
                <a:ext cx="295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6" name="Ink 45">
                <a:extLst>
                  <a:ext uri="{FF2B5EF4-FFF2-40B4-BE49-F238E27FC236}">
                    <a16:creationId xmlns:a16="http://schemas.microsoft.com/office/drawing/2014/main" id="{4FC6C5CF-B9A7-A3B0-CF09-23205A746B61}"/>
                  </a:ext>
                </a:extLst>
              </p14:cNvPr>
              <p14:cNvContentPartPr/>
              <p14:nvPr/>
            </p14:nvContentPartPr>
            <p14:xfrm>
              <a:off x="4055057" y="6182160"/>
              <a:ext cx="303840" cy="207360"/>
            </p14:xfrm>
          </p:contentPart>
        </mc:Choice>
        <mc:Fallback xmlns="">
          <p:pic>
            <p:nvPicPr>
              <p:cNvPr id="46" name="Ink 45">
                <a:extLst>
                  <a:ext uri="{FF2B5EF4-FFF2-40B4-BE49-F238E27FC236}">
                    <a16:creationId xmlns:a16="http://schemas.microsoft.com/office/drawing/2014/main" id="{4FC6C5CF-B9A7-A3B0-CF09-23205A746B61}"/>
                  </a:ext>
                </a:extLst>
              </p:cNvPr>
              <p:cNvPicPr/>
              <p:nvPr/>
            </p:nvPicPr>
            <p:blipFill>
              <a:blip r:embed="rId71"/>
              <a:stretch>
                <a:fillRect/>
              </a:stretch>
            </p:blipFill>
            <p:spPr>
              <a:xfrm>
                <a:off x="4046057" y="6173160"/>
                <a:ext cx="321480" cy="225000"/>
              </a:xfrm>
              <a:prstGeom prst="rect">
                <a:avLst/>
              </a:prstGeom>
            </p:spPr>
          </p:pic>
        </mc:Fallback>
      </mc:AlternateContent>
      <p:grpSp>
        <p:nvGrpSpPr>
          <p:cNvPr id="53" name="Group 52">
            <a:extLst>
              <a:ext uri="{FF2B5EF4-FFF2-40B4-BE49-F238E27FC236}">
                <a16:creationId xmlns:a16="http://schemas.microsoft.com/office/drawing/2014/main" id="{6436B076-6E73-6292-464C-D0D74EDB6D59}"/>
              </a:ext>
            </a:extLst>
          </p:cNvPr>
          <p:cNvGrpSpPr/>
          <p:nvPr/>
        </p:nvGrpSpPr>
        <p:grpSpPr>
          <a:xfrm>
            <a:off x="4726457" y="3636240"/>
            <a:ext cx="84600" cy="614520"/>
            <a:chOff x="4726457" y="3636240"/>
            <a:chExt cx="84600" cy="614520"/>
          </a:xfrm>
        </p:grpSpPr>
        <mc:AlternateContent xmlns:mc="http://schemas.openxmlformats.org/markup-compatibility/2006" xmlns:p14="http://schemas.microsoft.com/office/powerpoint/2010/main">
          <mc:Choice Requires="p14">
            <p:contentPart p14:bwMode="auto" r:id="rId72">
              <p14:nvContentPartPr>
                <p14:cNvPr id="50" name="Ink 49">
                  <a:extLst>
                    <a:ext uri="{FF2B5EF4-FFF2-40B4-BE49-F238E27FC236}">
                      <a16:creationId xmlns:a16="http://schemas.microsoft.com/office/drawing/2014/main" id="{23AC136A-E7B8-95FB-7336-3E7B38D08B50}"/>
                    </a:ext>
                  </a:extLst>
                </p14:cNvPr>
                <p14:cNvContentPartPr/>
                <p14:nvPr/>
              </p14:nvContentPartPr>
              <p14:xfrm>
                <a:off x="4726457" y="4225560"/>
                <a:ext cx="10440" cy="25200"/>
              </p14:xfrm>
            </p:contentPart>
          </mc:Choice>
          <mc:Fallback xmlns="">
            <p:pic>
              <p:nvPicPr>
                <p:cNvPr id="50" name="Ink 49">
                  <a:extLst>
                    <a:ext uri="{FF2B5EF4-FFF2-40B4-BE49-F238E27FC236}">
                      <a16:creationId xmlns:a16="http://schemas.microsoft.com/office/drawing/2014/main" id="{23AC136A-E7B8-95FB-7336-3E7B38D08B50}"/>
                    </a:ext>
                  </a:extLst>
                </p:cNvPr>
                <p:cNvPicPr/>
                <p:nvPr/>
              </p:nvPicPr>
              <p:blipFill>
                <a:blip r:embed="rId73"/>
                <a:stretch>
                  <a:fillRect/>
                </a:stretch>
              </p:blipFill>
              <p:spPr>
                <a:xfrm>
                  <a:off x="4717817" y="4216560"/>
                  <a:ext cx="28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1" name="Ink 50">
                  <a:extLst>
                    <a:ext uri="{FF2B5EF4-FFF2-40B4-BE49-F238E27FC236}">
                      <a16:creationId xmlns:a16="http://schemas.microsoft.com/office/drawing/2014/main" id="{4E8FC587-D46B-5E36-DAB6-1F1B11FE02ED}"/>
                    </a:ext>
                  </a:extLst>
                </p14:cNvPr>
                <p14:cNvContentPartPr/>
                <p14:nvPr/>
              </p14:nvContentPartPr>
              <p14:xfrm>
                <a:off x="4752737" y="3920640"/>
                <a:ext cx="20520" cy="208440"/>
              </p14:xfrm>
            </p:contentPart>
          </mc:Choice>
          <mc:Fallback xmlns="">
            <p:pic>
              <p:nvPicPr>
                <p:cNvPr id="51" name="Ink 50">
                  <a:extLst>
                    <a:ext uri="{FF2B5EF4-FFF2-40B4-BE49-F238E27FC236}">
                      <a16:creationId xmlns:a16="http://schemas.microsoft.com/office/drawing/2014/main" id="{4E8FC587-D46B-5E36-DAB6-1F1B11FE02ED}"/>
                    </a:ext>
                  </a:extLst>
                </p:cNvPr>
                <p:cNvPicPr/>
                <p:nvPr/>
              </p:nvPicPr>
              <p:blipFill>
                <a:blip r:embed="rId75"/>
                <a:stretch>
                  <a:fillRect/>
                </a:stretch>
              </p:blipFill>
              <p:spPr>
                <a:xfrm>
                  <a:off x="4744097" y="3912000"/>
                  <a:ext cx="381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52" name="Ink 51">
                  <a:extLst>
                    <a:ext uri="{FF2B5EF4-FFF2-40B4-BE49-F238E27FC236}">
                      <a16:creationId xmlns:a16="http://schemas.microsoft.com/office/drawing/2014/main" id="{57D59DBE-8B3A-0C69-6FB2-74FFA2C842E1}"/>
                    </a:ext>
                  </a:extLst>
                </p14:cNvPr>
                <p14:cNvContentPartPr/>
                <p14:nvPr/>
              </p14:nvContentPartPr>
              <p14:xfrm>
                <a:off x="4758137" y="3636240"/>
                <a:ext cx="52920" cy="157680"/>
              </p14:xfrm>
            </p:contentPart>
          </mc:Choice>
          <mc:Fallback xmlns="">
            <p:pic>
              <p:nvPicPr>
                <p:cNvPr id="52" name="Ink 51">
                  <a:extLst>
                    <a:ext uri="{FF2B5EF4-FFF2-40B4-BE49-F238E27FC236}">
                      <a16:creationId xmlns:a16="http://schemas.microsoft.com/office/drawing/2014/main" id="{57D59DBE-8B3A-0C69-6FB2-74FFA2C842E1}"/>
                    </a:ext>
                  </a:extLst>
                </p:cNvPr>
                <p:cNvPicPr/>
                <p:nvPr/>
              </p:nvPicPr>
              <p:blipFill>
                <a:blip r:embed="rId77"/>
                <a:stretch>
                  <a:fillRect/>
                </a:stretch>
              </p:blipFill>
              <p:spPr>
                <a:xfrm>
                  <a:off x="4749497" y="3627600"/>
                  <a:ext cx="70560" cy="175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8">
            <p14:nvContentPartPr>
              <p14:cNvPr id="54" name="Ink 53">
                <a:extLst>
                  <a:ext uri="{FF2B5EF4-FFF2-40B4-BE49-F238E27FC236}">
                    <a16:creationId xmlns:a16="http://schemas.microsoft.com/office/drawing/2014/main" id="{9CBF3636-EBB7-EC27-8B22-E0EE88A7E481}"/>
                  </a:ext>
                </a:extLst>
              </p14:cNvPr>
              <p14:cNvContentPartPr/>
              <p14:nvPr/>
            </p14:nvContentPartPr>
            <p14:xfrm>
              <a:off x="4788017" y="3707880"/>
              <a:ext cx="7200" cy="1800"/>
            </p14:xfrm>
          </p:contentPart>
        </mc:Choice>
        <mc:Fallback xmlns="">
          <p:pic>
            <p:nvPicPr>
              <p:cNvPr id="54" name="Ink 53">
                <a:extLst>
                  <a:ext uri="{FF2B5EF4-FFF2-40B4-BE49-F238E27FC236}">
                    <a16:creationId xmlns:a16="http://schemas.microsoft.com/office/drawing/2014/main" id="{9CBF3636-EBB7-EC27-8B22-E0EE88A7E481}"/>
                  </a:ext>
                </a:extLst>
              </p:cNvPr>
              <p:cNvPicPr/>
              <p:nvPr/>
            </p:nvPicPr>
            <p:blipFill>
              <a:blip r:embed="rId79"/>
              <a:stretch>
                <a:fillRect/>
              </a:stretch>
            </p:blipFill>
            <p:spPr>
              <a:xfrm>
                <a:off x="4779017" y="3699240"/>
                <a:ext cx="24840" cy="19440"/>
              </a:xfrm>
              <a:prstGeom prst="rect">
                <a:avLst/>
              </a:prstGeom>
            </p:spPr>
          </p:pic>
        </mc:Fallback>
      </mc:AlternateContent>
      <p:grpSp>
        <p:nvGrpSpPr>
          <p:cNvPr id="66" name="Group 65">
            <a:extLst>
              <a:ext uri="{FF2B5EF4-FFF2-40B4-BE49-F238E27FC236}">
                <a16:creationId xmlns:a16="http://schemas.microsoft.com/office/drawing/2014/main" id="{77DF856B-8498-8FD1-279D-444CEE2EF8B9}"/>
              </a:ext>
            </a:extLst>
          </p:cNvPr>
          <p:cNvGrpSpPr/>
          <p:nvPr/>
        </p:nvGrpSpPr>
        <p:grpSpPr>
          <a:xfrm>
            <a:off x="3845537" y="3589080"/>
            <a:ext cx="921960" cy="539280"/>
            <a:chOff x="3845537" y="3589080"/>
            <a:chExt cx="921960" cy="539280"/>
          </a:xfrm>
        </p:grpSpPr>
        <mc:AlternateContent xmlns:mc="http://schemas.openxmlformats.org/markup-compatibility/2006" xmlns:p14="http://schemas.microsoft.com/office/powerpoint/2010/main">
          <mc:Choice Requires="p14">
            <p:contentPart p14:bwMode="auto" r:id="rId80">
              <p14:nvContentPartPr>
                <p14:cNvPr id="56" name="Ink 55">
                  <a:extLst>
                    <a:ext uri="{FF2B5EF4-FFF2-40B4-BE49-F238E27FC236}">
                      <a16:creationId xmlns:a16="http://schemas.microsoft.com/office/drawing/2014/main" id="{8DC89AB6-2752-38A8-13B2-D19FD7C96E8E}"/>
                    </a:ext>
                  </a:extLst>
                </p14:cNvPr>
                <p14:cNvContentPartPr/>
                <p14:nvPr/>
              </p14:nvContentPartPr>
              <p14:xfrm>
                <a:off x="4704137" y="3780240"/>
                <a:ext cx="3240" cy="5040"/>
              </p14:xfrm>
            </p:contentPart>
          </mc:Choice>
          <mc:Fallback xmlns="">
            <p:pic>
              <p:nvPicPr>
                <p:cNvPr id="56" name="Ink 55">
                  <a:extLst>
                    <a:ext uri="{FF2B5EF4-FFF2-40B4-BE49-F238E27FC236}">
                      <a16:creationId xmlns:a16="http://schemas.microsoft.com/office/drawing/2014/main" id="{8DC89AB6-2752-38A8-13B2-D19FD7C96E8E}"/>
                    </a:ext>
                  </a:extLst>
                </p:cNvPr>
                <p:cNvPicPr/>
                <p:nvPr/>
              </p:nvPicPr>
              <p:blipFill>
                <a:blip r:embed="rId81"/>
                <a:stretch>
                  <a:fillRect/>
                </a:stretch>
              </p:blipFill>
              <p:spPr>
                <a:xfrm>
                  <a:off x="4695497" y="3771600"/>
                  <a:ext cx="2088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57" name="Ink 56">
                  <a:extLst>
                    <a:ext uri="{FF2B5EF4-FFF2-40B4-BE49-F238E27FC236}">
                      <a16:creationId xmlns:a16="http://schemas.microsoft.com/office/drawing/2014/main" id="{62E63759-7C64-B10E-3E47-CD254D8F95BD}"/>
                    </a:ext>
                  </a:extLst>
                </p14:cNvPr>
                <p14:cNvContentPartPr/>
                <p14:nvPr/>
              </p14:nvContentPartPr>
              <p14:xfrm>
                <a:off x="4508657" y="3663960"/>
                <a:ext cx="218880" cy="84960"/>
              </p14:xfrm>
            </p:contentPart>
          </mc:Choice>
          <mc:Fallback xmlns="">
            <p:pic>
              <p:nvPicPr>
                <p:cNvPr id="57" name="Ink 56">
                  <a:extLst>
                    <a:ext uri="{FF2B5EF4-FFF2-40B4-BE49-F238E27FC236}">
                      <a16:creationId xmlns:a16="http://schemas.microsoft.com/office/drawing/2014/main" id="{62E63759-7C64-B10E-3E47-CD254D8F95BD}"/>
                    </a:ext>
                  </a:extLst>
                </p:cNvPr>
                <p:cNvPicPr/>
                <p:nvPr/>
              </p:nvPicPr>
              <p:blipFill>
                <a:blip r:embed="rId83"/>
                <a:stretch>
                  <a:fillRect/>
                </a:stretch>
              </p:blipFill>
              <p:spPr>
                <a:xfrm>
                  <a:off x="4499657" y="3655320"/>
                  <a:ext cx="23652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58" name="Ink 57">
                  <a:extLst>
                    <a:ext uri="{FF2B5EF4-FFF2-40B4-BE49-F238E27FC236}">
                      <a16:creationId xmlns:a16="http://schemas.microsoft.com/office/drawing/2014/main" id="{3190595D-626E-5519-E0BD-B7D34306B244}"/>
                    </a:ext>
                  </a:extLst>
                </p14:cNvPr>
                <p14:cNvContentPartPr/>
                <p14:nvPr/>
              </p14:nvContentPartPr>
              <p14:xfrm>
                <a:off x="4265657" y="3648480"/>
                <a:ext cx="469800" cy="180000"/>
              </p14:xfrm>
            </p:contentPart>
          </mc:Choice>
          <mc:Fallback xmlns="">
            <p:pic>
              <p:nvPicPr>
                <p:cNvPr id="58" name="Ink 57">
                  <a:extLst>
                    <a:ext uri="{FF2B5EF4-FFF2-40B4-BE49-F238E27FC236}">
                      <a16:creationId xmlns:a16="http://schemas.microsoft.com/office/drawing/2014/main" id="{3190595D-626E-5519-E0BD-B7D34306B244}"/>
                    </a:ext>
                  </a:extLst>
                </p:cNvPr>
                <p:cNvPicPr/>
                <p:nvPr/>
              </p:nvPicPr>
              <p:blipFill>
                <a:blip r:embed="rId85"/>
                <a:stretch>
                  <a:fillRect/>
                </a:stretch>
              </p:blipFill>
              <p:spPr>
                <a:xfrm>
                  <a:off x="4257017" y="3639840"/>
                  <a:ext cx="48744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9" name="Ink 58">
                  <a:extLst>
                    <a:ext uri="{FF2B5EF4-FFF2-40B4-BE49-F238E27FC236}">
                      <a16:creationId xmlns:a16="http://schemas.microsoft.com/office/drawing/2014/main" id="{7565F39C-7DC9-16A7-302B-20FDA1C79054}"/>
                    </a:ext>
                  </a:extLst>
                </p14:cNvPr>
                <p14:cNvContentPartPr/>
                <p14:nvPr/>
              </p14:nvContentPartPr>
              <p14:xfrm>
                <a:off x="4181417" y="3658560"/>
                <a:ext cx="503640" cy="210960"/>
              </p14:xfrm>
            </p:contentPart>
          </mc:Choice>
          <mc:Fallback xmlns="">
            <p:pic>
              <p:nvPicPr>
                <p:cNvPr id="59" name="Ink 58">
                  <a:extLst>
                    <a:ext uri="{FF2B5EF4-FFF2-40B4-BE49-F238E27FC236}">
                      <a16:creationId xmlns:a16="http://schemas.microsoft.com/office/drawing/2014/main" id="{7565F39C-7DC9-16A7-302B-20FDA1C79054}"/>
                    </a:ext>
                  </a:extLst>
                </p:cNvPr>
                <p:cNvPicPr/>
                <p:nvPr/>
              </p:nvPicPr>
              <p:blipFill>
                <a:blip r:embed="rId87"/>
                <a:stretch>
                  <a:fillRect/>
                </a:stretch>
              </p:blipFill>
              <p:spPr>
                <a:xfrm>
                  <a:off x="4172417" y="3649920"/>
                  <a:ext cx="5212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0" name="Ink 59">
                  <a:extLst>
                    <a:ext uri="{FF2B5EF4-FFF2-40B4-BE49-F238E27FC236}">
                      <a16:creationId xmlns:a16="http://schemas.microsoft.com/office/drawing/2014/main" id="{1E727321-7869-B90D-202D-D09609156315}"/>
                    </a:ext>
                  </a:extLst>
                </p14:cNvPr>
                <p14:cNvContentPartPr/>
                <p14:nvPr/>
              </p14:nvContentPartPr>
              <p14:xfrm>
                <a:off x="3845537" y="3589080"/>
                <a:ext cx="921960" cy="355680"/>
              </p14:xfrm>
            </p:contentPart>
          </mc:Choice>
          <mc:Fallback xmlns="">
            <p:pic>
              <p:nvPicPr>
                <p:cNvPr id="60" name="Ink 59">
                  <a:extLst>
                    <a:ext uri="{FF2B5EF4-FFF2-40B4-BE49-F238E27FC236}">
                      <a16:creationId xmlns:a16="http://schemas.microsoft.com/office/drawing/2014/main" id="{1E727321-7869-B90D-202D-D09609156315}"/>
                    </a:ext>
                  </a:extLst>
                </p:cNvPr>
                <p:cNvPicPr/>
                <p:nvPr/>
              </p:nvPicPr>
              <p:blipFill>
                <a:blip r:embed="rId89"/>
                <a:stretch>
                  <a:fillRect/>
                </a:stretch>
              </p:blipFill>
              <p:spPr>
                <a:xfrm>
                  <a:off x="3836897" y="3580440"/>
                  <a:ext cx="93960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1" name="Ink 60">
                  <a:extLst>
                    <a:ext uri="{FF2B5EF4-FFF2-40B4-BE49-F238E27FC236}">
                      <a16:creationId xmlns:a16="http://schemas.microsoft.com/office/drawing/2014/main" id="{D47EFB3A-A87F-50D4-2BA0-5C52FCD2579A}"/>
                    </a:ext>
                  </a:extLst>
                </p14:cNvPr>
                <p14:cNvContentPartPr/>
                <p14:nvPr/>
              </p14:nvContentPartPr>
              <p14:xfrm>
                <a:off x="3897017" y="3638400"/>
                <a:ext cx="699480" cy="288000"/>
              </p14:xfrm>
            </p:contentPart>
          </mc:Choice>
          <mc:Fallback xmlns="">
            <p:pic>
              <p:nvPicPr>
                <p:cNvPr id="61" name="Ink 60">
                  <a:extLst>
                    <a:ext uri="{FF2B5EF4-FFF2-40B4-BE49-F238E27FC236}">
                      <a16:creationId xmlns:a16="http://schemas.microsoft.com/office/drawing/2014/main" id="{D47EFB3A-A87F-50D4-2BA0-5C52FCD2579A}"/>
                    </a:ext>
                  </a:extLst>
                </p:cNvPr>
                <p:cNvPicPr/>
                <p:nvPr/>
              </p:nvPicPr>
              <p:blipFill>
                <a:blip r:embed="rId91"/>
                <a:stretch>
                  <a:fillRect/>
                </a:stretch>
              </p:blipFill>
              <p:spPr>
                <a:xfrm>
                  <a:off x="3888017" y="3629400"/>
                  <a:ext cx="71712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2" name="Ink 61">
                  <a:extLst>
                    <a:ext uri="{FF2B5EF4-FFF2-40B4-BE49-F238E27FC236}">
                      <a16:creationId xmlns:a16="http://schemas.microsoft.com/office/drawing/2014/main" id="{4B1B0B52-CD9B-0D37-DE50-74619B66C1E0}"/>
                    </a:ext>
                  </a:extLst>
                </p14:cNvPr>
                <p14:cNvContentPartPr/>
                <p14:nvPr/>
              </p14:nvContentPartPr>
              <p14:xfrm>
                <a:off x="3949577" y="3679080"/>
                <a:ext cx="666360" cy="300960"/>
              </p14:xfrm>
            </p:contentPart>
          </mc:Choice>
          <mc:Fallback xmlns="">
            <p:pic>
              <p:nvPicPr>
                <p:cNvPr id="62" name="Ink 61">
                  <a:extLst>
                    <a:ext uri="{FF2B5EF4-FFF2-40B4-BE49-F238E27FC236}">
                      <a16:creationId xmlns:a16="http://schemas.microsoft.com/office/drawing/2014/main" id="{4B1B0B52-CD9B-0D37-DE50-74619B66C1E0}"/>
                    </a:ext>
                  </a:extLst>
                </p:cNvPr>
                <p:cNvPicPr/>
                <p:nvPr/>
              </p:nvPicPr>
              <p:blipFill>
                <a:blip r:embed="rId93"/>
                <a:stretch>
                  <a:fillRect/>
                </a:stretch>
              </p:blipFill>
              <p:spPr>
                <a:xfrm>
                  <a:off x="3940937" y="3670080"/>
                  <a:ext cx="68400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3" name="Ink 62">
                  <a:extLst>
                    <a:ext uri="{FF2B5EF4-FFF2-40B4-BE49-F238E27FC236}">
                      <a16:creationId xmlns:a16="http://schemas.microsoft.com/office/drawing/2014/main" id="{EDD4D85D-6AC0-B587-CA6F-BC354C099E49}"/>
                    </a:ext>
                  </a:extLst>
                </p14:cNvPr>
                <p14:cNvContentPartPr/>
                <p14:nvPr/>
              </p14:nvContentPartPr>
              <p14:xfrm>
                <a:off x="3893417" y="3690240"/>
                <a:ext cx="844920" cy="419040"/>
              </p14:xfrm>
            </p:contentPart>
          </mc:Choice>
          <mc:Fallback xmlns="">
            <p:pic>
              <p:nvPicPr>
                <p:cNvPr id="63" name="Ink 62">
                  <a:extLst>
                    <a:ext uri="{FF2B5EF4-FFF2-40B4-BE49-F238E27FC236}">
                      <a16:creationId xmlns:a16="http://schemas.microsoft.com/office/drawing/2014/main" id="{EDD4D85D-6AC0-B587-CA6F-BC354C099E49}"/>
                    </a:ext>
                  </a:extLst>
                </p:cNvPr>
                <p:cNvPicPr/>
                <p:nvPr/>
              </p:nvPicPr>
              <p:blipFill>
                <a:blip r:embed="rId95"/>
                <a:stretch>
                  <a:fillRect/>
                </a:stretch>
              </p:blipFill>
              <p:spPr>
                <a:xfrm>
                  <a:off x="3884777" y="3681600"/>
                  <a:ext cx="86256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4" name="Ink 63">
                  <a:extLst>
                    <a:ext uri="{FF2B5EF4-FFF2-40B4-BE49-F238E27FC236}">
                      <a16:creationId xmlns:a16="http://schemas.microsoft.com/office/drawing/2014/main" id="{C8E2A042-C0EC-BA8C-0568-81A4D2CF052B}"/>
                    </a:ext>
                  </a:extLst>
                </p14:cNvPr>
                <p14:cNvContentPartPr/>
                <p14:nvPr/>
              </p14:nvContentPartPr>
              <p14:xfrm>
                <a:off x="4022657" y="3861240"/>
                <a:ext cx="581400" cy="244080"/>
              </p14:xfrm>
            </p:contentPart>
          </mc:Choice>
          <mc:Fallback xmlns="">
            <p:pic>
              <p:nvPicPr>
                <p:cNvPr id="64" name="Ink 63">
                  <a:extLst>
                    <a:ext uri="{FF2B5EF4-FFF2-40B4-BE49-F238E27FC236}">
                      <a16:creationId xmlns:a16="http://schemas.microsoft.com/office/drawing/2014/main" id="{C8E2A042-C0EC-BA8C-0568-81A4D2CF052B}"/>
                    </a:ext>
                  </a:extLst>
                </p:cNvPr>
                <p:cNvPicPr/>
                <p:nvPr/>
              </p:nvPicPr>
              <p:blipFill>
                <a:blip r:embed="rId97"/>
                <a:stretch>
                  <a:fillRect/>
                </a:stretch>
              </p:blipFill>
              <p:spPr>
                <a:xfrm>
                  <a:off x="4013657" y="3852600"/>
                  <a:ext cx="59904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5" name="Ink 64">
                  <a:extLst>
                    <a:ext uri="{FF2B5EF4-FFF2-40B4-BE49-F238E27FC236}">
                      <a16:creationId xmlns:a16="http://schemas.microsoft.com/office/drawing/2014/main" id="{C5A06169-4408-CAFF-8AF0-6814AA9C6B7F}"/>
                    </a:ext>
                  </a:extLst>
                </p14:cNvPr>
                <p14:cNvContentPartPr/>
                <p14:nvPr/>
              </p14:nvContentPartPr>
              <p14:xfrm>
                <a:off x="4199057" y="3947640"/>
                <a:ext cx="387360" cy="180720"/>
              </p14:xfrm>
            </p:contentPart>
          </mc:Choice>
          <mc:Fallback xmlns="">
            <p:pic>
              <p:nvPicPr>
                <p:cNvPr id="65" name="Ink 64">
                  <a:extLst>
                    <a:ext uri="{FF2B5EF4-FFF2-40B4-BE49-F238E27FC236}">
                      <a16:creationId xmlns:a16="http://schemas.microsoft.com/office/drawing/2014/main" id="{C5A06169-4408-CAFF-8AF0-6814AA9C6B7F}"/>
                    </a:ext>
                  </a:extLst>
                </p:cNvPr>
                <p:cNvPicPr/>
                <p:nvPr/>
              </p:nvPicPr>
              <p:blipFill>
                <a:blip r:embed="rId99"/>
                <a:stretch>
                  <a:fillRect/>
                </a:stretch>
              </p:blipFill>
              <p:spPr>
                <a:xfrm>
                  <a:off x="4190057" y="3939000"/>
                  <a:ext cx="405000" cy="19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0">
            <p14:nvContentPartPr>
              <p14:cNvPr id="67" name="Ink 66">
                <a:extLst>
                  <a:ext uri="{FF2B5EF4-FFF2-40B4-BE49-F238E27FC236}">
                    <a16:creationId xmlns:a16="http://schemas.microsoft.com/office/drawing/2014/main" id="{5C514DC2-7F39-D0C2-D242-6CE6016759EA}"/>
                  </a:ext>
                </a:extLst>
              </p14:cNvPr>
              <p14:cNvContentPartPr/>
              <p14:nvPr/>
            </p14:nvContentPartPr>
            <p14:xfrm>
              <a:off x="3643577" y="3235920"/>
              <a:ext cx="1143360" cy="246600"/>
            </p14:xfrm>
          </p:contentPart>
        </mc:Choice>
        <mc:Fallback xmlns="">
          <p:pic>
            <p:nvPicPr>
              <p:cNvPr id="67" name="Ink 66">
                <a:extLst>
                  <a:ext uri="{FF2B5EF4-FFF2-40B4-BE49-F238E27FC236}">
                    <a16:creationId xmlns:a16="http://schemas.microsoft.com/office/drawing/2014/main" id="{5C514DC2-7F39-D0C2-D242-6CE6016759EA}"/>
                  </a:ext>
                </a:extLst>
              </p:cNvPr>
              <p:cNvPicPr/>
              <p:nvPr/>
            </p:nvPicPr>
            <p:blipFill>
              <a:blip r:embed="rId101"/>
              <a:stretch>
                <a:fillRect/>
              </a:stretch>
            </p:blipFill>
            <p:spPr>
              <a:xfrm>
                <a:off x="3634937" y="3226920"/>
                <a:ext cx="1161000" cy="264240"/>
              </a:xfrm>
              <a:prstGeom prst="rect">
                <a:avLst/>
              </a:prstGeom>
            </p:spPr>
          </p:pic>
        </mc:Fallback>
      </mc:AlternateContent>
      <p:grpSp>
        <p:nvGrpSpPr>
          <p:cNvPr id="72" name="Group 71">
            <a:extLst>
              <a:ext uri="{FF2B5EF4-FFF2-40B4-BE49-F238E27FC236}">
                <a16:creationId xmlns:a16="http://schemas.microsoft.com/office/drawing/2014/main" id="{9F972BB4-37E6-8D3F-FDAD-0BE7AA484280}"/>
              </a:ext>
            </a:extLst>
          </p:cNvPr>
          <p:cNvGrpSpPr/>
          <p:nvPr/>
        </p:nvGrpSpPr>
        <p:grpSpPr>
          <a:xfrm>
            <a:off x="3959657" y="2773680"/>
            <a:ext cx="1094040" cy="236520"/>
            <a:chOff x="3959657" y="2773680"/>
            <a:chExt cx="1094040" cy="236520"/>
          </a:xfrm>
        </p:grpSpPr>
        <mc:AlternateContent xmlns:mc="http://schemas.openxmlformats.org/markup-compatibility/2006" xmlns:p14="http://schemas.microsoft.com/office/powerpoint/2010/main">
          <mc:Choice Requires="p14">
            <p:contentPart p14:bwMode="auto" r:id="rId102">
              <p14:nvContentPartPr>
                <p14:cNvPr id="68" name="Ink 67">
                  <a:extLst>
                    <a:ext uri="{FF2B5EF4-FFF2-40B4-BE49-F238E27FC236}">
                      <a16:creationId xmlns:a16="http://schemas.microsoft.com/office/drawing/2014/main" id="{4A7085FE-BFB8-8B93-5DE0-FA1F49C578EE}"/>
                    </a:ext>
                  </a:extLst>
                </p14:cNvPr>
                <p14:cNvContentPartPr/>
                <p14:nvPr/>
              </p14:nvContentPartPr>
              <p14:xfrm>
                <a:off x="4051097" y="2816880"/>
                <a:ext cx="27360" cy="148320"/>
              </p14:xfrm>
            </p:contentPart>
          </mc:Choice>
          <mc:Fallback xmlns="">
            <p:pic>
              <p:nvPicPr>
                <p:cNvPr id="68" name="Ink 67">
                  <a:extLst>
                    <a:ext uri="{FF2B5EF4-FFF2-40B4-BE49-F238E27FC236}">
                      <a16:creationId xmlns:a16="http://schemas.microsoft.com/office/drawing/2014/main" id="{4A7085FE-BFB8-8B93-5DE0-FA1F49C578EE}"/>
                    </a:ext>
                  </a:extLst>
                </p:cNvPr>
                <p:cNvPicPr/>
                <p:nvPr/>
              </p:nvPicPr>
              <p:blipFill>
                <a:blip r:embed="rId103"/>
                <a:stretch>
                  <a:fillRect/>
                </a:stretch>
              </p:blipFill>
              <p:spPr>
                <a:xfrm>
                  <a:off x="4042097" y="2808240"/>
                  <a:ext cx="4500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9" name="Ink 68">
                  <a:extLst>
                    <a:ext uri="{FF2B5EF4-FFF2-40B4-BE49-F238E27FC236}">
                      <a16:creationId xmlns:a16="http://schemas.microsoft.com/office/drawing/2014/main" id="{FFADEC08-F5BC-1982-0BBB-98DD987F4CC9}"/>
                    </a:ext>
                  </a:extLst>
                </p14:cNvPr>
                <p14:cNvContentPartPr/>
                <p14:nvPr/>
              </p14:nvContentPartPr>
              <p14:xfrm>
                <a:off x="3959657" y="2814000"/>
                <a:ext cx="349560" cy="189720"/>
              </p14:xfrm>
            </p:contentPart>
          </mc:Choice>
          <mc:Fallback xmlns="">
            <p:pic>
              <p:nvPicPr>
                <p:cNvPr id="69" name="Ink 68">
                  <a:extLst>
                    <a:ext uri="{FF2B5EF4-FFF2-40B4-BE49-F238E27FC236}">
                      <a16:creationId xmlns:a16="http://schemas.microsoft.com/office/drawing/2014/main" id="{FFADEC08-F5BC-1982-0BBB-98DD987F4CC9}"/>
                    </a:ext>
                  </a:extLst>
                </p:cNvPr>
                <p:cNvPicPr/>
                <p:nvPr/>
              </p:nvPicPr>
              <p:blipFill>
                <a:blip r:embed="rId105"/>
                <a:stretch>
                  <a:fillRect/>
                </a:stretch>
              </p:blipFill>
              <p:spPr>
                <a:xfrm>
                  <a:off x="3951017" y="2805000"/>
                  <a:ext cx="3672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70" name="Ink 69">
                  <a:extLst>
                    <a:ext uri="{FF2B5EF4-FFF2-40B4-BE49-F238E27FC236}">
                      <a16:creationId xmlns:a16="http://schemas.microsoft.com/office/drawing/2014/main" id="{B2D678A7-6EB4-13F1-667E-03A8EFE8230C}"/>
                    </a:ext>
                  </a:extLst>
                </p14:cNvPr>
                <p14:cNvContentPartPr/>
                <p14:nvPr/>
              </p14:nvContentPartPr>
              <p14:xfrm>
                <a:off x="4382657" y="2773680"/>
                <a:ext cx="299880" cy="236520"/>
              </p14:xfrm>
            </p:contentPart>
          </mc:Choice>
          <mc:Fallback xmlns="">
            <p:pic>
              <p:nvPicPr>
                <p:cNvPr id="70" name="Ink 69">
                  <a:extLst>
                    <a:ext uri="{FF2B5EF4-FFF2-40B4-BE49-F238E27FC236}">
                      <a16:creationId xmlns:a16="http://schemas.microsoft.com/office/drawing/2014/main" id="{B2D678A7-6EB4-13F1-667E-03A8EFE8230C}"/>
                    </a:ext>
                  </a:extLst>
                </p:cNvPr>
                <p:cNvPicPr/>
                <p:nvPr/>
              </p:nvPicPr>
              <p:blipFill>
                <a:blip r:embed="rId107"/>
                <a:stretch>
                  <a:fillRect/>
                </a:stretch>
              </p:blipFill>
              <p:spPr>
                <a:xfrm>
                  <a:off x="4374017" y="2765040"/>
                  <a:ext cx="3175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71" name="Ink 70">
                  <a:extLst>
                    <a:ext uri="{FF2B5EF4-FFF2-40B4-BE49-F238E27FC236}">
                      <a16:creationId xmlns:a16="http://schemas.microsoft.com/office/drawing/2014/main" id="{D0BD95F4-84C8-7848-9F13-594CD64078A9}"/>
                    </a:ext>
                  </a:extLst>
                </p14:cNvPr>
                <p14:cNvContentPartPr/>
                <p14:nvPr/>
              </p14:nvContentPartPr>
              <p14:xfrm>
                <a:off x="4726817" y="2807520"/>
                <a:ext cx="326880" cy="189720"/>
              </p14:xfrm>
            </p:contentPart>
          </mc:Choice>
          <mc:Fallback xmlns="">
            <p:pic>
              <p:nvPicPr>
                <p:cNvPr id="71" name="Ink 70">
                  <a:extLst>
                    <a:ext uri="{FF2B5EF4-FFF2-40B4-BE49-F238E27FC236}">
                      <a16:creationId xmlns:a16="http://schemas.microsoft.com/office/drawing/2014/main" id="{D0BD95F4-84C8-7848-9F13-594CD64078A9}"/>
                    </a:ext>
                  </a:extLst>
                </p:cNvPr>
                <p:cNvPicPr/>
                <p:nvPr/>
              </p:nvPicPr>
              <p:blipFill>
                <a:blip r:embed="rId109"/>
                <a:stretch>
                  <a:fillRect/>
                </a:stretch>
              </p:blipFill>
              <p:spPr>
                <a:xfrm>
                  <a:off x="4718177" y="2798520"/>
                  <a:ext cx="344520" cy="207360"/>
                </a:xfrm>
                <a:prstGeom prst="rect">
                  <a:avLst/>
                </a:prstGeom>
              </p:spPr>
            </p:pic>
          </mc:Fallback>
        </mc:AlternateContent>
      </p:grpSp>
    </p:spTree>
    <p:extLst>
      <p:ext uri="{BB962C8B-B14F-4D97-AF65-F5344CB8AC3E}">
        <p14:creationId xmlns:p14="http://schemas.microsoft.com/office/powerpoint/2010/main" val="33008902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Key Takeaways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marL="274320" lvl="1" indent="0">
                  <a:buNone/>
                </a:pPr>
                <a:r>
                  <a:rPr lang="en-US" sz="2000" dirty="0">
                    <a:cs typeface="Times New Roman" panose="02020603050405020304" pitchFamily="18" charset="0"/>
                  </a:rPr>
                  <a:t>There is a </a:t>
                </a:r>
                <a:r>
                  <a:rPr lang="en-US" sz="2000" b="1" dirty="0">
                    <a:cs typeface="Times New Roman" panose="02020603050405020304" pitchFamily="18" charset="0"/>
                  </a:rPr>
                  <a:t>tradeoff </a:t>
                </a:r>
                <a:r>
                  <a:rPr lang="en-US" sz="2000" dirty="0">
                    <a:cs typeface="Times New Roman" panose="02020603050405020304" pitchFamily="18" charset="0"/>
                  </a:rPr>
                  <a:t>between risk and inefficiency – the optimal </a:t>
                </a:r>
                <a14:m>
                  <m:oMath xmlns:m="http://schemas.openxmlformats.org/officeDocument/2006/math">
                    <m:r>
                      <a:rPr lang="en-CA" sz="2000" b="0" i="1" smtClean="0">
                        <a:latin typeface="Cambria Math" panose="02040503050406030204" pitchFamily="18" charset="0"/>
                        <a:cs typeface="Times New Roman" panose="02020603050405020304" pitchFamily="18" charset="0"/>
                      </a:rPr>
                      <m:t>𝜃</m:t>
                    </m:r>
                    <m:r>
                      <a:rPr lang="en-CA" sz="2000" b="0" i="1" smtClean="0">
                        <a:latin typeface="Cambria Math" panose="02040503050406030204" pitchFamily="18" charset="0"/>
                        <a:cs typeface="Times New Roman" panose="02020603050405020304" pitchFamily="18" charset="0"/>
                      </a:rPr>
                      <m:t>∈</m:t>
                    </m:r>
                    <m:d>
                      <m:dPr>
                        <m:ctrlPr>
                          <a:rPr lang="en-CA" sz="2000" b="0" i="1" smtClean="0">
                            <a:latin typeface="Cambria Math" panose="02040503050406030204" pitchFamily="18" charset="0"/>
                            <a:cs typeface="Times New Roman" panose="02020603050405020304" pitchFamily="18" charset="0"/>
                          </a:rPr>
                        </m:ctrlPr>
                      </m:dPr>
                      <m:e>
                        <m:r>
                          <a:rPr lang="en-CA" sz="2000" b="0" i="1" smtClean="0">
                            <a:latin typeface="Cambria Math" panose="02040503050406030204" pitchFamily="18" charset="0"/>
                            <a:cs typeface="Times New Roman" panose="02020603050405020304" pitchFamily="18" charset="0"/>
                          </a:rPr>
                          <m:t>0,1</m:t>
                        </m:r>
                      </m:e>
                    </m:d>
                  </m:oMath>
                </a14:m>
                <a:endParaRPr lang="en-US" sz="20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117"/>
                </a:stretch>
              </a:blipFill>
            </p:spPr>
            <p:txBody>
              <a:bodyPr/>
              <a:lstStyle/>
              <a:p>
                <a:r>
                  <a:rPr lang="en-CA">
                    <a:noFill/>
                  </a:rPr>
                  <a:t> </a:t>
                </a:r>
              </a:p>
            </p:txBody>
          </p:sp>
        </mc:Fallback>
      </mc:AlternateContent>
      <p:sp>
        <p:nvSpPr>
          <p:cNvPr id="4" name="TextBox 3">
            <a:extLst>
              <a:ext uri="{FF2B5EF4-FFF2-40B4-BE49-F238E27FC236}">
                <a16:creationId xmlns:a16="http://schemas.microsoft.com/office/drawing/2014/main" id="{0AF00FF5-731F-6CB1-6923-E49E84E5F9B4}"/>
              </a:ext>
            </a:extLst>
          </p:cNvPr>
          <p:cNvSpPr txBox="1"/>
          <p:nvPr/>
        </p:nvSpPr>
        <p:spPr>
          <a:xfrm>
            <a:off x="5181600" y="1981200"/>
            <a:ext cx="1093569" cy="369332"/>
          </a:xfrm>
          <a:prstGeom prst="rect">
            <a:avLst/>
          </a:prstGeom>
          <a:solidFill>
            <a:schemeClr val="accent2"/>
          </a:solidFill>
          <a:ln>
            <a:solidFill>
              <a:srgbClr val="0070C0"/>
            </a:solidFill>
          </a:ln>
        </p:spPr>
        <p:txBody>
          <a:bodyPr wrap="none" rtlCol="0">
            <a:spAutoFit/>
          </a:bodyPr>
          <a:lstStyle/>
          <a:p>
            <a:r>
              <a:rPr lang="en-CA" b="1" dirty="0"/>
              <a:t>Insurer</a:t>
            </a:r>
          </a:p>
        </p:txBody>
      </p:sp>
      <p:sp>
        <p:nvSpPr>
          <p:cNvPr id="5" name="TextBox 4">
            <a:extLst>
              <a:ext uri="{FF2B5EF4-FFF2-40B4-BE49-F238E27FC236}">
                <a16:creationId xmlns:a16="http://schemas.microsoft.com/office/drawing/2014/main" id="{7F7FB196-C9DB-4009-A754-50E97B23F64F}"/>
              </a:ext>
            </a:extLst>
          </p:cNvPr>
          <p:cNvSpPr txBox="1"/>
          <p:nvPr/>
        </p:nvSpPr>
        <p:spPr>
          <a:xfrm>
            <a:off x="2666515" y="3668094"/>
            <a:ext cx="1253869" cy="369332"/>
          </a:xfrm>
          <a:prstGeom prst="rect">
            <a:avLst/>
          </a:prstGeom>
          <a:solidFill>
            <a:schemeClr val="accent2"/>
          </a:solidFill>
          <a:ln>
            <a:solidFill>
              <a:srgbClr val="0070C0"/>
            </a:solidFill>
          </a:ln>
        </p:spPr>
        <p:txBody>
          <a:bodyPr wrap="none" rtlCol="0">
            <a:spAutoFit/>
          </a:bodyPr>
          <a:lstStyle/>
          <a:p>
            <a:r>
              <a:rPr lang="en-CA" b="1" dirty="0"/>
              <a:t>Provider</a:t>
            </a:r>
          </a:p>
        </p:txBody>
      </p:sp>
      <p:sp>
        <p:nvSpPr>
          <p:cNvPr id="6" name="TextBox 5">
            <a:extLst>
              <a:ext uri="{FF2B5EF4-FFF2-40B4-BE49-F238E27FC236}">
                <a16:creationId xmlns:a16="http://schemas.microsoft.com/office/drawing/2014/main" id="{5A5657CC-71DB-0B28-CD7A-BEB594D38B33}"/>
              </a:ext>
            </a:extLst>
          </p:cNvPr>
          <p:cNvSpPr txBox="1"/>
          <p:nvPr/>
        </p:nvSpPr>
        <p:spPr>
          <a:xfrm>
            <a:off x="7628950" y="3668094"/>
            <a:ext cx="1414170" cy="369332"/>
          </a:xfrm>
          <a:prstGeom prst="rect">
            <a:avLst/>
          </a:prstGeom>
          <a:solidFill>
            <a:schemeClr val="accent2"/>
          </a:solidFill>
          <a:ln>
            <a:solidFill>
              <a:srgbClr val="0070C0"/>
            </a:solidFill>
          </a:ln>
        </p:spPr>
        <p:txBody>
          <a:bodyPr wrap="none" rtlCol="0">
            <a:spAutoFit/>
          </a:bodyPr>
          <a:lstStyle/>
          <a:p>
            <a:r>
              <a:rPr lang="en-CA" b="1" dirty="0"/>
              <a:t>Consumer</a:t>
            </a:r>
          </a:p>
        </p:txBody>
      </p:sp>
      <p:cxnSp>
        <p:nvCxnSpPr>
          <p:cNvPr id="19" name="Straight Arrow Connector 18">
            <a:extLst>
              <a:ext uri="{FF2B5EF4-FFF2-40B4-BE49-F238E27FC236}">
                <a16:creationId xmlns:a16="http://schemas.microsoft.com/office/drawing/2014/main" id="{36A05F18-72CA-3313-FEFD-B09CAE513E9D}"/>
              </a:ext>
            </a:extLst>
          </p:cNvPr>
          <p:cNvCxnSpPr>
            <a:stCxn id="4" idx="2"/>
            <a:endCxn id="5" idx="0"/>
          </p:cNvCxnSpPr>
          <p:nvPr/>
        </p:nvCxnSpPr>
        <p:spPr>
          <a:xfrm flipH="1">
            <a:off x="3293450" y="2350532"/>
            <a:ext cx="2434935" cy="1317562"/>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6A066CF-3826-FC8D-F943-CD8C765E2D8B}"/>
              </a:ext>
            </a:extLst>
          </p:cNvPr>
          <p:cNvCxnSpPr>
            <a:cxnSpLocks/>
            <a:stCxn id="6" idx="1"/>
            <a:endCxn id="5" idx="3"/>
          </p:cNvCxnSpPr>
          <p:nvPr/>
        </p:nvCxnSpPr>
        <p:spPr>
          <a:xfrm flipH="1">
            <a:off x="3920384" y="3852760"/>
            <a:ext cx="3708566" cy="0"/>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4BE656B-99DA-ACF7-28F9-904855ACA9CD}"/>
              </a:ext>
            </a:extLst>
          </p:cNvPr>
          <p:cNvCxnSpPr>
            <a:cxnSpLocks/>
            <a:stCxn id="4" idx="2"/>
            <a:endCxn id="6" idx="0"/>
          </p:cNvCxnSpPr>
          <p:nvPr/>
        </p:nvCxnSpPr>
        <p:spPr>
          <a:xfrm>
            <a:off x="5728385" y="2350532"/>
            <a:ext cx="2607650" cy="1317562"/>
          </a:xfrm>
          <a:prstGeom prst="straightConnector1">
            <a:avLst/>
          </a:prstGeom>
          <a:ln w="38100">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929E4AF-3216-BCB7-0825-8E46602D8EF2}"/>
              </a:ext>
            </a:extLst>
          </p:cNvPr>
          <p:cNvSpPr txBox="1"/>
          <p:nvPr/>
        </p:nvSpPr>
        <p:spPr>
          <a:xfrm>
            <a:off x="6781800" y="2514600"/>
            <a:ext cx="1867819" cy="369332"/>
          </a:xfrm>
          <a:prstGeom prst="rect">
            <a:avLst/>
          </a:prstGeom>
          <a:solidFill>
            <a:schemeClr val="accent3">
              <a:lumMod val="20000"/>
              <a:lumOff val="80000"/>
            </a:schemeClr>
          </a:solidFill>
          <a:ln>
            <a:solidFill>
              <a:schemeClr val="accent3">
                <a:lumMod val="75000"/>
              </a:schemeClr>
            </a:solidFill>
          </a:ln>
        </p:spPr>
        <p:txBody>
          <a:bodyPr wrap="none" rtlCol="0">
            <a:spAutoFit/>
          </a:bodyPr>
          <a:lstStyle/>
          <a:p>
            <a:r>
              <a:rPr lang="en-CA" b="1" dirty="0"/>
              <a:t>Moral hazard!</a:t>
            </a:r>
          </a:p>
        </p:txBody>
      </p:sp>
    </p:spTree>
    <p:extLst>
      <p:ext uri="{BB962C8B-B14F-4D97-AF65-F5344CB8AC3E}">
        <p14:creationId xmlns:p14="http://schemas.microsoft.com/office/powerpoint/2010/main" val="13000042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1"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42683050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1"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𝐻</m:t>
                          </m:r>
                        </m:e>
                        <m:sub>
                          <m:r>
                            <a:rPr lang="en-US" sz="2400" b="0" i="1" smtClean="0">
                              <a:solidFill>
                                <a:schemeClr val="tx1"/>
                              </a:solidFill>
                              <a:latin typeface="Cambria Math" panose="02040503050406030204" pitchFamily="18" charset="0"/>
                              <a:cs typeface="Times New Roman" panose="02020603050405020304" pitchFamily="18" charset="0"/>
                            </a:rPr>
                            <m:t>𝑚</m:t>
                          </m:r>
                        </m:sub>
                      </m:sSub>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𝐻</m:t>
                          </m:r>
                        </m:sub>
                      </m:sSub>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𝔼</m:t>
                      </m:r>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sub>
                      </m:sSub>
                      <m:r>
                        <a:rPr lang="en-US" sz="2400" b="0" i="1"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How do we interpret this?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3896181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a:t>
                </a:r>
              </a:p>
              <a:p>
                <a:pPr marL="274320" lvl="1" indent="0">
                  <a:buNone/>
                </a:pPr>
                <a14:m>
                  <m:oMathPara xmlns:m="http://schemas.openxmlformats.org/officeDocument/2006/math">
                    <m:oMathParaPr>
                      <m:jc m:val="centerGroup"/>
                    </m:oMathParaPr>
                    <m:oMath xmlns:m="http://schemas.openxmlformats.org/officeDocument/2006/math">
                      <m:func>
                        <m:funcPr>
                          <m:ctrlPr>
                            <a:rPr lang="en-US" sz="2400" b="0" i="1" smtClean="0">
                              <a:solidFill>
                                <a:schemeClr val="tx1"/>
                              </a:solidFill>
                              <a:latin typeface="Cambria Math" panose="02040503050406030204" pitchFamily="18" charset="0"/>
                              <a:cs typeface="Times New Roman" panose="02020603050405020304" pitchFamily="18" charset="0"/>
                            </a:rPr>
                          </m:ctrlPr>
                        </m:funcPr>
                        <m:fName>
                          <m:limLow>
                            <m:limLowPr>
                              <m:ctrlPr>
                                <a:rPr lang="en-US" sz="2400" b="0" i="1" smtClean="0">
                                  <a:solidFill>
                                    <a:schemeClr val="tx1"/>
                                  </a:solidFill>
                                  <a:latin typeface="Cambria Math" panose="02040503050406030204" pitchFamily="18" charset="0"/>
                                  <a:cs typeface="Times New Roman" panose="02020603050405020304" pitchFamily="18" charset="0"/>
                                </a:rPr>
                              </m:ctrlPr>
                            </m:limLowPr>
                            <m:e>
                              <m:r>
                                <m:rPr>
                                  <m:sty m:val="p"/>
                                </m:rPr>
                                <a:rPr lang="en-US" sz="2400" b="0" i="0" smtClean="0">
                                  <a:solidFill>
                                    <a:schemeClr val="tx1"/>
                                  </a:solidFill>
                                  <a:latin typeface="Cambria Math" panose="02040503050406030204" pitchFamily="18" charset="0"/>
                                  <a:cs typeface="Times New Roman" panose="02020603050405020304" pitchFamily="18" charset="0"/>
                                </a:rPr>
                                <m:t>max</m:t>
                              </m:r>
                            </m:e>
                            <m:lim>
                              <m:r>
                                <m:rPr>
                                  <m:sty m:val="p"/>
                                </m:rPr>
                                <a:rPr lang="en-US" sz="2400" b="0" i="0" smtClean="0">
                                  <a:solidFill>
                                    <a:schemeClr val="tx1"/>
                                  </a:solidFill>
                                  <a:latin typeface="Cambria Math" panose="02040503050406030204" pitchFamily="18" charset="0"/>
                                  <a:cs typeface="Times New Roman" panose="02020603050405020304" pitchFamily="18" charset="0"/>
                                </a:rPr>
                                <m:t>m</m:t>
                              </m:r>
                              <m:d>
                                <m:dPr>
                                  <m:ctrlPr>
                                    <a:rPr lang="en-US" sz="2400" b="0" i="1" smtClean="0">
                                      <a:solidFill>
                                        <a:schemeClr val="tx1"/>
                                      </a:solidFill>
                                      <a:latin typeface="Cambria Math" panose="02040503050406030204" pitchFamily="18" charset="0"/>
                                      <a:cs typeface="Times New Roman" panose="02020603050405020304" pitchFamily="18" charset="0"/>
                                    </a:rPr>
                                  </m:ctrlPr>
                                </m:dPr>
                                <m:e>
                                  <m:r>
                                    <m:rPr>
                                      <m:sty m:val="p"/>
                                    </m:rPr>
                                    <a:rPr lang="en-US" sz="2400" b="0" i="0" smtClean="0">
                                      <a:solidFill>
                                        <a:schemeClr val="tx1"/>
                                      </a:solidFill>
                                      <a:latin typeface="Cambria Math" panose="02040503050406030204" pitchFamily="18" charset="0"/>
                                      <a:cs typeface="Times New Roman" panose="02020603050405020304" pitchFamily="18" charset="0"/>
                                    </a:rPr>
                                    <m:t>s</m:t>
                                  </m:r>
                                </m:e>
                              </m:d>
                            </m:lim>
                          </m:limLow>
                        </m:fName>
                        <m:e>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𝑈</m:t>
                          </m:r>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𝐻</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𝑠</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𝑚</m:t>
                              </m:r>
                              <m:r>
                                <a:rPr lang="en-US" sz="2400" b="0" i="1" smtClean="0">
                                  <a:solidFill>
                                    <a:schemeClr val="tx1"/>
                                  </a:solidFill>
                                  <a:latin typeface="Cambria Math" panose="02040503050406030204" pitchFamily="18" charset="0"/>
                                  <a:cs typeface="Times New Roman" panose="02020603050405020304" pitchFamily="18" charset="0"/>
                                </a:rPr>
                                <m:t>)</m:t>
                              </m:r>
                            </m:e>
                          </m:d>
                          <m:r>
                            <a:rPr lang="en-US" sz="2400" b="0" i="1" smtClean="0">
                              <a:solidFill>
                                <a:schemeClr val="tx1"/>
                              </a:solidFill>
                              <a:latin typeface="Cambria Math" panose="02040503050406030204" pitchFamily="18" charset="0"/>
                              <a:cs typeface="Times New Roman" panose="02020603050405020304" pitchFamily="18" charset="0"/>
                            </a:rPr>
                            <m:t>𝑓</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r>
                            <a:rPr lang="en-US" sz="2400" b="0" i="1" smtClean="0">
                              <a:solidFill>
                                <a:schemeClr val="tx1"/>
                              </a:solidFill>
                              <a:latin typeface="Cambria Math" panose="02040503050406030204" pitchFamily="18" charset="0"/>
                              <a:cs typeface="Times New Roman" panose="02020603050405020304" pitchFamily="18" charset="0"/>
                            </a:rPr>
                            <m:t>𝑑𝑠</m:t>
                          </m:r>
                        </m:e>
                      </m:func>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The first order condition (with respect to what?) is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𝐻</m:t>
                          </m:r>
                        </m:e>
                        <m:sub>
                          <m:r>
                            <a:rPr lang="en-US" sz="2400" b="0" i="1" smtClean="0">
                              <a:solidFill>
                                <a:schemeClr val="tx1"/>
                              </a:solidFill>
                              <a:latin typeface="Cambria Math" panose="02040503050406030204" pitchFamily="18" charset="0"/>
                              <a:cs typeface="Times New Roman" panose="02020603050405020304" pitchFamily="18" charset="0"/>
                            </a:rPr>
                            <m:t>𝑚</m:t>
                          </m:r>
                        </m:sub>
                      </m:sSub>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𝐻</m:t>
                          </m:r>
                        </m:sub>
                      </m:sSub>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𝔼</m:t>
                      </m:r>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𝑈</m:t>
                          </m:r>
                        </m:e>
                        <m:sub>
                          <m:r>
                            <a:rPr lang="en-US" sz="2400" b="0" i="1" smtClean="0">
                              <a:solidFill>
                                <a:schemeClr val="tx1"/>
                              </a:solidFill>
                              <a:latin typeface="Cambria Math" panose="02040503050406030204" pitchFamily="18" charset="0"/>
                              <a:cs typeface="Times New Roman" panose="02020603050405020304" pitchFamily="18" charset="0"/>
                            </a:rPr>
                            <m:t>𝑦</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𝜋</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sub>
                      </m:sSub>
                      <m:r>
                        <a:rPr lang="en-US" sz="2400" b="0" i="1"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How do we interpret this? </a:t>
                </a:r>
              </a:p>
              <a:p>
                <a:pPr lvl="1"/>
                <a:r>
                  <a:rPr lang="en-US" sz="2400" dirty="0">
                    <a:solidFill>
                      <a:schemeClr val="tx1"/>
                    </a:solidFill>
                    <a:cs typeface="Times New Roman" panose="02020603050405020304" pitchFamily="18" charset="0"/>
                  </a:rPr>
                  <a:t>Hence, any kind of coinsurance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𝑚</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e>
                    </m:d>
                  </m:oMath>
                </a14:m>
                <a:r>
                  <a:rPr lang="en-US" sz="2400" dirty="0">
                    <a:solidFill>
                      <a:schemeClr val="tx1"/>
                    </a:solidFill>
                    <a:cs typeface="Times New Roman" panose="02020603050405020304" pitchFamily="18" charset="0"/>
                  </a:rPr>
                  <a:t> reduces expected utility, so can simply assign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𝑚</m:t>
                        </m:r>
                      </m:e>
                      <m:sup>
                        <m:r>
                          <a:rPr lang="en-US" sz="2400" b="0" i="1" smtClean="0">
                            <a:solidFill>
                              <a:schemeClr val="tx1"/>
                            </a:solidFill>
                            <a:latin typeface="Cambria Math" panose="02040503050406030204" pitchFamily="18" charset="0"/>
                            <a:cs typeface="Times New Roman" panose="02020603050405020304" pitchFamily="18" charset="0"/>
                          </a:rPr>
                          <m:t>∗</m:t>
                        </m:r>
                      </m:sup>
                    </m:sSup>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𝑠</m:t>
                        </m:r>
                      </m:e>
                    </m:d>
                  </m:oMath>
                </a14:m>
                <a:r>
                  <a:rPr lang="en-US" sz="2400" dirty="0">
                    <a:solidFill>
                      <a:schemeClr val="tx1"/>
                    </a:solidFill>
                    <a:cs typeface="Times New Roman" panose="02020603050405020304" pitchFamily="18" charset="0"/>
                  </a:rPr>
                  <a:t> to fully reimburse optimal spending in each state (full insurance)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213130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Individual </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To quantify loss, compare equilibrium across </a:t>
                </a:r>
                <a:r>
                  <a:rPr lang="en-US" sz="2400" b="1" dirty="0">
                    <a:solidFill>
                      <a:schemeClr val="accent3">
                        <a:lumMod val="75000"/>
                      </a:schemeClr>
                    </a:solidFill>
                    <a:cs typeface="Times New Roman" panose="02020603050405020304" pitchFamily="18" charset="0"/>
                  </a:rPr>
                  <a:t>case where illness is verifiable</a:t>
                </a:r>
                <a:r>
                  <a:rPr lang="en-US" sz="2400" b="1" dirty="0">
                    <a:cs typeface="Times New Roman" panose="02020603050405020304" pitchFamily="18" charset="0"/>
                  </a:rPr>
                  <a:t> </a:t>
                </a:r>
                <a:r>
                  <a:rPr lang="en-US" sz="2400" dirty="0">
                    <a:cs typeface="Times New Roman" panose="02020603050405020304" pitchFamily="18" charset="0"/>
                  </a:rPr>
                  <a:t>and </a:t>
                </a:r>
                <a:r>
                  <a:rPr lang="en-US" sz="2400" b="1" dirty="0">
                    <a:solidFill>
                      <a:schemeClr val="accent2">
                        <a:lumMod val="75000"/>
                      </a:schemeClr>
                    </a:solidFill>
                    <a:cs typeface="Times New Roman" panose="02020603050405020304" pitchFamily="18" charset="0"/>
                  </a:rPr>
                  <a:t>case where it is private information</a:t>
                </a:r>
              </a:p>
              <a:p>
                <a:pPr lvl="1"/>
                <a:r>
                  <a:rPr lang="en-US" sz="2400" dirty="0">
                    <a:solidFill>
                      <a:schemeClr val="tx1"/>
                    </a:solidFill>
                    <a:cs typeface="Times New Roman" panose="02020603050405020304" pitchFamily="18" charset="0"/>
                  </a:rPr>
                  <a:t>Let’s move to a continuous setup to see this more cleanly: </a:t>
                </a:r>
              </a:p>
              <a:p>
                <a:pPr lvl="1"/>
                <a:r>
                  <a:rPr lang="en-US" sz="2400" b="1" dirty="0">
                    <a:solidFill>
                      <a:schemeClr val="accent3">
                        <a:lumMod val="75000"/>
                      </a:schemeClr>
                    </a:solidFill>
                    <a:cs typeface="Times New Roman" panose="02020603050405020304" pitchFamily="18" charset="0"/>
                  </a:rPr>
                  <a:t>Case 1: First order condition </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𝐻</m:t>
                          </m:r>
                        </m:e>
                        <m:sub>
                          <m:r>
                            <a:rPr lang="en-US" sz="2400" i="1">
                              <a:solidFill>
                                <a:schemeClr val="tx1"/>
                              </a:solidFill>
                              <a:latin typeface="Cambria Math" panose="02040503050406030204" pitchFamily="18" charset="0"/>
                              <a:cs typeface="Times New Roman" panose="02020603050405020304" pitchFamily="18" charset="0"/>
                            </a:rPr>
                            <m:t>𝑚</m:t>
                          </m:r>
                        </m:sub>
                      </m:sSub>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𝐻</m:t>
                          </m:r>
                        </m:sub>
                      </m:sSub>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𝔼</m:t>
                      </m:r>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𝑦</m:t>
                          </m:r>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𝜋</m:t>
                          </m:r>
                          <m:r>
                            <a:rPr lang="en-US" sz="2400" i="1">
                              <a:solidFill>
                                <a:schemeClr val="tx1"/>
                              </a:solidFill>
                              <a:latin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cs typeface="Times New Roman" panose="02020603050405020304" pitchFamily="18" charset="0"/>
                            </a:rPr>
                            <m:t>𝑐</m:t>
                          </m:r>
                          <m:d>
                            <m:dPr>
                              <m:ctrlPr>
                                <a:rPr lang="en-US" sz="2400" i="1">
                                  <a:solidFill>
                                    <a:schemeClr val="tx1"/>
                                  </a:solidFill>
                                  <a:latin typeface="Cambria Math" panose="02040503050406030204" pitchFamily="18" charset="0"/>
                                  <a:cs typeface="Times New Roman" panose="02020603050405020304" pitchFamily="18" charset="0"/>
                                </a:rPr>
                              </m:ctrlPr>
                            </m:dPr>
                            <m:e>
                              <m:r>
                                <a:rPr lang="en-US" sz="2400" i="1">
                                  <a:solidFill>
                                    <a:schemeClr val="tx1"/>
                                  </a:solidFill>
                                  <a:latin typeface="Cambria Math" panose="02040503050406030204" pitchFamily="18" charset="0"/>
                                  <a:cs typeface="Times New Roman" panose="02020603050405020304" pitchFamily="18" charset="0"/>
                                </a:rPr>
                                <m:t>𝑚</m:t>
                              </m:r>
                              <m:d>
                                <m:dPr>
                                  <m:ctrlPr>
                                    <a:rPr lang="en-US" sz="2400" i="1">
                                      <a:solidFill>
                                        <a:schemeClr val="tx1"/>
                                      </a:solidFill>
                                      <a:latin typeface="Cambria Math" panose="02040503050406030204" pitchFamily="18" charset="0"/>
                                      <a:cs typeface="Times New Roman" panose="02020603050405020304" pitchFamily="18" charset="0"/>
                                    </a:rPr>
                                  </m:ctrlPr>
                                </m:dPr>
                                <m:e>
                                  <m:r>
                                    <a:rPr lang="en-US" sz="2400" i="1">
                                      <a:solidFill>
                                        <a:schemeClr val="tx1"/>
                                      </a:solidFill>
                                      <a:latin typeface="Cambria Math" panose="02040503050406030204" pitchFamily="18" charset="0"/>
                                      <a:cs typeface="Times New Roman" panose="02020603050405020304" pitchFamily="18" charset="0"/>
                                    </a:rPr>
                                    <m:t>𝑠</m:t>
                                  </m:r>
                                </m:e>
                              </m:d>
                            </m:e>
                          </m:d>
                        </m:sub>
                      </m:sSub>
                      <m:r>
                        <a:rPr lang="en-US" sz="2400" i="1">
                          <a:solidFill>
                            <a:schemeClr val="tx1"/>
                          </a:solidFill>
                          <a:latin typeface="Cambria Math" panose="02040503050406030204" pitchFamily="18" charset="0"/>
                          <a:cs typeface="Times New Roman" panose="02020603050405020304" pitchFamily="18" charset="0"/>
                        </a:rPr>
                        <m:t>]</m:t>
                      </m:r>
                    </m:oMath>
                  </m:oMathPara>
                </a14:m>
                <a:endParaRPr lang="en-US" sz="2400" b="0" dirty="0">
                  <a:solidFill>
                    <a:schemeClr val="accent3">
                      <a:lumMod val="75000"/>
                    </a:schemeClr>
                  </a:solidFill>
                  <a:cs typeface="Times New Roman" panose="02020603050405020304" pitchFamily="18" charset="0"/>
                </a:endParaRPr>
              </a:p>
              <a:p>
                <a:pPr lvl="1"/>
                <a:r>
                  <a:rPr lang="en-US" sz="2400" b="1" dirty="0">
                    <a:solidFill>
                      <a:schemeClr val="accent2">
                        <a:lumMod val="75000"/>
                      </a:schemeClr>
                    </a:solidFill>
                    <a:cs typeface="Times New Roman" panose="02020603050405020304" pitchFamily="18" charset="0"/>
                  </a:rPr>
                  <a:t>Case 2: Now illness is unverifiable, so FOC is:</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𝐻</m:t>
                          </m:r>
                        </m:e>
                        <m:sub>
                          <m:r>
                            <a:rPr lang="en-US" sz="2400" i="1">
                              <a:solidFill>
                                <a:schemeClr val="tx1"/>
                              </a:solidFill>
                              <a:latin typeface="Cambria Math" panose="02040503050406030204" pitchFamily="18" charset="0"/>
                              <a:cs typeface="Times New Roman" panose="02020603050405020304" pitchFamily="18" charset="0"/>
                            </a:rPr>
                            <m:t>𝑚</m:t>
                          </m:r>
                        </m:sub>
                      </m:sSub>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𝑈</m:t>
                          </m:r>
                        </m:e>
                        <m:sub>
                          <m:r>
                            <a:rPr lang="en-US" sz="2400" i="1">
                              <a:solidFill>
                                <a:schemeClr val="tx1"/>
                              </a:solidFill>
                              <a:latin typeface="Cambria Math" panose="02040503050406030204" pitchFamily="18" charset="0"/>
                              <a:cs typeface="Times New Roman" panose="02020603050405020304" pitchFamily="18" charset="0"/>
                            </a:rPr>
                            <m:t>𝐻</m:t>
                          </m:r>
                        </m:sub>
                      </m:sSub>
                      <m:r>
                        <a:rPr lang="en-US" sz="2400" i="1">
                          <a:solidFill>
                            <a:schemeClr val="tx1"/>
                          </a:solidFill>
                          <a:latin typeface="Cambria Math" panose="02040503050406030204" pitchFamily="18" charset="0"/>
                          <a:cs typeface="Times New Roman" panose="02020603050405020304" pitchFamily="18" charset="0"/>
                        </a:rPr>
                        <m:t>=</m:t>
                      </m:r>
                      <m:sSup>
                        <m:sSup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𝑐</m:t>
                          </m:r>
                        </m:e>
                        <m:sup>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sup>
                      </m:sSup>
                      <m:d>
                        <m:d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𝑚</m:t>
                          </m:r>
                        </m:e>
                      </m:d>
                      <m:sSub>
                        <m:sSub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𝑈</m:t>
                          </m:r>
                        </m:e>
                        <m:sub>
                          <m:r>
                            <a:rPr lang="en-US" sz="2400" b="0" i="1" smtClean="0">
                              <a:solidFill>
                                <a:schemeClr val="accent2">
                                  <a:lumMod val="75000"/>
                                </a:schemeClr>
                              </a:solidFill>
                              <a:latin typeface="Cambria Math" panose="02040503050406030204" pitchFamily="18" charset="0"/>
                              <a:cs typeface="Times New Roman" panose="02020603050405020304" pitchFamily="18" charset="0"/>
                            </a:rPr>
                            <m:t>𝑠</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𝑦</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𝜋</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𝑐</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𝑚</m:t>
                          </m:r>
                          <m:d>
                            <m:dPr>
                              <m:ctrlPr>
                                <a:rPr lang="en-US" sz="2400" b="0" i="1" smtClean="0">
                                  <a:solidFill>
                                    <a:schemeClr val="accent2">
                                      <a:lumMod val="75000"/>
                                    </a:schemeClr>
                                  </a:solidFill>
                                  <a:latin typeface="Cambria Math" panose="02040503050406030204" pitchFamily="18" charset="0"/>
                                  <a:cs typeface="Times New Roman" panose="02020603050405020304" pitchFamily="18" charset="0"/>
                                </a:rPr>
                              </m:ctrlPr>
                            </m:dPr>
                            <m:e>
                              <m:r>
                                <a:rPr lang="en-US" sz="2400" b="0" i="1" smtClean="0">
                                  <a:solidFill>
                                    <a:schemeClr val="accent2">
                                      <a:lumMod val="75000"/>
                                    </a:schemeClr>
                                  </a:solidFill>
                                  <a:latin typeface="Cambria Math" panose="02040503050406030204" pitchFamily="18" charset="0"/>
                                  <a:cs typeface="Times New Roman" panose="02020603050405020304" pitchFamily="18" charset="0"/>
                                </a:rPr>
                                <m:t>𝑠</m:t>
                              </m:r>
                            </m:e>
                          </m:d>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sub>
                      </m:sSub>
                      <m:r>
                        <a:rPr lang="en-US" sz="2400" b="0" i="1" smtClean="0">
                          <a:solidFill>
                            <a:schemeClr val="accent2">
                              <a:lumMod val="75000"/>
                            </a:schemeClr>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𝑓𝑜𝑟</m:t>
                      </m:r>
                      <m:r>
                        <a:rPr lang="en-US" sz="2400" b="0" i="1" smtClean="0">
                          <a:solidFill>
                            <a:schemeClr val="tx1"/>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𝑒𝑎𝑐h</m:t>
                      </m:r>
                      <m:r>
                        <a:rPr lang="en-US" sz="2400" b="0" i="1" smtClean="0">
                          <a:solidFill>
                            <a:schemeClr val="tx1"/>
                          </a:solidFill>
                          <a:latin typeface="Cambria Math" panose="02040503050406030204" pitchFamily="18" charset="0"/>
                          <a:cs typeface="Times New Roman" panose="02020603050405020304" pitchFamily="18" charset="0"/>
                        </a:rPr>
                        <m:t> </m:t>
                      </m:r>
                      <m:r>
                        <a:rPr lang="en-US" sz="2400" b="0" i="1" smtClean="0">
                          <a:solidFill>
                            <a:schemeClr val="tx1"/>
                          </a:solidFill>
                          <a:latin typeface="Cambria Math" panose="02040503050406030204" pitchFamily="18" charset="0"/>
                          <a:cs typeface="Times New Roman" panose="02020603050405020304" pitchFamily="18" charset="0"/>
                        </a:rPr>
                        <m:t>𝑠</m:t>
                      </m:r>
                    </m:oMath>
                  </m:oMathPara>
                </a14:m>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Now marginal cost of care directly affects equilibrium </a:t>
                </a:r>
              </a:p>
              <a:p>
                <a:pPr lvl="1"/>
                <a:r>
                  <a:rPr lang="en-US" sz="2400" dirty="0">
                    <a:solidFill>
                      <a:schemeClr val="tx1"/>
                    </a:solidFill>
                    <a:cs typeface="Times New Roman" panose="02020603050405020304" pitchFamily="18" charset="0"/>
                  </a:rPr>
                  <a:t>Any insurance (where </a:t>
                </a:r>
                <a14:m>
                  <m:oMath xmlns:m="http://schemas.openxmlformats.org/officeDocument/2006/math">
                    <m:sSup>
                      <m:sSupPr>
                        <m:ctrlPr>
                          <a:rPr lang="en-US" sz="2400" b="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𝑐</m:t>
                        </m:r>
                      </m:e>
                      <m:sup>
                        <m:r>
                          <a:rPr lang="en-US" sz="2400" b="0" i="1" smtClean="0">
                            <a:solidFill>
                              <a:schemeClr val="tx1"/>
                            </a:solidFill>
                            <a:latin typeface="Cambria Math" panose="02040503050406030204" pitchFamily="18" charset="0"/>
                            <a:cs typeface="Times New Roman" panose="02020603050405020304" pitchFamily="18" charset="0"/>
                          </a:rPr>
                          <m:t>′</m:t>
                        </m:r>
                      </m:sup>
                    </m:sSup>
                    <m:r>
                      <a:rPr lang="en-US" sz="2400" b="0" i="1" smtClean="0">
                        <a:solidFill>
                          <a:schemeClr val="tx1"/>
                        </a:solidFill>
                        <a:latin typeface="Cambria Math" panose="02040503050406030204" pitchFamily="18" charset="0"/>
                        <a:cs typeface="Times New Roman" panose="02020603050405020304" pitchFamily="18" charset="0"/>
                      </a:rPr>
                      <m:t>&lt;1)</m:t>
                    </m:r>
                  </m:oMath>
                </a14:m>
                <a:r>
                  <a:rPr lang="en-US" sz="2400" dirty="0">
                    <a:solidFill>
                      <a:schemeClr val="tx1"/>
                    </a:solidFill>
                    <a:cs typeface="Times New Roman" panose="02020603050405020304" pitchFamily="18" charset="0"/>
                  </a:rPr>
                  <a:t> increases consumption!</a:t>
                </a:r>
              </a:p>
              <a:p>
                <a:pPr lvl="1"/>
                <a:r>
                  <a:rPr lang="en-US" sz="2400" dirty="0">
                    <a:solidFill>
                      <a:schemeClr val="tx1"/>
                    </a:solidFill>
                    <a:cs typeface="Times New Roman" panose="02020603050405020304" pitchFamily="18" charset="0"/>
                  </a:rPr>
                  <a:t>Does this make the individual worse off? </a:t>
                </a:r>
                <a:r>
                  <a:rPr lang="en-US" sz="2400" b="1" u="sng" dirty="0">
                    <a:solidFill>
                      <a:srgbClr val="7030A0"/>
                    </a:solidFill>
                    <a:cs typeface="Times New Roman" panose="02020603050405020304" pitchFamily="18" charset="0"/>
                  </a:rPr>
                  <a:t>Maybe, maybe not!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066800"/>
                <a:ext cx="10287000" cy="5453807"/>
              </a:xfrm>
              <a:blipFill>
                <a:blip r:embed="rId3"/>
                <a:stretch>
                  <a:fillRect t="-1564"/>
                </a:stretch>
              </a:blipFill>
            </p:spPr>
            <p:txBody>
              <a:bodyPr/>
              <a:lstStyle/>
              <a:p>
                <a:r>
                  <a:rPr lang="en-US">
                    <a:noFill/>
                  </a:rPr>
                  <a:t> </a:t>
                </a:r>
              </a:p>
            </p:txBody>
          </p:sp>
        </mc:Fallback>
      </mc:AlternateContent>
    </p:spTree>
    <p:extLst>
      <p:ext uri="{BB962C8B-B14F-4D97-AF65-F5344CB8AC3E}">
        <p14:creationId xmlns:p14="http://schemas.microsoft.com/office/powerpoint/2010/main" val="2387063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Loss from Moral Hazard: Social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There is a tradeoff between </a:t>
            </a:r>
            <a:r>
              <a:rPr lang="en-US" sz="2400" b="1" dirty="0">
                <a:solidFill>
                  <a:schemeClr val="accent2">
                    <a:lumMod val="75000"/>
                  </a:schemeClr>
                </a:solidFill>
                <a:cs typeface="Times New Roman" panose="02020603050405020304" pitchFamily="18" charset="0"/>
              </a:rPr>
              <a:t>risk protection </a:t>
            </a:r>
            <a:r>
              <a:rPr lang="en-US" sz="2400" dirty="0">
                <a:cs typeface="Times New Roman" panose="02020603050405020304" pitchFamily="18" charset="0"/>
              </a:rPr>
              <a:t>and </a:t>
            </a:r>
            <a:r>
              <a:rPr lang="en-US" sz="2400" b="1" dirty="0">
                <a:solidFill>
                  <a:schemeClr val="accent3">
                    <a:lumMod val="75000"/>
                  </a:schemeClr>
                </a:solidFill>
                <a:cs typeface="Times New Roman" panose="02020603050405020304" pitchFamily="18" charset="0"/>
              </a:rPr>
              <a:t>moral hazard</a:t>
            </a:r>
          </a:p>
          <a:p>
            <a:pPr lvl="1"/>
            <a:r>
              <a:rPr lang="en-US" sz="2400" dirty="0">
                <a:solidFill>
                  <a:schemeClr val="tx1"/>
                </a:solidFill>
                <a:cs typeface="Times New Roman" panose="02020603050405020304" pitchFamily="18" charset="0"/>
              </a:rPr>
              <a:t>More you try to protect, more people will over-consume!</a:t>
            </a: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Source: Manning &amp; Marquis (1996, </a:t>
            </a:r>
            <a:r>
              <a:rPr lang="en-US" sz="2400" i="1" dirty="0">
                <a:solidFill>
                  <a:schemeClr val="tx1"/>
                </a:solidFill>
                <a:cs typeface="Times New Roman" panose="02020603050405020304" pitchFamily="18" charset="0"/>
              </a:rPr>
              <a:t>JHE</a:t>
            </a:r>
            <a:r>
              <a:rPr lang="en-US" sz="2400" dirty="0">
                <a:solidFill>
                  <a:schemeClr val="tx1"/>
                </a:solidFill>
                <a:cs typeface="Times New Roman" panose="02020603050405020304" pitchFamily="18" charset="0"/>
              </a:rPr>
              <a:t>)</a:t>
            </a:r>
          </a:p>
        </p:txBody>
      </p:sp>
      <p:pic>
        <p:nvPicPr>
          <p:cNvPr id="5" name="Picture 4">
            <a:extLst>
              <a:ext uri="{FF2B5EF4-FFF2-40B4-BE49-F238E27FC236}">
                <a16:creationId xmlns:a16="http://schemas.microsoft.com/office/drawing/2014/main" id="{AEB854B9-AB26-8584-8824-08D7AE2537F0}"/>
              </a:ext>
            </a:extLst>
          </p:cNvPr>
          <p:cNvPicPr>
            <a:picLocks noChangeAspect="1"/>
          </p:cNvPicPr>
          <p:nvPr/>
        </p:nvPicPr>
        <p:blipFill>
          <a:blip r:embed="rId3"/>
          <a:stretch>
            <a:fillRect/>
          </a:stretch>
        </p:blipFill>
        <p:spPr>
          <a:xfrm>
            <a:off x="1211893" y="2028400"/>
            <a:ext cx="9564251" cy="3077000"/>
          </a:xfrm>
          <a:prstGeom prst="rect">
            <a:avLst/>
          </a:prstGeom>
        </p:spPr>
      </p:pic>
    </p:spTree>
    <p:extLst>
      <p:ext uri="{BB962C8B-B14F-4D97-AF65-F5344CB8AC3E}">
        <p14:creationId xmlns:p14="http://schemas.microsoft.com/office/powerpoint/2010/main" val="4090638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Risk Aversion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799"/>
            <a:ext cx="10210800" cy="6400800"/>
          </a:xfrm>
        </p:spPr>
        <p:txBody>
          <a:bodyPr>
            <a:normAutofit/>
          </a:bodyPr>
          <a:lstStyle/>
          <a:p>
            <a:r>
              <a:rPr lang="en-US" sz="2400" dirty="0">
                <a:latin typeface="Times New Roman" panose="02020603050405020304" pitchFamily="18" charset="0"/>
                <a:cs typeface="Times New Roman" panose="02020603050405020304" pitchFamily="18" charset="0"/>
              </a:rPr>
              <a:t>How do we model someone being </a:t>
            </a:r>
            <a:r>
              <a:rPr lang="en-US" sz="2400" b="1" dirty="0">
                <a:latin typeface="Times New Roman" panose="02020603050405020304" pitchFamily="18" charset="0"/>
                <a:cs typeface="Times New Roman" panose="02020603050405020304" pitchFamily="18" charset="0"/>
              </a:rPr>
              <a:t>risk averse? </a:t>
            </a:r>
            <a:endParaRPr lang="en-US" sz="2000" dirty="0">
              <a:latin typeface="Times New Roman" panose="02020603050405020304" pitchFamily="18" charset="0"/>
              <a:cs typeface="Times New Roman" panose="02020603050405020304" pitchFamily="18" charset="0"/>
            </a:endParaRPr>
          </a:p>
          <a:p>
            <a:pPr lvl="1"/>
            <a:endParaRPr lang="en-US" sz="2200" dirty="0">
              <a:cs typeface="Times New Roman" panose="02020603050405020304" pitchFamily="18" charset="0"/>
            </a:endParaRPr>
          </a:p>
        </p:txBody>
      </p:sp>
      <p:pic>
        <p:nvPicPr>
          <p:cNvPr id="2050" name="Picture 2" descr="Risk aversion - Wikipedia">
            <a:extLst>
              <a:ext uri="{FF2B5EF4-FFF2-40B4-BE49-F238E27FC236}">
                <a16:creationId xmlns:a16="http://schemas.microsoft.com/office/drawing/2014/main" id="{6A9A26B5-F7C4-DB6C-C983-2DAA6C1CD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1" y="1524000"/>
            <a:ext cx="5668155"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688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Model Takeaways!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2951834"/>
          </a:xfrm>
          <a:prstGeom prst="rect">
            <a:avLst/>
          </a:prstGeom>
          <a:noFill/>
        </p:spPr>
        <p:txBody>
          <a:bodyPr wrap="square" rtlCol="0">
            <a:spAutoFit/>
          </a:bodyPr>
          <a:lstStyle/>
          <a:p>
            <a:pPr marL="342900" indent="-342900">
              <a:lnSpc>
                <a:spcPct val="150000"/>
              </a:lnSpc>
              <a:buFont typeface="+mj-lt"/>
              <a:buAutoNum type="arabicPeriod"/>
            </a:pPr>
            <a:r>
              <a:rPr lang="en-US" sz="3200" dirty="0"/>
              <a:t>What is the contribution of the research overall? </a:t>
            </a:r>
          </a:p>
          <a:p>
            <a:pPr marL="342900" indent="-342900">
              <a:lnSpc>
                <a:spcPct val="150000"/>
              </a:lnSpc>
              <a:buFont typeface="+mj-lt"/>
              <a:buAutoNum type="arabicPeriod"/>
            </a:pPr>
            <a:r>
              <a:rPr lang="en-US" sz="3200" dirty="0"/>
              <a:t>How does the theoretical model fit into (1)? </a:t>
            </a:r>
          </a:p>
          <a:p>
            <a:pPr marL="342900" indent="-342900">
              <a:lnSpc>
                <a:spcPct val="150000"/>
              </a:lnSpc>
              <a:buFont typeface="+mj-lt"/>
              <a:buAutoNum type="arabicPeriod"/>
            </a:pPr>
            <a:r>
              <a:rPr lang="en-US" sz="3200" dirty="0"/>
              <a:t>Where is the model’s </a:t>
            </a:r>
            <a:r>
              <a:rPr lang="en-US" sz="3200" b="1" dirty="0"/>
              <a:t>cleverness</a:t>
            </a:r>
            <a:r>
              <a:rPr lang="en-US" sz="3200" dirty="0"/>
              <a:t>? </a:t>
            </a:r>
          </a:p>
          <a:p>
            <a:pPr marL="342900" indent="-342900">
              <a:lnSpc>
                <a:spcPct val="150000"/>
              </a:lnSpc>
              <a:buFont typeface="+mj-lt"/>
              <a:buAutoNum type="arabicPeriod"/>
            </a:pPr>
            <a:r>
              <a:rPr lang="en-US" sz="3200" dirty="0"/>
              <a:t>Where is the model </a:t>
            </a:r>
            <a:r>
              <a:rPr lang="en-US" sz="3200" b="1" dirty="0"/>
              <a:t>lacking </a:t>
            </a:r>
            <a:r>
              <a:rPr lang="en-US" sz="3200" dirty="0"/>
              <a:t>for me? </a:t>
            </a:r>
          </a:p>
        </p:txBody>
      </p:sp>
    </p:spTree>
    <p:extLst>
      <p:ext uri="{BB962C8B-B14F-4D97-AF65-F5344CB8AC3E}">
        <p14:creationId xmlns:p14="http://schemas.microsoft.com/office/powerpoint/2010/main" val="20341691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(Some) Empirical Evidence</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28051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Other Key Takeaways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Hence, existence, magnitude, and nature of moral hazard response is a key input into optimal design of insurance</a:t>
            </a:r>
          </a:p>
          <a:p>
            <a:pPr lvl="1"/>
            <a:r>
              <a:rPr lang="en-US" sz="2400" dirty="0">
                <a:cs typeface="Times New Roman" panose="02020603050405020304" pitchFamily="18" charset="0"/>
              </a:rPr>
              <a:t>Could high health spending be reduced through </a:t>
            </a:r>
            <a:r>
              <a:rPr lang="en-US" sz="2400" b="1" dirty="0">
                <a:cs typeface="Times New Roman" panose="02020603050405020304" pitchFamily="18" charset="0"/>
              </a:rPr>
              <a:t>consumer cost sharing?</a:t>
            </a:r>
          </a:p>
          <a:p>
            <a:pPr lvl="2"/>
            <a:r>
              <a:rPr lang="en-US" sz="2200" dirty="0">
                <a:cs typeface="Times New Roman" panose="02020603050405020304" pitchFamily="18" charset="0"/>
              </a:rPr>
              <a:t>High-deductible health plans</a:t>
            </a:r>
          </a:p>
          <a:p>
            <a:pPr lvl="2"/>
            <a:r>
              <a:rPr lang="en-US" sz="2200" dirty="0">
                <a:cs typeface="Times New Roman" panose="02020603050405020304" pitchFamily="18" charset="0"/>
              </a:rPr>
              <a:t>Managed care</a:t>
            </a:r>
          </a:p>
          <a:p>
            <a:pPr lvl="2"/>
            <a:endParaRPr lang="en-US" sz="2200" dirty="0">
              <a:cs typeface="Times New Roman" panose="02020603050405020304" pitchFamily="18" charset="0"/>
            </a:endParaRPr>
          </a:p>
        </p:txBody>
      </p:sp>
    </p:spTree>
    <p:extLst>
      <p:ext uri="{BB962C8B-B14F-4D97-AF65-F5344CB8AC3E}">
        <p14:creationId xmlns:p14="http://schemas.microsoft.com/office/powerpoint/2010/main" val="1239105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Ways to Combat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Managed care</a:t>
            </a:r>
          </a:p>
          <a:p>
            <a:pPr lvl="1"/>
            <a:r>
              <a:rPr lang="en-US" sz="2400" b="1" dirty="0">
                <a:cs typeface="Times New Roman" panose="02020603050405020304" pitchFamily="18" charset="0"/>
              </a:rPr>
              <a:t>Adjusted insurance contracts</a:t>
            </a:r>
          </a:p>
        </p:txBody>
      </p:sp>
      <p:pic>
        <p:nvPicPr>
          <p:cNvPr id="5" name="Picture 4">
            <a:extLst>
              <a:ext uri="{FF2B5EF4-FFF2-40B4-BE49-F238E27FC236}">
                <a16:creationId xmlns:a16="http://schemas.microsoft.com/office/drawing/2014/main" id="{7C38B665-227F-0EF0-B354-021293A59557}"/>
              </a:ext>
            </a:extLst>
          </p:cNvPr>
          <p:cNvPicPr>
            <a:picLocks noChangeAspect="1"/>
          </p:cNvPicPr>
          <p:nvPr/>
        </p:nvPicPr>
        <p:blipFill>
          <a:blip r:embed="rId3"/>
          <a:stretch>
            <a:fillRect/>
          </a:stretch>
        </p:blipFill>
        <p:spPr>
          <a:xfrm>
            <a:off x="1142999" y="1975387"/>
            <a:ext cx="7143805" cy="4545220"/>
          </a:xfrm>
          <a:prstGeom prst="rect">
            <a:avLst/>
          </a:prstGeom>
        </p:spPr>
      </p:pic>
    </p:spTree>
    <p:extLst>
      <p:ext uri="{BB962C8B-B14F-4D97-AF65-F5344CB8AC3E}">
        <p14:creationId xmlns:p14="http://schemas.microsoft.com/office/powerpoint/2010/main" val="4425298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878675" y="228600"/>
            <a:ext cx="3075836" cy="1366141"/>
          </a:xfrm>
        </p:spPr>
        <p:txBody>
          <a:bodyPr>
            <a:normAutofit/>
          </a:bodyPr>
          <a:lstStyle/>
          <a:p>
            <a:r>
              <a:rPr lang="en-US" sz="3200" dirty="0">
                <a:cs typeface="Times New Roman" panose="02020603050405020304" pitchFamily="18" charset="0"/>
              </a:rPr>
              <a:t>Cost-Sharing in Practice </a:t>
            </a:r>
            <a:endParaRPr lang="en-US" sz="3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B76ABE3-A2D7-0A35-387E-8521C77CA5D7}"/>
              </a:ext>
            </a:extLst>
          </p:cNvPr>
          <p:cNvPicPr>
            <a:picLocks noChangeAspect="1"/>
          </p:cNvPicPr>
          <p:nvPr/>
        </p:nvPicPr>
        <p:blipFill>
          <a:blip r:embed="rId3"/>
          <a:stretch>
            <a:fillRect/>
          </a:stretch>
        </p:blipFill>
        <p:spPr>
          <a:xfrm>
            <a:off x="633998" y="801868"/>
            <a:ext cx="6927007" cy="5264524"/>
          </a:xfrm>
          <a:prstGeom prst="rect">
            <a:avLst/>
          </a:prstGeom>
        </p:spPr>
      </p:pic>
      <p:sp>
        <p:nvSpPr>
          <p:cNvPr id="3" name="Content Placeholder 2"/>
          <p:cNvSpPr>
            <a:spLocks noGrp="1"/>
          </p:cNvSpPr>
          <p:nvPr>
            <p:ph idx="1"/>
          </p:nvPr>
        </p:nvSpPr>
        <p:spPr>
          <a:xfrm>
            <a:off x="7878675" y="1594741"/>
            <a:ext cx="3075836" cy="4585395"/>
          </a:xfrm>
        </p:spPr>
        <p:txBody>
          <a:bodyPr>
            <a:noAutofit/>
          </a:bodyPr>
          <a:lstStyle/>
          <a:p>
            <a:pPr lvl="1"/>
            <a:r>
              <a:rPr lang="en-US" sz="2200" dirty="0">
                <a:cs typeface="Times New Roman" panose="02020603050405020304" pitchFamily="18" charset="0"/>
              </a:rPr>
              <a:t>It’s complicated</a:t>
            </a:r>
          </a:p>
          <a:p>
            <a:pPr lvl="1"/>
            <a:r>
              <a:rPr lang="en-US" sz="2200" dirty="0">
                <a:cs typeface="Times New Roman" panose="02020603050405020304" pitchFamily="18" charset="0"/>
              </a:rPr>
              <a:t>Canada: “first-dollar” coverage is prohibited </a:t>
            </a:r>
            <a:r>
              <a:rPr lang="en-US" sz="2200" b="1" dirty="0">
                <a:cs typeface="Times New Roman" panose="02020603050405020304" pitchFamily="18" charset="0"/>
              </a:rPr>
              <a:t>by law </a:t>
            </a:r>
            <a:r>
              <a:rPr lang="en-US" sz="2200" dirty="0">
                <a:cs typeface="Times New Roman" panose="02020603050405020304" pitchFamily="18" charset="0"/>
              </a:rPr>
              <a:t>for most services</a:t>
            </a:r>
          </a:p>
          <a:p>
            <a:pPr lvl="1"/>
            <a:r>
              <a:rPr lang="en-US" sz="2200" dirty="0">
                <a:cs typeface="Times New Roman" panose="02020603050405020304" pitchFamily="18" charset="0"/>
              </a:rPr>
              <a:t>US: cost-sharing is on the rise</a:t>
            </a:r>
          </a:p>
          <a:p>
            <a:pPr lvl="1"/>
            <a:r>
              <a:rPr lang="en-US" sz="2200" dirty="0">
                <a:cs typeface="Times New Roman" panose="02020603050405020304" pitchFamily="18" charset="0"/>
              </a:rPr>
              <a:t>What’s the tradeoff?</a:t>
            </a:r>
          </a:p>
        </p:txBody>
      </p:sp>
      <p:sp>
        <p:nvSpPr>
          <p:cNvPr id="7" name="TextBox 6">
            <a:extLst>
              <a:ext uri="{FF2B5EF4-FFF2-40B4-BE49-F238E27FC236}">
                <a16:creationId xmlns:a16="http://schemas.microsoft.com/office/drawing/2014/main" id="{3B96F789-706D-3E12-7B93-41F5A948A947}"/>
              </a:ext>
            </a:extLst>
          </p:cNvPr>
          <p:cNvSpPr txBox="1"/>
          <p:nvPr/>
        </p:nvSpPr>
        <p:spPr>
          <a:xfrm>
            <a:off x="152400" y="6056132"/>
            <a:ext cx="10084812" cy="338554"/>
          </a:xfrm>
          <a:prstGeom prst="rect">
            <a:avLst/>
          </a:prstGeom>
          <a:noFill/>
        </p:spPr>
        <p:txBody>
          <a:bodyPr wrap="none" rtlCol="0">
            <a:spAutoFit/>
          </a:bodyPr>
          <a:lstStyle/>
          <a:p>
            <a:pPr lvl="1"/>
            <a:r>
              <a:rPr lang="en-US" sz="1600" dirty="0">
                <a:cs typeface="Times New Roman" panose="02020603050405020304" pitchFamily="18" charset="0"/>
              </a:rPr>
              <a:t>Source: </a:t>
            </a:r>
            <a:r>
              <a:rPr lang="en-US" sz="1600" dirty="0">
                <a:cs typeface="Times New Roman" panose="02020603050405020304" pitchFamily="18" charset="0"/>
                <a:hlinkClick r:id="rId4"/>
              </a:rPr>
              <a:t>https://files.kff.org/attachment/Report-Employer-Health-Benefits-2021-Annual-Survey.pdf</a:t>
            </a:r>
            <a:r>
              <a:rPr lang="en-US" sz="1600" dirty="0">
                <a:cs typeface="Times New Roman" panose="02020603050405020304" pitchFamily="18" charset="0"/>
              </a:rPr>
              <a:t> </a:t>
            </a:r>
          </a:p>
        </p:txBody>
      </p:sp>
    </p:spTree>
    <p:extLst>
      <p:ext uri="{BB962C8B-B14F-4D97-AF65-F5344CB8AC3E}">
        <p14:creationId xmlns:p14="http://schemas.microsoft.com/office/powerpoint/2010/main" val="3062762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Insurance Increases Takeup</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94BD9CB-2522-5C28-7EBE-F7FF1565B115}"/>
              </a:ext>
            </a:extLst>
          </p:cNvPr>
          <p:cNvPicPr>
            <a:picLocks noGrp="1" noChangeAspect="1"/>
          </p:cNvPicPr>
          <p:nvPr>
            <p:ph idx="1"/>
          </p:nvPr>
        </p:nvPicPr>
        <p:blipFill>
          <a:blip r:embed="rId3"/>
          <a:stretch>
            <a:fillRect/>
          </a:stretch>
        </p:blipFill>
        <p:spPr>
          <a:xfrm>
            <a:off x="609600" y="962232"/>
            <a:ext cx="8598170" cy="5652307"/>
          </a:xfrm>
        </p:spPr>
      </p:pic>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6106438" cy="369332"/>
          </a:xfrm>
          <a:prstGeom prst="rect">
            <a:avLst/>
          </a:prstGeom>
          <a:noFill/>
        </p:spPr>
        <p:txBody>
          <a:bodyPr wrap="square">
            <a:spAutoFit/>
          </a:bodyPr>
          <a:lstStyle/>
          <a:p>
            <a:r>
              <a:rPr lang="en-US" dirty="0">
                <a:cs typeface="Times New Roman" panose="02020603050405020304" pitchFamily="18" charset="0"/>
              </a:rPr>
              <a:t>Source: Einav and Finkelstein (2018)</a:t>
            </a:r>
            <a:endParaRPr lang="en-US" dirty="0"/>
          </a:p>
        </p:txBody>
      </p:sp>
    </p:spTree>
    <p:extLst>
      <p:ext uri="{BB962C8B-B14F-4D97-AF65-F5344CB8AC3E}">
        <p14:creationId xmlns:p14="http://schemas.microsoft.com/office/powerpoint/2010/main" val="9139706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287000" cy="624840"/>
          </a:xfrm>
        </p:spPr>
        <p:txBody>
          <a:bodyPr>
            <a:normAutofit fontScale="90000"/>
          </a:bodyPr>
          <a:lstStyle/>
          <a:p>
            <a:r>
              <a:rPr lang="en-US" dirty="0">
                <a:cs typeface="Times New Roman" panose="02020603050405020304" pitchFamily="18" charset="0"/>
              </a:rPr>
              <a:t>Insurance Increases Takeup…but Margins Matter!</a:t>
            </a:r>
            <a:endParaRPr lang="en-US"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8F6BE3E-FBDD-B612-32D1-2217950B5E2A}"/>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1E759DCB-5800-4CFF-3019-83B6F4A8E5D9}"/>
              </a:ext>
            </a:extLst>
          </p:cNvPr>
          <p:cNvPicPr>
            <a:picLocks noChangeAspect="1"/>
          </p:cNvPicPr>
          <p:nvPr/>
        </p:nvPicPr>
        <p:blipFill>
          <a:blip r:embed="rId3"/>
          <a:stretch>
            <a:fillRect/>
          </a:stretch>
        </p:blipFill>
        <p:spPr>
          <a:xfrm>
            <a:off x="698223" y="982064"/>
            <a:ext cx="9018701" cy="5538543"/>
          </a:xfrm>
          <a:prstGeom prst="rect">
            <a:avLst/>
          </a:prstGeom>
        </p:spPr>
      </p:pic>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6106438" cy="369332"/>
          </a:xfrm>
          <a:prstGeom prst="rect">
            <a:avLst/>
          </a:prstGeom>
          <a:noFill/>
        </p:spPr>
        <p:txBody>
          <a:bodyPr wrap="square">
            <a:spAutoFit/>
          </a:bodyPr>
          <a:lstStyle/>
          <a:p>
            <a:r>
              <a:rPr lang="en-US" dirty="0">
                <a:cs typeface="Times New Roman" panose="02020603050405020304" pitchFamily="18" charset="0"/>
              </a:rPr>
              <a:t>Source: Einav and Finkelstein (2018)</a:t>
            </a:r>
            <a:endParaRPr lang="en-US" dirty="0"/>
          </a:p>
        </p:txBody>
      </p:sp>
    </p:spTree>
    <p:extLst>
      <p:ext uri="{BB962C8B-B14F-4D97-AF65-F5344CB8AC3E}">
        <p14:creationId xmlns:p14="http://schemas.microsoft.com/office/powerpoint/2010/main" val="3192959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287000" cy="624840"/>
          </a:xfrm>
        </p:spPr>
        <p:txBody>
          <a:bodyPr>
            <a:normAutofit fontScale="90000"/>
          </a:bodyPr>
          <a:lstStyle/>
          <a:p>
            <a:r>
              <a:rPr lang="en-US" dirty="0">
                <a:cs typeface="Times New Roman" panose="02020603050405020304" pitchFamily="18" charset="0"/>
              </a:rPr>
              <a:t>Insurance Increases Takeup…but Margins Matter!</a:t>
            </a:r>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7AFEAAE-CDAE-5A66-37E8-80C194018AEE}"/>
              </a:ext>
            </a:extLst>
          </p:cNvPr>
          <p:cNvPicPr>
            <a:picLocks noGrp="1" noChangeAspect="1"/>
          </p:cNvPicPr>
          <p:nvPr>
            <p:ph idx="1"/>
          </p:nvPr>
        </p:nvPicPr>
        <p:blipFill>
          <a:blip r:embed="rId3"/>
          <a:stretch>
            <a:fillRect/>
          </a:stretch>
        </p:blipFill>
        <p:spPr>
          <a:xfrm>
            <a:off x="726930" y="962232"/>
            <a:ext cx="9141814" cy="5209968"/>
          </a:xfrm>
        </p:spPr>
      </p:pic>
      <p:sp>
        <p:nvSpPr>
          <p:cNvPr id="7" name="TextBox 6">
            <a:extLst>
              <a:ext uri="{FF2B5EF4-FFF2-40B4-BE49-F238E27FC236}">
                <a16:creationId xmlns:a16="http://schemas.microsoft.com/office/drawing/2014/main" id="{FD7D2672-E0BB-8627-F015-4BC3DA779FBE}"/>
              </a:ext>
            </a:extLst>
          </p:cNvPr>
          <p:cNvSpPr txBox="1"/>
          <p:nvPr/>
        </p:nvSpPr>
        <p:spPr>
          <a:xfrm>
            <a:off x="762000" y="6335942"/>
            <a:ext cx="6106438" cy="369332"/>
          </a:xfrm>
          <a:prstGeom prst="rect">
            <a:avLst/>
          </a:prstGeom>
          <a:noFill/>
        </p:spPr>
        <p:txBody>
          <a:bodyPr wrap="square">
            <a:spAutoFit/>
          </a:bodyPr>
          <a:lstStyle/>
          <a:p>
            <a:r>
              <a:rPr lang="en-US" dirty="0">
                <a:cs typeface="Times New Roman" panose="02020603050405020304" pitchFamily="18" charset="0"/>
              </a:rPr>
              <a:t>Source: Einav and Finkelstein (2018)</a:t>
            </a:r>
            <a:endParaRPr lang="en-US" dirty="0"/>
          </a:p>
        </p:txBody>
      </p:sp>
    </p:spTree>
    <p:extLst>
      <p:ext uri="{BB962C8B-B14F-4D97-AF65-F5344CB8AC3E}">
        <p14:creationId xmlns:p14="http://schemas.microsoft.com/office/powerpoint/2010/main" val="2533484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Other Key Takeaways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Hence, existence, magnitude, and nature of moral hazard response is a key input into optimal design of insurance</a:t>
            </a:r>
          </a:p>
          <a:p>
            <a:pPr lvl="1"/>
            <a:r>
              <a:rPr lang="en-US" sz="2400" dirty="0">
                <a:cs typeface="Times New Roman" panose="02020603050405020304" pitchFamily="18" charset="0"/>
              </a:rPr>
              <a:t>Could high health spending be reduced through </a:t>
            </a:r>
            <a:r>
              <a:rPr lang="en-US" sz="2400" b="1" dirty="0">
                <a:cs typeface="Times New Roman" panose="02020603050405020304" pitchFamily="18" charset="0"/>
              </a:rPr>
              <a:t>consumer cost sharing?</a:t>
            </a:r>
          </a:p>
          <a:p>
            <a:pPr lvl="2"/>
            <a:r>
              <a:rPr lang="en-US" sz="2200" dirty="0">
                <a:cs typeface="Times New Roman" panose="02020603050405020304" pitchFamily="18" charset="0"/>
              </a:rPr>
              <a:t>High-deductible health plans</a:t>
            </a:r>
          </a:p>
          <a:p>
            <a:pPr lvl="2"/>
            <a:r>
              <a:rPr lang="en-US" sz="2200" dirty="0">
                <a:cs typeface="Times New Roman" panose="02020603050405020304" pitchFamily="18" charset="0"/>
              </a:rPr>
              <a:t>Managed care</a:t>
            </a:r>
          </a:p>
          <a:p>
            <a:pPr lvl="2"/>
            <a:endParaRPr lang="en-US" sz="2200" dirty="0">
              <a:cs typeface="Times New Roman" panose="02020603050405020304" pitchFamily="18" charset="0"/>
            </a:endParaRPr>
          </a:p>
          <a:p>
            <a:pPr lvl="1"/>
            <a:r>
              <a:rPr lang="en-US" sz="2400" dirty="0">
                <a:cs typeface="Times New Roman" panose="02020603050405020304" pitchFamily="18" charset="0"/>
              </a:rPr>
              <a:t>For a summary of empirical work, see </a:t>
            </a:r>
            <a:r>
              <a:rPr lang="en-US" sz="2400" b="1" dirty="0" err="1">
                <a:cs typeface="Times New Roman" panose="02020603050405020304" pitchFamily="18" charset="0"/>
              </a:rPr>
              <a:t>Einav</a:t>
            </a:r>
            <a:r>
              <a:rPr lang="en-US" sz="2400" b="1" dirty="0">
                <a:cs typeface="Times New Roman" panose="02020603050405020304" pitchFamily="18" charset="0"/>
              </a:rPr>
              <a:t> and Finkelstein (2014)</a:t>
            </a:r>
          </a:p>
          <a:p>
            <a:pPr lvl="2"/>
            <a:r>
              <a:rPr lang="en-US" sz="2200" dirty="0">
                <a:cs typeface="Times New Roman" panose="02020603050405020304" pitchFamily="18" charset="0"/>
              </a:rPr>
              <a:t>Demand for health care is elastic </a:t>
            </a:r>
          </a:p>
          <a:p>
            <a:pPr lvl="2"/>
            <a:r>
              <a:rPr lang="en-US" sz="2200" dirty="0">
                <a:cs typeface="Times New Roman" panose="02020603050405020304" pitchFamily="18" charset="0"/>
              </a:rPr>
              <a:t>Individuals are overly-sensitive to current prices</a:t>
            </a:r>
          </a:p>
          <a:p>
            <a:pPr lvl="2"/>
            <a:r>
              <a:rPr lang="en-US" sz="2200" dirty="0">
                <a:cs typeface="Times New Roman" panose="02020603050405020304" pitchFamily="18" charset="0"/>
              </a:rPr>
              <a:t>Deductibles and other cost-sharing incentives don’t do much!</a:t>
            </a:r>
          </a:p>
          <a:p>
            <a:pPr lvl="2"/>
            <a:r>
              <a:rPr lang="en-US" sz="2200" dirty="0">
                <a:cs typeface="Times New Roman" panose="02020603050405020304" pitchFamily="18" charset="0"/>
              </a:rPr>
              <a:t>Behavioral responses may complicate this! (e.g., if patients don’t know prices)</a:t>
            </a:r>
          </a:p>
          <a:p>
            <a:pPr lvl="2"/>
            <a:endParaRPr lang="en-US" sz="2200" dirty="0">
              <a:cs typeface="Times New Roman" panose="02020603050405020304" pitchFamily="18" charset="0"/>
            </a:endParaRPr>
          </a:p>
        </p:txBody>
      </p:sp>
    </p:spTree>
    <p:extLst>
      <p:ext uri="{BB962C8B-B14F-4D97-AF65-F5344CB8AC3E}">
        <p14:creationId xmlns:p14="http://schemas.microsoft.com/office/powerpoint/2010/main" val="449287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Some concerns with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Are consumers forward-looking? Shouldn’t they be? </a:t>
            </a:r>
          </a:p>
          <a:p>
            <a:pPr lvl="2"/>
            <a:r>
              <a:rPr lang="en-US" sz="2000" dirty="0">
                <a:cs typeface="Times New Roman" panose="02020603050405020304" pitchFamily="18" charset="0"/>
              </a:rPr>
              <a:t>Mixed evidence here – best summary is</a:t>
            </a:r>
            <a:r>
              <a:rPr lang="en-US" sz="2000" dirty="0">
                <a:cs typeface="Times New Roman" panose="02020603050405020304" pitchFamily="18" charset="0"/>
                <a:hlinkClick r:id="rId3"/>
              </a:rPr>
              <a:t> (Hong and </a:t>
            </a:r>
            <a:r>
              <a:rPr lang="en-US" sz="2000" dirty="0" err="1">
                <a:cs typeface="Times New Roman" panose="02020603050405020304" pitchFamily="18" charset="0"/>
                <a:hlinkClick r:id="rId3"/>
              </a:rPr>
              <a:t>Mommaerts</a:t>
            </a:r>
            <a:r>
              <a:rPr lang="en-US" sz="2000" dirty="0">
                <a:cs typeface="Times New Roman" panose="02020603050405020304" pitchFamily="18" charset="0"/>
                <a:hlinkClick r:id="rId3"/>
              </a:rPr>
              <a:t>, 2022)</a:t>
            </a:r>
            <a:r>
              <a:rPr lang="en-US" sz="2000" dirty="0">
                <a:cs typeface="Times New Roman" panose="02020603050405020304" pitchFamily="18" charset="0"/>
              </a:rPr>
              <a:t> </a:t>
            </a:r>
          </a:p>
          <a:p>
            <a:pPr lvl="2"/>
            <a:endParaRPr lang="en-US" sz="2200" dirty="0">
              <a:cs typeface="Times New Roman" panose="02020603050405020304" pitchFamily="18" charset="0"/>
            </a:endParaRPr>
          </a:p>
        </p:txBody>
      </p:sp>
    </p:spTree>
    <p:extLst>
      <p:ext uri="{BB962C8B-B14F-4D97-AF65-F5344CB8AC3E}">
        <p14:creationId xmlns:p14="http://schemas.microsoft.com/office/powerpoint/2010/main" val="3098802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do we mean by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0"/>
            <a:ext cx="10210800" cy="5453807"/>
          </a:xfrm>
        </p:spPr>
        <p:txBody>
          <a:bodyPr>
            <a:normAutofit/>
          </a:bodyPr>
          <a:lstStyle/>
          <a:p>
            <a:r>
              <a:rPr lang="en-US" sz="2400">
                <a:latin typeface="Times New Roman" panose="02020603050405020304" pitchFamily="18" charset="0"/>
                <a:cs typeface="Times New Roman" panose="02020603050405020304" pitchFamily="18" charset="0"/>
              </a:rPr>
              <a:t>In economics, moral hazard </a:t>
            </a:r>
            <a:r>
              <a:rPr lang="en-US" sz="2400">
                <a:cs typeface="Times New Roman" panose="02020603050405020304" pitchFamily="18" charset="0"/>
              </a:rPr>
              <a:t>derives from </a:t>
            </a:r>
            <a:r>
              <a:rPr lang="en-US" sz="2400" b="1">
                <a:cs typeface="Times New Roman" panose="02020603050405020304" pitchFamily="18" charset="0"/>
              </a:rPr>
              <a:t>principal-agent problem</a:t>
            </a:r>
          </a:p>
          <a:p>
            <a:r>
              <a:rPr lang="en-US" sz="2400">
                <a:latin typeface="Times New Roman" panose="02020603050405020304" pitchFamily="18" charset="0"/>
                <a:cs typeface="Times New Roman" panose="02020603050405020304" pitchFamily="18" charset="0"/>
              </a:rPr>
              <a:t>Incentives are misaligned, and </a:t>
            </a:r>
            <a:r>
              <a:rPr lang="en-US" sz="2400" i="1">
                <a:cs typeface="Times New Roman" panose="02020603050405020304" pitchFamily="18" charset="0"/>
              </a:rPr>
              <a:t>information asymmetry </a:t>
            </a:r>
            <a:r>
              <a:rPr lang="en-US" sz="2400">
                <a:cs typeface="Times New Roman" panose="02020603050405020304" pitchFamily="18" charset="0"/>
              </a:rPr>
              <a:t>leads to deviations from optimal behavior</a:t>
            </a:r>
          </a:p>
          <a:p>
            <a:r>
              <a:rPr lang="en-US" sz="2400">
                <a:latin typeface="Times New Roman" panose="02020603050405020304" pitchFamily="18" charset="0"/>
                <a:cs typeface="Times New Roman" panose="02020603050405020304" pitchFamily="18" charset="0"/>
              </a:rPr>
              <a:t>Example: store manager versus employee</a:t>
            </a:r>
          </a:p>
          <a:p>
            <a:pPr lvl="1"/>
            <a:endParaRPr lang="en-US" sz="2200" dirty="0">
              <a:cs typeface="Times New Roman" panose="02020603050405020304" pitchFamily="18" charset="0"/>
            </a:endParaRPr>
          </a:p>
        </p:txBody>
      </p:sp>
      <p:pic>
        <p:nvPicPr>
          <p:cNvPr id="1026" name="Picture 2">
            <a:extLst>
              <a:ext uri="{FF2B5EF4-FFF2-40B4-BE49-F238E27FC236}">
                <a16:creationId xmlns:a16="http://schemas.microsoft.com/office/drawing/2014/main" id="{38965795-6562-1C3A-99C0-307855FBD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950" y="2110325"/>
            <a:ext cx="451485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065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Some concerns with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Are consumers forward-looking? Shouldn’t they be? </a:t>
            </a:r>
          </a:p>
          <a:p>
            <a:pPr lvl="2"/>
            <a:r>
              <a:rPr lang="en-US" sz="2000" dirty="0">
                <a:cs typeface="Times New Roman" panose="02020603050405020304" pitchFamily="18" charset="0"/>
              </a:rPr>
              <a:t>Mixed evidence here</a:t>
            </a:r>
          </a:p>
          <a:p>
            <a:pPr lvl="1"/>
            <a:r>
              <a:rPr lang="en-US" sz="2200" dirty="0">
                <a:cs typeface="Times New Roman" panose="02020603050405020304" pitchFamily="18" charset="0"/>
              </a:rPr>
              <a:t>Who is the principal, and who is the agent? </a:t>
            </a:r>
          </a:p>
          <a:p>
            <a:pPr lvl="2"/>
            <a:r>
              <a:rPr lang="en-US" sz="2000" dirty="0">
                <a:cs typeface="Times New Roman" panose="02020603050405020304" pitchFamily="18" charset="0"/>
              </a:rPr>
              <a:t>Do patients really know best? Are insurers the “agents”? How do we navigate three-way relationships?</a:t>
            </a:r>
          </a:p>
          <a:p>
            <a:pPr lvl="2"/>
            <a:endParaRPr lang="en-US" sz="2200" dirty="0">
              <a:cs typeface="Times New Roman" panose="02020603050405020304" pitchFamily="18" charset="0"/>
            </a:endParaRPr>
          </a:p>
        </p:txBody>
      </p:sp>
      <p:pic>
        <p:nvPicPr>
          <p:cNvPr id="1026" name="Picture 2" descr="Twenty-Two Gratitude-Filled Memes For The Tired Healthcare Workers -  Memebase - Funny Memes">
            <a:extLst>
              <a:ext uri="{FF2B5EF4-FFF2-40B4-BE49-F238E27FC236}">
                <a16:creationId xmlns:a16="http://schemas.microsoft.com/office/drawing/2014/main" id="{1A4FEF00-FEBC-3763-0E4C-39DBBDA71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634638"/>
            <a:ext cx="4343400" cy="3969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2852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Some concerns with moral hazard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066800"/>
            <a:ext cx="10287000" cy="5453807"/>
          </a:xfrm>
        </p:spPr>
        <p:txBody>
          <a:bodyPr>
            <a:normAutofit/>
          </a:bodyPr>
          <a:lstStyle/>
          <a:p>
            <a:pPr lvl="1"/>
            <a:r>
              <a:rPr lang="en-US" sz="2400" dirty="0">
                <a:cs typeface="Times New Roman" panose="02020603050405020304" pitchFamily="18" charset="0"/>
              </a:rPr>
              <a:t>Are consumers forward-looking? Shouldn’t they be? </a:t>
            </a:r>
          </a:p>
          <a:p>
            <a:pPr lvl="2"/>
            <a:r>
              <a:rPr lang="en-US" sz="2000" dirty="0">
                <a:cs typeface="Times New Roman" panose="02020603050405020304" pitchFamily="18" charset="0"/>
              </a:rPr>
              <a:t>Mixed evidence here</a:t>
            </a:r>
          </a:p>
          <a:p>
            <a:pPr lvl="1"/>
            <a:r>
              <a:rPr lang="en-US" sz="2200" dirty="0">
                <a:cs typeface="Times New Roman" panose="02020603050405020304" pitchFamily="18" charset="0"/>
              </a:rPr>
              <a:t>Who is the principal, and who is the agent? </a:t>
            </a:r>
          </a:p>
          <a:p>
            <a:pPr lvl="2"/>
            <a:r>
              <a:rPr lang="en-US" sz="2000" dirty="0">
                <a:cs typeface="Times New Roman" panose="02020603050405020304" pitchFamily="18" charset="0"/>
              </a:rPr>
              <a:t>Do patients really know best? Are insurers the “agents”? How do we navigate three-way relationships?</a:t>
            </a:r>
          </a:p>
          <a:p>
            <a:pPr lvl="2"/>
            <a:endParaRPr lang="en-US" sz="2200" dirty="0">
              <a:cs typeface="Times New Roman" panose="02020603050405020304" pitchFamily="18" charset="0"/>
            </a:endParaRPr>
          </a:p>
        </p:txBody>
      </p:sp>
      <p:pic>
        <p:nvPicPr>
          <p:cNvPr id="1026" name="Picture 2" descr="Twenty-Two Gratitude-Filled Memes For The Tired Healthcare Workers -  Memebase - Funny Memes">
            <a:extLst>
              <a:ext uri="{FF2B5EF4-FFF2-40B4-BE49-F238E27FC236}">
                <a16:creationId xmlns:a16="http://schemas.microsoft.com/office/drawing/2014/main" id="{1A4FEF00-FEBC-3763-0E4C-39DBBDA71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634638"/>
            <a:ext cx="4343400" cy="39692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2F42F7F-0692-8BB4-0849-E076E18E1ED4}"/>
              </a:ext>
            </a:extLst>
          </p:cNvPr>
          <p:cNvSpPr txBox="1"/>
          <p:nvPr/>
        </p:nvSpPr>
        <p:spPr>
          <a:xfrm>
            <a:off x="457200" y="3124201"/>
            <a:ext cx="3200400" cy="1200329"/>
          </a:xfrm>
          <a:prstGeom prst="rect">
            <a:avLst/>
          </a:prstGeom>
          <a:solidFill>
            <a:schemeClr val="accent2">
              <a:lumMod val="75000"/>
            </a:schemeClr>
          </a:solidFill>
          <a:ln>
            <a:solidFill>
              <a:schemeClr val="accent2">
                <a:lumMod val="50000"/>
              </a:schemeClr>
            </a:solidFill>
          </a:ln>
        </p:spPr>
        <p:txBody>
          <a:bodyPr wrap="square" rtlCol="0">
            <a:spAutoFit/>
          </a:bodyPr>
          <a:lstStyle/>
          <a:p>
            <a:r>
              <a:rPr lang="en-US" sz="1800" dirty="0">
                <a:solidFill>
                  <a:schemeClr val="bg1"/>
                </a:solidFill>
                <a:cs typeface="Times New Roman" panose="02020603050405020304" pitchFamily="18" charset="0"/>
              </a:rPr>
              <a:t>Symptomatic of larger question: how is the model useful, and where is it not? </a:t>
            </a:r>
          </a:p>
          <a:p>
            <a:endParaRPr lang="en-CA" dirty="0">
              <a:solidFill>
                <a:schemeClr val="bg1"/>
              </a:solidFill>
            </a:endParaRPr>
          </a:p>
        </p:txBody>
      </p:sp>
    </p:spTree>
    <p:extLst>
      <p:ext uri="{BB962C8B-B14F-4D97-AF65-F5344CB8AC3E}">
        <p14:creationId xmlns:p14="http://schemas.microsoft.com/office/powerpoint/2010/main" val="7017874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063386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Prices matter for demand (lol)!</a:t>
            </a:r>
          </a:p>
          <a:p>
            <a:r>
              <a:rPr lang="en-US" sz="2400" dirty="0">
                <a:cs typeface="Times New Roman" panose="02020603050405020304" pitchFamily="18" charset="0"/>
              </a:rPr>
              <a:t>If you mess with prices, you increase risk protection, but do so at the risk of increasing unnecessary consumption of services?</a:t>
            </a:r>
          </a:p>
          <a:p>
            <a:pPr marL="0" indent="0">
              <a:buNone/>
            </a:pPr>
            <a:r>
              <a:rPr lang="en-US" sz="2400" b="1" dirty="0">
                <a:solidFill>
                  <a:srgbClr val="0070C0"/>
                </a:solidFill>
                <a:cs typeface="Times New Roman" panose="02020603050405020304" pitchFamily="18" charset="0"/>
              </a:rPr>
              <a:t>Next time: adverse selection</a:t>
            </a:r>
          </a:p>
          <a:p>
            <a:r>
              <a:rPr lang="en-US" sz="2400" dirty="0">
                <a:cs typeface="Times New Roman" panose="02020603050405020304" pitchFamily="18" charset="0"/>
              </a:rPr>
              <a:t>What happens when people have private information about type? </a:t>
            </a:r>
          </a:p>
          <a:p>
            <a:r>
              <a:rPr lang="en-US" sz="2400" dirty="0">
                <a:cs typeface="Times New Roman" panose="02020603050405020304" pitchFamily="18" charset="0"/>
              </a:rPr>
              <a:t>How does this affect health choices?</a:t>
            </a:r>
          </a:p>
        </p:txBody>
      </p:sp>
    </p:spTree>
    <p:extLst>
      <p:ext uri="{BB962C8B-B14F-4D97-AF65-F5344CB8AC3E}">
        <p14:creationId xmlns:p14="http://schemas.microsoft.com/office/powerpoint/2010/main" val="2038780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What do we mean by “moral hazard”?</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066800"/>
                <a:ext cx="10210800" cy="5453807"/>
              </a:xfrm>
            </p:spPr>
            <p:txBody>
              <a:bodyPr>
                <a:normAutofit/>
              </a:bodyPr>
              <a:lstStyle/>
              <a:p>
                <a:r>
                  <a:rPr lang="en-US" sz="2400" dirty="0">
                    <a:latin typeface="Times New Roman" panose="02020603050405020304" pitchFamily="18" charset="0"/>
                    <a:cs typeface="Times New Roman" panose="02020603050405020304" pitchFamily="18" charset="0"/>
                  </a:rPr>
                  <a:t>In economics, moral hazard </a:t>
                </a:r>
                <a:r>
                  <a:rPr lang="en-US" sz="2400" dirty="0">
                    <a:cs typeface="Times New Roman" panose="02020603050405020304" pitchFamily="18" charset="0"/>
                  </a:rPr>
                  <a:t>derives from </a:t>
                </a:r>
                <a:r>
                  <a:rPr lang="en-US" sz="2400" b="1" dirty="0">
                    <a:cs typeface="Times New Roman" panose="02020603050405020304" pitchFamily="18" charset="0"/>
                  </a:rPr>
                  <a:t>principal-agent problem</a:t>
                </a:r>
              </a:p>
              <a:p>
                <a:r>
                  <a:rPr lang="en-US" sz="2400" dirty="0">
                    <a:latin typeface="Times New Roman" panose="02020603050405020304" pitchFamily="18" charset="0"/>
                    <a:cs typeface="Times New Roman" panose="02020603050405020304" pitchFamily="18" charset="0"/>
                  </a:rPr>
                  <a:t>Incentives are misaligned, and </a:t>
                </a:r>
                <a:r>
                  <a:rPr lang="en-US" sz="2400" i="1" dirty="0">
                    <a:cs typeface="Times New Roman" panose="02020603050405020304" pitchFamily="18" charset="0"/>
                  </a:rPr>
                  <a:t>information asymmetry </a:t>
                </a:r>
                <a:r>
                  <a:rPr lang="en-US" sz="2400" dirty="0">
                    <a:cs typeface="Times New Roman" panose="02020603050405020304" pitchFamily="18" charset="0"/>
                  </a:rPr>
                  <a:t>leads to deviations from optimal behavior</a:t>
                </a:r>
              </a:p>
              <a:p>
                <a:r>
                  <a:rPr lang="en-US" sz="2400" dirty="0">
                    <a:latin typeface="Times New Roman" panose="02020603050405020304" pitchFamily="18" charset="0"/>
                    <a:cs typeface="Times New Roman" panose="02020603050405020304" pitchFamily="18" charset="0"/>
                  </a:rPr>
                  <a:t>Example: store manager versus employee</a:t>
                </a:r>
              </a:p>
              <a:p>
                <a:r>
                  <a:rPr lang="en-US" sz="2400" dirty="0">
                    <a:cs typeface="Times New Roman" panose="02020603050405020304" pitchFamily="18" charset="0"/>
                  </a:rPr>
                  <a:t>Simple model: </a:t>
                </a:r>
              </a:p>
              <a:p>
                <a:pPr lvl="1"/>
                <a:r>
                  <a:rPr lang="en-US" sz="2200" dirty="0">
                    <a:cs typeface="Times New Roman" panose="02020603050405020304" pitchFamily="18" charset="0"/>
                  </a:rPr>
                  <a:t>Principal is risk neutral, and profit maximizing (e.g., manager)</a:t>
                </a:r>
              </a:p>
              <a:p>
                <a:pPr lvl="1"/>
                <a:r>
                  <a:rPr lang="en-US" sz="2200" dirty="0">
                    <a:cs typeface="Times New Roman" panose="02020603050405020304" pitchFamily="18" charset="0"/>
                  </a:rPr>
                  <a:t>Agent is risk averse and utility-maximizing </a:t>
                </a:r>
              </a:p>
              <a:p>
                <a:pPr lvl="1"/>
                <a:r>
                  <a:rPr lang="en-US" sz="2200" dirty="0">
                    <a:cs typeface="Times New Roman" panose="02020603050405020304" pitchFamily="18" charset="0"/>
                  </a:rPr>
                  <a:t>Agent chooses some effort that influences profits and utilities: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r>
                      <m:rPr>
                        <m:lit/>
                      </m:rPr>
                      <a:rPr lang="en-CA" sz="2200" b="0" i="1" smtClean="0">
                        <a:latin typeface="Cambria Math" panose="02040503050406030204" pitchFamily="18" charset="0"/>
                        <a:cs typeface="Times New Roman" panose="02020603050405020304" pitchFamily="18" charset="0"/>
                      </a:rPr>
                      <m:t>{</m:t>
                    </m:r>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r>
                      <a:rPr lang="en-CA" sz="2200" b="0" i="1" smtClean="0">
                        <a:latin typeface="Cambria Math" panose="02040503050406030204" pitchFamily="18" charset="0"/>
                        <a:cs typeface="Times New Roman" panose="02020603050405020304" pitchFamily="18" charset="0"/>
                      </a:rPr>
                      <m:t>, </m:t>
                    </m:r>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Effort is </a:t>
                </a:r>
                <a:r>
                  <a:rPr lang="en-US" sz="2200" b="1" dirty="0">
                    <a:cs typeface="Times New Roman" panose="02020603050405020304" pitchFamily="18" charset="0"/>
                  </a:rPr>
                  <a:t>unknown </a:t>
                </a:r>
                <a:r>
                  <a:rPr lang="en-US" sz="2200" dirty="0">
                    <a:cs typeface="Times New Roman" panose="02020603050405020304" pitchFamily="18" charset="0"/>
                  </a:rPr>
                  <a:t>to principal but costly for the agent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𝑔</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𝑒</m:t>
                    </m:r>
                    <m:r>
                      <a:rPr lang="en-CA"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where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𝑔</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oMath>
                </a14:m>
                <a:endParaRPr lang="en-US" sz="2200" dirty="0">
                  <a:cs typeface="Times New Roman" panose="02020603050405020304" pitchFamily="18" charset="0"/>
                </a:endParaRPr>
              </a:p>
              <a:p>
                <a:pPr lvl="1"/>
                <a:r>
                  <a:rPr lang="en-US" sz="2200" b="1" dirty="0">
                    <a:cs typeface="Times New Roman" panose="02020603050405020304" pitchFamily="18" charset="0"/>
                  </a:rPr>
                  <a:t>Main questions: </a:t>
                </a:r>
                <a:r>
                  <a:rPr lang="en-US" sz="2200" dirty="0">
                    <a:cs typeface="Times New Roman" panose="02020603050405020304" pitchFamily="18" charset="0"/>
                  </a:rPr>
                  <a:t>What is the optimal effort for the agent? Can the principal ensure that the “right” effort is chosen?</a:t>
                </a:r>
                <a:endParaRPr lang="en-US" sz="2000" dirty="0">
                  <a:latin typeface="Times New Roman" panose="02020603050405020304" pitchFamily="18" charset="0"/>
                  <a:cs typeface="Times New Roman" panose="02020603050405020304" pitchFamily="18" charset="0"/>
                </a:endParaRPr>
              </a:p>
              <a:p>
                <a:pPr lvl="1"/>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066800"/>
                <a:ext cx="10210800" cy="5453807"/>
              </a:xfrm>
              <a:blipFill>
                <a:blip r:embed="rId3"/>
                <a:stretch>
                  <a:fillRect l="-418" t="-1229"/>
                </a:stretch>
              </a:blipFill>
            </p:spPr>
            <p:txBody>
              <a:bodyPr/>
              <a:lstStyle/>
              <a:p>
                <a:r>
                  <a:rPr lang="en-CA">
                    <a:noFill/>
                  </a:rPr>
                  <a:t> </a:t>
                </a:r>
              </a:p>
            </p:txBody>
          </p:sp>
        </mc:Fallback>
      </mc:AlternateContent>
    </p:spTree>
    <p:extLst>
      <p:ext uri="{BB962C8B-B14F-4D97-AF65-F5344CB8AC3E}">
        <p14:creationId xmlns:p14="http://schemas.microsoft.com/office/powerpoint/2010/main" val="1141450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spTree>
    <p:extLst>
      <p:ext uri="{BB962C8B-B14F-4D97-AF65-F5344CB8AC3E}">
        <p14:creationId xmlns:p14="http://schemas.microsoft.com/office/powerpoint/2010/main" val="3705916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principal’s problem is then: </a:t>
                </a:r>
              </a:p>
              <a:p>
                <a:pPr marL="274320" lvl="1" indent="0">
                  <a:buNone/>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cs typeface="Times New Roman" panose="02020603050405020304" pitchFamily="18" charset="0"/>
                            </a:rPr>
                          </m:ctrlPr>
                        </m:funcPr>
                        <m:fName>
                          <m:eqArr>
                            <m:eqArrPr>
                              <m:ctrlPr>
                                <a:rPr lang="en-CA" sz="2200" i="1">
                                  <a:latin typeface="Cambria Math" panose="02040503050406030204" pitchFamily="18" charset="0"/>
                                  <a:cs typeface="Times New Roman" panose="02020603050405020304" pitchFamily="18" charset="0"/>
                                </a:rPr>
                              </m:ctrlPr>
                            </m:eqArrPr>
                            <m:e>
                              <m:func>
                                <m:funcPr>
                                  <m:ctrlPr>
                                    <a:rPr lang="en-CA" sz="2200" i="1">
                                      <a:latin typeface="Cambria Math" panose="02040503050406030204" pitchFamily="18" charset="0"/>
                                      <a:cs typeface="Times New Roman" panose="02020603050405020304" pitchFamily="18" charset="0"/>
                                    </a:rPr>
                                  </m:ctrlPr>
                                </m:funcPr>
                                <m:fName>
                                  <m:limLow>
                                    <m:limLowPr>
                                      <m:ctrlPr>
                                        <a:rPr lang="en-CA" sz="2200" i="1">
                                          <a:latin typeface="Cambria Math" panose="02040503050406030204" pitchFamily="18" charset="0"/>
                                          <a:cs typeface="Times New Roman" panose="02020603050405020304" pitchFamily="18" charset="0"/>
                                        </a:rPr>
                                      </m:ctrlPr>
                                    </m:limLowPr>
                                    <m:e>
                                      <m:r>
                                        <m:rPr>
                                          <m:sty m:val="p"/>
                                        </m:rPr>
                                        <a:rPr lang="en-CA" sz="2200">
                                          <a:latin typeface="Cambria Math" panose="02040503050406030204" pitchFamily="18" charset="0"/>
                                          <a:cs typeface="Times New Roman" panose="02020603050405020304" pitchFamily="18" charset="0"/>
                                        </a:rPr>
                                        <m:t>min</m:t>
                                      </m:r>
                                    </m:e>
                                    <m:lim>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m:t>
                                          </m:r>
                                        </m:e>
                                      </m:d>
                                    </m:lim>
                                  </m:limLow>
                                </m:fName>
                                <m:e/>
                              </m:func>
                              <m:r>
                                <a:rPr lang="en-CA" sz="2200" b="1" i="1">
                                  <a:latin typeface="Cambria Math" panose="02040503050406030204" pitchFamily="18" charset="0"/>
                                  <a:cs typeface="Times New Roman" panose="02020603050405020304" pitchFamily="18" charset="0"/>
                                </a:rPr>
                                <m:t>∫</m:t>
                              </m:r>
                              <m:r>
                                <a:rPr lang="en-CA" sz="2200" b="1" i="1">
                                  <a:latin typeface="Cambria Math" panose="02040503050406030204" pitchFamily="18" charset="0"/>
                                  <a:cs typeface="Times New Roman" panose="02020603050405020304" pitchFamily="18" charset="0"/>
                                </a:rPr>
                                <m:t>𝒘</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d>
                              <m:r>
                                <a:rPr lang="en-CA" sz="2200" b="1" i="1">
                                  <a:latin typeface="Cambria Math" panose="02040503050406030204" pitchFamily="18" charset="0"/>
                                  <a:cs typeface="Times New Roman" panose="02020603050405020304" pitchFamily="18" charset="0"/>
                                </a:rPr>
                                <m:t>𝒅𝑭</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e>
                                  <m:sSub>
                                    <m:sSubPr>
                                      <m:ctrlPr>
                                        <a:rPr lang="en-CA" sz="2200" b="1" i="1">
                                          <a:latin typeface="Cambria Math" panose="02040503050406030204" pitchFamily="18" charset="0"/>
                                          <a:cs typeface="Times New Roman" panose="02020603050405020304" pitchFamily="18" charset="0"/>
                                        </a:rPr>
                                      </m:ctrlPr>
                                    </m:sSubPr>
                                    <m:e>
                                      <m:r>
                                        <a:rPr lang="en-CA" sz="2200" b="1" i="1">
                                          <a:latin typeface="Cambria Math" panose="02040503050406030204" pitchFamily="18" charset="0"/>
                                          <a:cs typeface="Times New Roman" panose="02020603050405020304" pitchFamily="18" charset="0"/>
                                        </a:rPr>
                                        <m:t>𝒆</m:t>
                                      </m:r>
                                    </m:e>
                                    <m:sub>
                                      <m:r>
                                        <a:rPr lang="en-CA" sz="2200" b="1" i="1">
                                          <a:latin typeface="Cambria Math" panose="02040503050406030204" pitchFamily="18" charset="0"/>
                                          <a:cs typeface="Times New Roman" panose="02020603050405020304" pitchFamily="18" charset="0"/>
                                        </a:rPr>
                                        <m:t>𝒉</m:t>
                                      </m:r>
                                    </m:sub>
                                  </m:sSub>
                                </m:e>
                              </m:d>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𝑠</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𝑡</m:t>
                              </m:r>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≥0, </m:t>
                              </m:r>
                            </m:e>
                            <m:e>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e>
                          </m:eqArr>
                        </m:fName>
                        <m:e/>
                      </m:func>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spTree>
    <p:extLst>
      <p:ext uri="{BB962C8B-B14F-4D97-AF65-F5344CB8AC3E}">
        <p14:creationId xmlns:p14="http://schemas.microsoft.com/office/powerpoint/2010/main" val="2153781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525000" cy="624840"/>
          </a:xfrm>
        </p:spPr>
        <p:txBody>
          <a:bodyPr>
            <a:normAutofit fontScale="90000"/>
          </a:bodyPr>
          <a:lstStyle/>
          <a:p>
            <a:r>
              <a:rPr lang="en-US" dirty="0">
                <a:cs typeface="Times New Roman" panose="02020603050405020304" pitchFamily="18" charset="0"/>
              </a:rPr>
              <a:t>Simple Model of Effort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0"/>
                <a:ext cx="10363200" cy="5453807"/>
              </a:xfrm>
            </p:spPr>
            <p:txBody>
              <a:bodyPr>
                <a:normAutofit/>
              </a:bodyPr>
              <a:lstStyle/>
              <a:p>
                <a:pPr lvl="1"/>
                <a:r>
                  <a:rPr lang="en-US" sz="2200" dirty="0">
                    <a:cs typeface="Times New Roman" panose="02020603050405020304" pitchFamily="18" charset="0"/>
                  </a:rPr>
                  <a:t>Suppose that principal offers agents a contract with wage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𝑤</m:t>
                    </m:r>
                    <m:r>
                      <a:rPr lang="en-CA" sz="2200" b="0" i="1" smtClean="0">
                        <a:latin typeface="Cambria Math" panose="02040503050406030204" pitchFamily="18" charset="0"/>
                        <a:cs typeface="Times New Roman" panose="02020603050405020304" pitchFamily="18" charset="0"/>
                      </a:rPr>
                      <m:t>(</m:t>
                    </m:r>
                    <m:r>
                      <a:rPr lang="en-CA" sz="2200" b="0" i="1" smtClean="0">
                        <a:latin typeface="Cambria Math" panose="02040503050406030204" pitchFamily="18" charset="0"/>
                        <a:cs typeface="Times New Roman" panose="02020603050405020304" pitchFamily="18" charset="0"/>
                      </a:rPr>
                      <m:t>𝜋</m:t>
                    </m:r>
                    <m:r>
                      <a:rPr lang="en-CA" sz="2200" b="0" i="1" smtClean="0">
                        <a:latin typeface="Cambria Math" panose="02040503050406030204" pitchFamily="18" charset="0"/>
                        <a:cs typeface="Times New Roman" panose="02020603050405020304" pitchFamily="18" charset="0"/>
                      </a:rPr>
                      <m:t>)</m:t>
                    </m:r>
                  </m:oMath>
                </a14:m>
                <a:endParaRPr lang="en-US" sz="2200" dirty="0">
                  <a:cs typeface="Times New Roman" panose="02020603050405020304" pitchFamily="18" charset="0"/>
                </a:endParaRPr>
              </a:p>
              <a:p>
                <a:pPr lvl="1"/>
                <a:r>
                  <a:rPr lang="en-US" sz="2200" dirty="0">
                    <a:cs typeface="Times New Roman" panose="02020603050405020304" pitchFamily="18" charset="0"/>
                  </a:rPr>
                  <a:t>Suppose also that </a:t>
                </a:r>
                <a14:m>
                  <m:oMath xmlns:m="http://schemas.openxmlformats.org/officeDocument/2006/math">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h</m:t>
                            </m:r>
                          </m:sub>
                        </m:sSub>
                      </m:e>
                    </m:d>
                    <m:r>
                      <a:rPr lang="en-CA" sz="2200" b="0" i="1" smtClean="0">
                        <a:latin typeface="Cambria Math" panose="02040503050406030204" pitchFamily="18" charset="0"/>
                        <a:cs typeface="Times New Roman" panose="02020603050405020304" pitchFamily="18" charset="0"/>
                      </a:rPr>
                      <m:t>&gt;</m:t>
                    </m:r>
                    <m:r>
                      <a:rPr lang="en-CA" sz="2200" b="0" i="1" smtClean="0">
                        <a:latin typeface="Cambria Math" panose="02040503050406030204" pitchFamily="18" charset="0"/>
                        <a:cs typeface="Times New Roman" panose="02020603050405020304" pitchFamily="18" charset="0"/>
                      </a:rPr>
                      <m:t>𝜋</m:t>
                    </m:r>
                    <m:d>
                      <m:dPr>
                        <m:ctrlPr>
                          <a:rPr lang="en-CA" sz="2200" b="0" i="1" smtClean="0">
                            <a:latin typeface="Cambria Math" panose="02040503050406030204" pitchFamily="18" charset="0"/>
                            <a:cs typeface="Times New Roman" panose="02020603050405020304" pitchFamily="18" charset="0"/>
                          </a:rPr>
                        </m:ctrlPr>
                      </m:dPr>
                      <m:e>
                        <m:sSub>
                          <m:sSubPr>
                            <m:ctrlPr>
                              <a:rPr lang="en-CA" sz="2200" b="0" i="1" smtClean="0">
                                <a:latin typeface="Cambria Math" panose="02040503050406030204" pitchFamily="18" charset="0"/>
                                <a:cs typeface="Times New Roman" panose="02020603050405020304" pitchFamily="18" charset="0"/>
                              </a:rPr>
                            </m:ctrlPr>
                          </m:sSubPr>
                          <m:e>
                            <m:r>
                              <a:rPr lang="en-CA" sz="2200" b="0" i="1" smtClean="0">
                                <a:latin typeface="Cambria Math" panose="02040503050406030204" pitchFamily="18" charset="0"/>
                                <a:cs typeface="Times New Roman" panose="02020603050405020304" pitchFamily="18" charset="0"/>
                              </a:rPr>
                              <m:t>𝑒</m:t>
                            </m:r>
                          </m:e>
                          <m:sub>
                            <m:r>
                              <a:rPr lang="en-CA" sz="2200" b="0" i="1" smtClean="0">
                                <a:latin typeface="Cambria Math" panose="02040503050406030204" pitchFamily="18" charset="0"/>
                                <a:cs typeface="Times New Roman" panose="02020603050405020304" pitchFamily="18" charset="0"/>
                              </a:rPr>
                              <m:t>ℓ</m:t>
                            </m:r>
                          </m:sub>
                        </m:sSub>
                      </m:e>
                    </m:d>
                    <m:r>
                      <a:rPr lang="en-CA" sz="2200" b="0" i="1" smtClean="0">
                        <a:latin typeface="Cambria Math" panose="02040503050406030204" pitchFamily="18" charset="0"/>
                        <a:cs typeface="Times New Roman" panose="02020603050405020304" pitchFamily="18" charset="0"/>
                      </a:rPr>
                      <m:t> </m:t>
                    </m:r>
                  </m:oMath>
                </a14:m>
                <a:r>
                  <a:rPr lang="en-US" sz="2200" dirty="0">
                    <a:cs typeface="Times New Roman" panose="02020603050405020304" pitchFamily="18" charset="0"/>
                  </a:rPr>
                  <a:t>(what does this mean in words?)</a:t>
                </a:r>
              </a:p>
              <a:p>
                <a:pPr lvl="1"/>
                <a:r>
                  <a:rPr lang="en-US" sz="2200" dirty="0">
                    <a:cs typeface="Times New Roman" panose="02020603050405020304" pitchFamily="18" charset="0"/>
                  </a:rPr>
                  <a:t>Ideally, what would wage depend on?</a:t>
                </a:r>
              </a:p>
              <a:p>
                <a:pPr lvl="1"/>
                <a:endParaRPr lang="en-US" sz="2200" dirty="0">
                  <a:cs typeface="Times New Roman" panose="02020603050405020304" pitchFamily="18" charset="0"/>
                </a:endParaRPr>
              </a:p>
              <a:p>
                <a:pPr marL="274320" lvl="1" indent="0">
                  <a:buNone/>
                </a:pPr>
                <a:r>
                  <a:rPr lang="en-US" sz="2200" dirty="0">
                    <a:cs typeface="Times New Roman" panose="02020603050405020304" pitchFamily="18" charset="0"/>
                  </a:rPr>
                  <a:t>The principal’s problem is then: </a:t>
                </a:r>
              </a:p>
              <a:p>
                <a:pPr marL="274320" lvl="1" indent="0">
                  <a:buNone/>
                </a:pPr>
                <a14:m>
                  <m:oMathPara xmlns:m="http://schemas.openxmlformats.org/officeDocument/2006/math">
                    <m:oMathParaPr>
                      <m:jc m:val="centerGroup"/>
                    </m:oMathParaPr>
                    <m:oMath xmlns:m="http://schemas.openxmlformats.org/officeDocument/2006/math">
                      <m:func>
                        <m:funcPr>
                          <m:ctrlPr>
                            <a:rPr lang="en-CA" sz="2200" b="0" i="1" smtClean="0">
                              <a:latin typeface="Cambria Math" panose="02040503050406030204" pitchFamily="18" charset="0"/>
                              <a:cs typeface="Times New Roman" panose="02020603050405020304" pitchFamily="18" charset="0"/>
                            </a:rPr>
                          </m:ctrlPr>
                        </m:funcPr>
                        <m:fName>
                          <m:eqArr>
                            <m:eqArrPr>
                              <m:ctrlPr>
                                <a:rPr lang="en-CA" sz="2200" i="1">
                                  <a:latin typeface="Cambria Math" panose="02040503050406030204" pitchFamily="18" charset="0"/>
                                  <a:cs typeface="Times New Roman" panose="02020603050405020304" pitchFamily="18" charset="0"/>
                                </a:rPr>
                              </m:ctrlPr>
                            </m:eqArrPr>
                            <m:e>
                              <m:func>
                                <m:funcPr>
                                  <m:ctrlPr>
                                    <a:rPr lang="en-CA" sz="2200" i="1">
                                      <a:latin typeface="Cambria Math" panose="02040503050406030204" pitchFamily="18" charset="0"/>
                                      <a:cs typeface="Times New Roman" panose="02020603050405020304" pitchFamily="18" charset="0"/>
                                    </a:rPr>
                                  </m:ctrlPr>
                                </m:funcPr>
                                <m:fName>
                                  <m:limLow>
                                    <m:limLowPr>
                                      <m:ctrlPr>
                                        <a:rPr lang="en-CA" sz="2200" i="1">
                                          <a:latin typeface="Cambria Math" panose="02040503050406030204" pitchFamily="18" charset="0"/>
                                          <a:cs typeface="Times New Roman" panose="02020603050405020304" pitchFamily="18" charset="0"/>
                                        </a:rPr>
                                      </m:ctrlPr>
                                    </m:limLowPr>
                                    <m:e>
                                      <m:r>
                                        <m:rPr>
                                          <m:sty m:val="p"/>
                                        </m:rPr>
                                        <a:rPr lang="en-CA" sz="2200">
                                          <a:latin typeface="Cambria Math" panose="02040503050406030204" pitchFamily="18" charset="0"/>
                                          <a:cs typeface="Times New Roman" panose="02020603050405020304" pitchFamily="18" charset="0"/>
                                        </a:rPr>
                                        <m:t>min</m:t>
                                      </m:r>
                                    </m:e>
                                    <m:lim>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m:t>
                                          </m:r>
                                        </m:e>
                                      </m:d>
                                    </m:lim>
                                  </m:limLow>
                                </m:fName>
                                <m:e/>
                              </m:func>
                              <m:r>
                                <a:rPr lang="en-CA" sz="2200" b="1" i="1">
                                  <a:latin typeface="Cambria Math" panose="02040503050406030204" pitchFamily="18" charset="0"/>
                                  <a:cs typeface="Times New Roman" panose="02020603050405020304" pitchFamily="18" charset="0"/>
                                </a:rPr>
                                <m:t>∫</m:t>
                              </m:r>
                              <m:r>
                                <a:rPr lang="en-CA" sz="2200" b="1" i="1">
                                  <a:latin typeface="Cambria Math" panose="02040503050406030204" pitchFamily="18" charset="0"/>
                                  <a:cs typeface="Times New Roman" panose="02020603050405020304" pitchFamily="18" charset="0"/>
                                </a:rPr>
                                <m:t>𝒘</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d>
                              <m:r>
                                <a:rPr lang="en-CA" sz="2200" b="1" i="1">
                                  <a:latin typeface="Cambria Math" panose="02040503050406030204" pitchFamily="18" charset="0"/>
                                  <a:cs typeface="Times New Roman" panose="02020603050405020304" pitchFamily="18" charset="0"/>
                                </a:rPr>
                                <m:t>𝒅𝑭</m:t>
                              </m:r>
                              <m:d>
                                <m:dPr>
                                  <m:ctrlPr>
                                    <a:rPr lang="en-CA" sz="2200" b="1" i="1">
                                      <a:latin typeface="Cambria Math" panose="02040503050406030204" pitchFamily="18" charset="0"/>
                                      <a:cs typeface="Times New Roman" panose="02020603050405020304" pitchFamily="18" charset="0"/>
                                    </a:rPr>
                                  </m:ctrlPr>
                                </m:dPr>
                                <m:e>
                                  <m:r>
                                    <a:rPr lang="en-CA" sz="2200" b="1" i="1">
                                      <a:latin typeface="Cambria Math" panose="02040503050406030204" pitchFamily="18" charset="0"/>
                                      <a:cs typeface="Times New Roman" panose="02020603050405020304" pitchFamily="18" charset="0"/>
                                    </a:rPr>
                                    <m:t>𝝅</m:t>
                                  </m:r>
                                </m:e>
                                <m:e>
                                  <m:sSub>
                                    <m:sSubPr>
                                      <m:ctrlPr>
                                        <a:rPr lang="en-CA" sz="2200" b="1" i="1">
                                          <a:latin typeface="Cambria Math" panose="02040503050406030204" pitchFamily="18" charset="0"/>
                                          <a:cs typeface="Times New Roman" panose="02020603050405020304" pitchFamily="18" charset="0"/>
                                        </a:rPr>
                                      </m:ctrlPr>
                                    </m:sSubPr>
                                    <m:e>
                                      <m:r>
                                        <a:rPr lang="en-CA" sz="2200" b="1" i="1">
                                          <a:latin typeface="Cambria Math" panose="02040503050406030204" pitchFamily="18" charset="0"/>
                                          <a:cs typeface="Times New Roman" panose="02020603050405020304" pitchFamily="18" charset="0"/>
                                        </a:rPr>
                                        <m:t>𝒆</m:t>
                                      </m:r>
                                    </m:e>
                                    <m:sub>
                                      <m:r>
                                        <a:rPr lang="en-CA" sz="2200" b="1" i="1">
                                          <a:latin typeface="Cambria Math" panose="02040503050406030204" pitchFamily="18" charset="0"/>
                                          <a:cs typeface="Times New Roman" panose="02020603050405020304" pitchFamily="18" charset="0"/>
                                        </a:rPr>
                                        <m:t>𝒉</m:t>
                                      </m:r>
                                    </m:sub>
                                  </m:sSub>
                                </m:e>
                              </m:d>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𝑠</m:t>
                              </m:r>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𝑡</m:t>
                              </m:r>
                              <m:r>
                                <a:rPr lang="en-CA" sz="2200" i="1">
                                  <a:latin typeface="Cambria Math" panose="02040503050406030204" pitchFamily="18" charset="0"/>
                                  <a:cs typeface="Times New Roman" panose="02020603050405020304" pitchFamily="18" charset="0"/>
                                </a:rPr>
                                <m:t>. ∫</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≥0, </m:t>
                              </m:r>
                            </m:e>
                            <m:e>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h</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𝑣</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𝑤</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d>
                                </m:e>
                              </m:d>
                              <m:r>
                                <a:rPr lang="en-CA" sz="2200" i="1">
                                  <a:latin typeface="Cambria Math" panose="02040503050406030204" pitchFamily="18" charset="0"/>
                                  <a:cs typeface="Times New Roman" panose="02020603050405020304" pitchFamily="18" charset="0"/>
                                </a:rPr>
                                <m:t>𝑑𝐹</m:t>
                              </m:r>
                              <m:d>
                                <m:dPr>
                                  <m:ctrlPr>
                                    <a:rPr lang="en-CA" sz="2200" i="1">
                                      <a:latin typeface="Cambria Math" panose="02040503050406030204" pitchFamily="18" charset="0"/>
                                      <a:cs typeface="Times New Roman" panose="02020603050405020304" pitchFamily="18" charset="0"/>
                                    </a:rPr>
                                  </m:ctrlPr>
                                </m:dPr>
                                <m:e>
                                  <m:r>
                                    <a:rPr lang="en-CA" sz="2200" i="1">
                                      <a:latin typeface="Cambria Math" panose="02040503050406030204" pitchFamily="18" charset="0"/>
                                      <a:cs typeface="Times New Roman" panose="02020603050405020304" pitchFamily="18" charset="0"/>
                                    </a:rPr>
                                    <m:t>𝜋</m:t>
                                  </m:r>
                                </m:e>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r>
                                <a:rPr lang="en-CA" sz="2200" i="1">
                                  <a:latin typeface="Cambria Math" panose="02040503050406030204" pitchFamily="18" charset="0"/>
                                  <a:cs typeface="Times New Roman" panose="02020603050405020304" pitchFamily="18" charset="0"/>
                                </a:rPr>
                                <m:t>−</m:t>
                              </m:r>
                              <m:r>
                                <a:rPr lang="en-CA" sz="2200" i="1">
                                  <a:latin typeface="Cambria Math" panose="02040503050406030204" pitchFamily="18" charset="0"/>
                                  <a:cs typeface="Times New Roman" panose="02020603050405020304" pitchFamily="18" charset="0"/>
                                </a:rPr>
                                <m:t>𝑔</m:t>
                              </m:r>
                              <m:d>
                                <m:dPr>
                                  <m:ctrlPr>
                                    <a:rPr lang="en-CA" sz="2200" i="1">
                                      <a:latin typeface="Cambria Math" panose="02040503050406030204" pitchFamily="18" charset="0"/>
                                      <a:cs typeface="Times New Roman" panose="02020603050405020304" pitchFamily="18" charset="0"/>
                                    </a:rPr>
                                  </m:ctrlPr>
                                </m:dPr>
                                <m:e>
                                  <m:sSub>
                                    <m:sSubPr>
                                      <m:ctrlPr>
                                        <a:rPr lang="en-CA" sz="2200" i="1">
                                          <a:latin typeface="Cambria Math" panose="02040503050406030204" pitchFamily="18" charset="0"/>
                                          <a:cs typeface="Times New Roman" panose="02020603050405020304" pitchFamily="18" charset="0"/>
                                        </a:rPr>
                                      </m:ctrlPr>
                                    </m:sSubPr>
                                    <m:e>
                                      <m:r>
                                        <a:rPr lang="en-CA" sz="2200" i="1">
                                          <a:latin typeface="Cambria Math" panose="02040503050406030204" pitchFamily="18" charset="0"/>
                                          <a:cs typeface="Times New Roman" panose="02020603050405020304" pitchFamily="18" charset="0"/>
                                        </a:rPr>
                                        <m:t>𝑒</m:t>
                                      </m:r>
                                    </m:e>
                                    <m:sub>
                                      <m:r>
                                        <a:rPr lang="en-CA" sz="2200" i="1">
                                          <a:latin typeface="Cambria Math" panose="02040503050406030204" pitchFamily="18" charset="0"/>
                                          <a:cs typeface="Times New Roman" panose="02020603050405020304" pitchFamily="18" charset="0"/>
                                        </a:rPr>
                                        <m:t>ℓ</m:t>
                                      </m:r>
                                    </m:sub>
                                  </m:sSub>
                                </m:e>
                              </m:d>
                            </m:e>
                          </m:eqArr>
                        </m:fName>
                        <m:e/>
                      </m:func>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0"/>
                <a:ext cx="10363200" cy="5453807"/>
              </a:xfrm>
              <a:blipFill>
                <a:blip r:embed="rId3"/>
                <a:stretch>
                  <a:fillRect t="-134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53CA829B-50A1-E400-72C6-A22A34C30858}"/>
              </a:ext>
            </a:extLst>
          </p:cNvPr>
          <p:cNvCxnSpPr/>
          <p:nvPr/>
        </p:nvCxnSpPr>
        <p:spPr>
          <a:xfrm flipV="1">
            <a:off x="8915400" y="1905000"/>
            <a:ext cx="762000" cy="9906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D083BA3E-FA3C-35DC-F69B-BF9FB913F2B8}"/>
              </a:ext>
            </a:extLst>
          </p:cNvPr>
          <p:cNvCxnSpPr>
            <a:cxnSpLocks/>
          </p:cNvCxnSpPr>
          <p:nvPr/>
        </p:nvCxnSpPr>
        <p:spPr>
          <a:xfrm>
            <a:off x="5867400" y="3886200"/>
            <a:ext cx="1635654" cy="45008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5798149-026E-3221-C1AF-F78BCD88AF2B}"/>
              </a:ext>
            </a:extLst>
          </p:cNvPr>
          <p:cNvSpPr txBox="1"/>
          <p:nvPr/>
        </p:nvSpPr>
        <p:spPr>
          <a:xfrm>
            <a:off x="9448800" y="1204240"/>
            <a:ext cx="1649811" cy="646331"/>
          </a:xfrm>
          <a:prstGeom prst="rect">
            <a:avLst/>
          </a:prstGeom>
          <a:solidFill>
            <a:schemeClr val="accent2"/>
          </a:solidFill>
          <a:ln>
            <a:solidFill>
              <a:srgbClr val="0070C0"/>
            </a:solidFill>
          </a:ln>
        </p:spPr>
        <p:txBody>
          <a:bodyPr wrap="none" rtlCol="0">
            <a:spAutoFit/>
          </a:bodyPr>
          <a:lstStyle/>
          <a:p>
            <a:r>
              <a:rPr lang="en-CA" dirty="0"/>
              <a:t>Participation </a:t>
            </a:r>
          </a:p>
          <a:p>
            <a:r>
              <a:rPr lang="en-CA" dirty="0"/>
              <a:t>constraint</a:t>
            </a:r>
          </a:p>
        </p:txBody>
      </p:sp>
      <p:sp>
        <p:nvSpPr>
          <p:cNvPr id="9" name="TextBox 8">
            <a:extLst>
              <a:ext uri="{FF2B5EF4-FFF2-40B4-BE49-F238E27FC236}">
                <a16:creationId xmlns:a16="http://schemas.microsoft.com/office/drawing/2014/main" id="{450BBB34-BD82-E8E4-3E18-561E0C727F39}"/>
              </a:ext>
            </a:extLst>
          </p:cNvPr>
          <p:cNvSpPr txBox="1"/>
          <p:nvPr/>
        </p:nvSpPr>
        <p:spPr>
          <a:xfrm>
            <a:off x="7531046" y="4013121"/>
            <a:ext cx="2768707" cy="646331"/>
          </a:xfrm>
          <a:prstGeom prst="rect">
            <a:avLst/>
          </a:prstGeom>
          <a:solidFill>
            <a:schemeClr val="accent2"/>
          </a:solidFill>
          <a:ln>
            <a:solidFill>
              <a:srgbClr val="0070C0"/>
            </a:solidFill>
          </a:ln>
        </p:spPr>
        <p:txBody>
          <a:bodyPr wrap="none" rtlCol="0">
            <a:spAutoFit/>
          </a:bodyPr>
          <a:lstStyle/>
          <a:p>
            <a:r>
              <a:rPr lang="en-CA" dirty="0"/>
              <a:t>Incentive compatibility </a:t>
            </a:r>
          </a:p>
          <a:p>
            <a:r>
              <a:rPr lang="en-CA" dirty="0"/>
              <a:t>constraint</a:t>
            </a:r>
          </a:p>
        </p:txBody>
      </p:sp>
    </p:spTree>
    <p:extLst>
      <p:ext uri="{BB962C8B-B14F-4D97-AF65-F5344CB8AC3E}">
        <p14:creationId xmlns:p14="http://schemas.microsoft.com/office/powerpoint/2010/main" val="391025014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1850</TotalTime>
  <Words>3588</Words>
  <Application>Microsoft Office PowerPoint</Application>
  <PresentationFormat>Widescreen</PresentationFormat>
  <Paragraphs>371</Paragraphs>
  <Slides>53</Slides>
  <Notes>51</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Calibri</vt:lpstr>
      <vt:lpstr>Cambria Math</vt:lpstr>
      <vt:lpstr>Century Schoolbook</vt:lpstr>
      <vt:lpstr>Georgia</vt:lpstr>
      <vt:lpstr>Times New Roman</vt:lpstr>
      <vt:lpstr>Times-Roman</vt:lpstr>
      <vt:lpstr>Wingdings 2</vt:lpstr>
      <vt:lpstr>View</vt:lpstr>
      <vt:lpstr>Advanced Health Economics</vt:lpstr>
      <vt:lpstr>Last time:</vt:lpstr>
      <vt:lpstr>Last time:</vt:lpstr>
      <vt:lpstr>Risk Aversion</vt:lpstr>
      <vt:lpstr>What do we mean by “moral hazard”?</vt:lpstr>
      <vt:lpstr>What do we mean by “moral hazard”?</vt:lpstr>
      <vt:lpstr>Simple Model of Effort</vt:lpstr>
      <vt:lpstr>Simple Model of Effort</vt:lpstr>
      <vt:lpstr>Simple Model of Effort</vt:lpstr>
      <vt:lpstr>Simple Model of Effort</vt:lpstr>
      <vt:lpstr>Simple Model of Effort</vt:lpstr>
      <vt:lpstr>Simple Model of Effort</vt:lpstr>
      <vt:lpstr>Simple Model of Effort</vt:lpstr>
      <vt:lpstr>Moral Hazard in Health Care</vt:lpstr>
      <vt:lpstr>Moral Hazard in Health Care</vt:lpstr>
      <vt:lpstr>Moral Hazard in Health Care</vt:lpstr>
      <vt:lpstr>Moral Hazard in Health Care</vt:lpstr>
      <vt:lpstr>Moral Hazard in Health Care</vt:lpstr>
      <vt:lpstr>Moral Hazard in Health Care</vt:lpstr>
      <vt:lpstr>Why is Moral Hazard Bad?</vt:lpstr>
      <vt:lpstr>Zeckhauser (1970)</vt:lpstr>
      <vt:lpstr>Model Setup </vt:lpstr>
      <vt:lpstr>Model Setup </vt:lpstr>
      <vt:lpstr>Model Setup </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Moral Hazard: What if illness is unverifiable?</vt:lpstr>
      <vt:lpstr>Key Takeaways </vt:lpstr>
      <vt:lpstr>Loss from Moral Hazard: Individual </vt:lpstr>
      <vt:lpstr>Loss from Moral Hazard: Individual </vt:lpstr>
      <vt:lpstr>Loss from Moral Hazard: Individual </vt:lpstr>
      <vt:lpstr>Loss from Moral Hazard: Individual </vt:lpstr>
      <vt:lpstr>Loss from Moral Hazard: Social </vt:lpstr>
      <vt:lpstr>PowerPoint Presentation</vt:lpstr>
      <vt:lpstr>(Some) Empirical Evidence</vt:lpstr>
      <vt:lpstr>Other Key Takeaways </vt:lpstr>
      <vt:lpstr>Ways to Combat Moral Hazard</vt:lpstr>
      <vt:lpstr>Cost-Sharing in Practice </vt:lpstr>
      <vt:lpstr>Insurance Increases Takeup</vt:lpstr>
      <vt:lpstr>Insurance Increases Takeup…but Margins Matter!</vt:lpstr>
      <vt:lpstr>Insurance Increases Takeup…but Margins Matter!</vt:lpstr>
      <vt:lpstr>Other Key Takeaways </vt:lpstr>
      <vt:lpstr>Some concerns with moral hazard</vt:lpstr>
      <vt:lpstr>Some concerns with moral hazard</vt:lpstr>
      <vt:lpstr>Some concerns with moral hazard</vt:lpstr>
      <vt:lpstr>Presentations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125</cp:revision>
  <dcterms:created xsi:type="dcterms:W3CDTF">2011-01-10T00:42:42Z</dcterms:created>
  <dcterms:modified xsi:type="dcterms:W3CDTF">2023-01-17T16:58:38Z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