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6VFQAIF9QE.pptx,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1WMDZFOVMI.pptx,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ADGYCWS8EX.pptx,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U0WTTEPK6T.pptx,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80GWYWA5HM.pptx,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9TP4WWEEW6.pptx,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TMQDHK9CHQ.pptx,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XTMZNEXTGZ.pptx,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J9Q0XKFG82.pptx,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HK0ZYYFMJK.pptx,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JYQSOOMAQV.pptx,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HQKJJ651TP.pptx,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6FDPO62JW4.pptx,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LTBRHJM68S.pptx,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GCYWFEW7NC.pptx,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PP9CTTQ6YA.pptx,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4481N3C26U.pptx,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68GSCC71LS.pptx,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1S9NIJI0PD.pptx,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F9FVJR18BP.pptx,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ME8F1ZF5AC.pptx,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P2IMBNAJDE.pptx,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KBHUS41QEM.pptx,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MQFVYU0TNO.pptx,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IBZ3HCQVX1.pptx,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UQNL5LKGRN.pptx,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J7HNNJTENS.pptx,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YOCH5RSOLU.pptx,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AWFW2VMF1L.pptx,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LVDC0CT8GL.pptx,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VBRF7028A6.pptx,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WHJTQF0LL7.pptx,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3Y204BS3HD.pptx,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TKEZU1EDEP.pptx,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H9MGNNKMQX.pptx,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KOYJZEMFFF.pptx,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0NWMRR4H4N.pptx,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1ISX1SG1UP.pptx,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6NZ5IBGV4A.pptx,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XIGGUUYXN3.pptx,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P32FELPUJB.pptx,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L2AKQ163VR.pptx,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OJM8WJC6B5.pptx,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NGF9S8C0Y5.pptx,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LOFCD4953Y.pptx,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