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UN3AJUB9Z8.pptx,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PRZ12DA3D8.pptx,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C2OEP97YB0.pptx,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U6MYJO005A.pptx,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6MBDTKEHCD.pptx,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2GZ7M8OCA7.pptx,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O1MNIIVD6S.pptx,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BSB7MK5RBI.pptx,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LOD6M5AQFJ.pptx,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OSY26ON8ZK.pptx,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HLA9CDVCSQ.pptx,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WJITW2ATLW.pptx,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KH0HQE5SQU.pptx,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3NFZGLZFQL.pptx,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NLKUPVSW2W.pptx,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VXMW8KQJOI.pptx,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IXEHMJWTRZ.pptx,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PXYL5SQWF8.pptx,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T9C8GMAQFG.pptx,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R6B6KT299B.pptx,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ALE16QJSKI.pptx,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TO90OUZJH7.pptx,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QOZG6JZ5IZ.pptx,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4PR6R5XGJZ.pptx,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K10C7VHN70.pptx,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SOV3T04ECP.pptx,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P1DTHCUO44.pptx,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MKIL769RHV.pptx,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D37UAAX3LB.pptx,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5GOHOIVGIX.pptx,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WAVXUL2GFH.pptx,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QXGJI78AJV.pptx,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HVOJFBXURW.pptx,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