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2KX6XKI5K9.pptx,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9N4UIJQ1VV.pptx,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HFD77LUML4.pptx,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SDIA3C01U4.pptx,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CQP7K39MAF.pptx,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A0DYON5YSQ.pptx,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JBYSDY9BGH.pptx,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CRXSY4EY4B.pptx,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NZ96REER2F.pptx,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TWUZS35NP4.pptx,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LAAZDGMAS4.pptx,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U2CAA4MMC7.pptx,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J01FV31IDO.pptx,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HN25QXR9UY.pptx,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9G9F3GQ4CQ.pptx,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3HJUHX3DF6.pptx,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PCO1KQL21U.pptx,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7RL5P0PULO.pptx,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LUXO64U6U8.pptx,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I2VRBO6ZA9.pptx,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7DTV57YW0U.pptx,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YFJ3M1VQGU.pptx,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Q8ZD8IUVK3.pptx,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NYC4XS459M.pptx,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GW4GBH2VTG.pptx,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SOV7WPFIVM.pptx,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JMWYIPZKDV.pptx,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