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F8SOQESOLB.pptx,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IQRNV2UB1A.pptx,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UZFXH9XJMD.pptx,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6NRDGCMK0F.pptx,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RVKBISIDGN.pptx,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KPN6RFR7Y8.pptx,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JP22IYIYTE.pptx,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8KZNZ1JBBG.pptx,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FK7EA3RPQ6.pptx,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0IDWJ84828.pptx,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G69JYN3FS2.pptx,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KXUNBRR9U1.pptx,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I4MTV7NRD3.pptx,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V0U8II259T.pptx,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V2FH044U6O.pptx,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ZWFYFO89J6.pptx,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IHCWUYHBZK.pptx,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CK94G4GJH9.pptx,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MW5TXJM9AH.pptx,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SM10736880.pptx,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1YMVZQAT01.pptx,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NAZDJBA6A3.pptx,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SP2ROQPQCF.pptx,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IP2VIXOBUI.pptx,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R4PVTMXPIV.pptx,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K0X5E83VPT.pptx,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IXS7JO3KAB.pptx,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