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5IXMB7N35B.pptx,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18AQ3QXSI3.pptx,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PQS6D66V8G.pptx,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BNB8XN3B45.pptx,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S5BSNFJ1MT.pptx,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GL405MIQV4.pptx,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4IR37XQ3OX.pptx,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4H5ZD9YLEM.pptx,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XCI21XOTRA.pptx,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D26OAV1KP4.pptx,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702WR0R2O9.pptx,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3I970BYGXB.pptx,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N0NWJW1HJH.pptx,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SSDPS3IU3S.pptx,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88YLMIL2AT.pptx,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VHO2LX5K02.pptx,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C29IVQO9HX.pptx,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EPZC9SJIDP.pptx,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61DAWZIZG4.pptx,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IBZLVGWHTT.pptx,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DREUGZJ4VU.pptx,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VLCSHJYVCA.pptx,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A1ORIWV05N.pptx,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NC0SL0N24O.pptx,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NKI400LOMY.pptx,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1AD3BM1UFP.pptx,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ETPI0HUQ96.pptx,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34O7TOCTD7.pptx,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JBGO01PBNF.pptx,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847R2C2JRQ.pptx,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IASILTQSW5.pptx,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