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A6LLDC9D18.pptx,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MC0AVTA1ZB.pptx,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NTJTL19QAD.pptx,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70O0QX6N3A.pptx,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IQWKRROGAR.pptx,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HRKSQKOVTX.pptx,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2LXONIHM8H.pptx,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957Y69UYBH.pptx,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F8UPXKHEFF.pptx,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8WJZHFKJ9L.pptx,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IE05M3Q6EM.pptx,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K3XEV3SRIO.pptx,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ZWG1GHXGLO.pptx,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6WWT00GAEV.pptx,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