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15SIO31AUF.pptx,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W00DXS3Q3A.pptx,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ZK5D7S7HLP.pptx,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0CMGD3V04P.pptx,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N002KARW8H.pptx,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HDLGG6ZCQL.pptx,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MC58I82CY4.pptx,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BJC8VLL2NW.pptx,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K7WB9VMINZ.pptx,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2SXGH6ZQ9I.pptx,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H60DSQ0WBL.pptx,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568VBXG0YT.pptx,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5DT9U9DMWM.pptx,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D41PKLG9YW.pptx,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UC5SBNCEH3.pptx,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OZ8P9YJ0LK.pptx,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HGL4IZU6RU.pptx,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UEAWITUBZR.pptx,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RWRPM7LZNH.pptx,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FP6E82Z9HW.pptx,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