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NB4G0N1PL5.pptx,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CJ71T0P91T.pptx,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07ZRUFS4OU.pptx,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X8ZP2R4278.pptx,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UVYMRDIY27.pptx,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GGCR5GBTWT.pptx,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EEMFG7GL2M.pptx,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7LU81AUP8B.pptx,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W1VXEO4RPV.pptx,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AF3WAZSY2F.pptx,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AE0FZQPY0A.pptx,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YVGBGP1UTE.pptx,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9TJ8PMGZKY.pptx,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UIY51N0KCZ.pptx,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KPAAWSA702.pptx,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6HJIOQWOZ2.pptx,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9FMMHI4MVZ.pptx,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O0NFCLAVXP.pptx,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RAN196J9U5.pptx,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9I0CIT5FKY.pptx,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OERSOW2HL4.pptx,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ZM581IWZM1.pptx,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9LODVEJKPB.pptx,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3BDZK6YCSD.pptx,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0Q7XQ0OXP8.pptx,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NCM8IOZ40Z.pptx,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PWGZ3WILJQ.pptx,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