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FB62-05EA-4C36-92DA-C8B8E2FD078B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C1B8-B2F4-428D-8A92-7FF6EDF7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Creating new game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Joining an existing game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Making a move in a game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Receiving remote move in a game</a:t>
            </a:r>
          </a:p>
        </p:txBody>
      </p:sp>
    </p:spTree>
    <p:extLst>
      <p:ext uri="{BB962C8B-B14F-4D97-AF65-F5344CB8AC3E}">
        <p14:creationId xmlns:p14="http://schemas.microsoft.com/office/powerpoint/2010/main" val="117156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Alex Ilgayev</dc:creator>
  <cp:lastModifiedBy>Alex Ilgayev</cp:lastModifiedBy>
  <cp:revision>1</cp:revision>
  <dcterms:created xsi:type="dcterms:W3CDTF">2015-04-08T21:32:30Z</dcterms:created>
  <dcterms:modified xsi:type="dcterms:W3CDTF">2015-04-08T21:37:07Z</dcterms:modified>
</cp:coreProperties>
</file>