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4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F1A1-4EDB-499F-8303-CCBAB6F50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EBA94-544A-4A8F-8873-35B114002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48FE-7A02-4926-86AF-D0BC53FC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41DB-981D-48D6-8E28-0E7024A9DCD2}" type="datetimeFigureOut">
              <a:rPr lang="en-NZ" smtClean="0"/>
              <a:t>26/12/2017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51DE-1E7C-45B1-9540-9C466746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6B1E-5BAB-4F75-8018-84BF7DE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D13-FA5B-4193-AB43-8D30609D8D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240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400D-D14B-4284-A2D3-BCB4D19F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F2996-70AE-45DF-B479-7E585382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CB11-B1E9-447C-A474-04494E23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41DB-981D-48D6-8E28-0E7024A9DCD2}" type="datetimeFigureOut">
              <a:rPr lang="en-NZ" smtClean="0"/>
              <a:t>26/12/2017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940B4-188A-42F9-B426-80D34C79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E393B-64CF-458C-A167-034D1F3C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D13-FA5B-4193-AB43-8D30609D8D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349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01614-D4F3-4EBA-85A9-C52965763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B9D27-AE8E-4756-826A-60E9806FC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9CA55-7303-4193-98BB-2CF2390A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41DB-981D-48D6-8E28-0E7024A9DCD2}" type="datetimeFigureOut">
              <a:rPr lang="en-NZ" smtClean="0"/>
              <a:t>26/12/2017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92B15-B4AF-47D6-8F38-CA2927B2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74C8D-0196-463D-BFA6-023CB4CC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D13-FA5B-4193-AB43-8D30609D8D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17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7517-BE08-447F-9C3A-B5A05C03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E9CE6-5EB2-4EE8-BE42-D6AA6E49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2B85-9C5D-4B52-AEDE-80BAA799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41DB-981D-48D6-8E28-0E7024A9DCD2}" type="datetimeFigureOut">
              <a:rPr lang="en-NZ" smtClean="0"/>
              <a:t>26/12/2017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EC57E-89C2-4544-8540-17B00AD6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7A1E-4666-4A6A-8E61-60CAE14E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D13-FA5B-4193-AB43-8D30609D8D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845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92AC-53A9-41CB-A363-4E71EE81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5A616-8715-4C95-9075-101CAA5D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B4CE1-0730-4D01-AFF7-4DE2E9A8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41DB-981D-48D6-8E28-0E7024A9DCD2}" type="datetimeFigureOut">
              <a:rPr lang="en-NZ" smtClean="0"/>
              <a:t>26/12/2017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41C52-6FD0-4264-AF26-61AF7DE5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E672C-B152-457D-BD84-2DCFD668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D13-FA5B-4193-AB43-8D30609D8D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100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D72B-987F-446A-A6BF-4760B2D9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0093E-7F3F-418E-8E44-B9BABFA52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05BC9-1D47-431C-9C01-24FC1B758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347E0-114F-439D-8808-15546773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41DB-981D-48D6-8E28-0E7024A9DCD2}" type="datetimeFigureOut">
              <a:rPr lang="en-NZ" smtClean="0"/>
              <a:t>26/12/2017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7102-DCB7-473A-BBD3-D7D62B76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C3C19-1E63-4376-BCE9-85D4B73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D13-FA5B-4193-AB43-8D30609D8D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755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1B45-B17A-473A-86B9-5B975B70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F160A-F415-44C0-9933-B45F239A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3DFF-AEFF-4424-86C4-08F04B534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B2521-0B13-4E0A-81F6-88B99610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86D76-D351-443C-9A32-4828E9FCD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BC59D-573A-4FA2-8CBE-5ADD8DCF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41DB-981D-48D6-8E28-0E7024A9DCD2}" type="datetimeFigureOut">
              <a:rPr lang="en-NZ" smtClean="0"/>
              <a:t>26/12/2017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3C9FC-9C9A-447A-86C7-3CA68E5B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B5A80-0E43-4100-8C9E-89CA4042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D13-FA5B-4193-AB43-8D30609D8D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261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0727-3B22-477D-AB61-759278F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EEBD7-CB63-41FF-B153-F822CAAC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41DB-981D-48D6-8E28-0E7024A9DCD2}" type="datetimeFigureOut">
              <a:rPr lang="en-NZ" smtClean="0"/>
              <a:t>26/12/2017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5C256-A6BA-4111-B1EE-038D6D1F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6D7E1-12D4-437E-9077-16C3E75F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D13-FA5B-4193-AB43-8D30609D8D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43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D522E-BFD2-4DC7-B809-4CDBE1ED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41DB-981D-48D6-8E28-0E7024A9DCD2}" type="datetimeFigureOut">
              <a:rPr lang="en-NZ" smtClean="0"/>
              <a:t>26/12/2017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8F8F9-56E4-4C8C-9272-C66EAAE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EC7F8-5927-47FC-8A01-98B012D9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D13-FA5B-4193-AB43-8D30609D8D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42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01B4-5387-49AA-BF0A-8392A37C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CD09-F2E3-40E6-A454-153EE9643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68CA3-3874-4C26-AC7C-49A7F6FBD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7C4E8-7858-49C8-B26C-C0E51356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41DB-981D-48D6-8E28-0E7024A9DCD2}" type="datetimeFigureOut">
              <a:rPr lang="en-NZ" smtClean="0"/>
              <a:t>26/12/2017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8A37E-B698-4821-B05B-75B96EC4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33984-417F-4882-943D-494A705E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D13-FA5B-4193-AB43-8D30609D8D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274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D4D7-E04D-4FF8-90E5-A7762B69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7AE8B-8ACD-4F3E-8BCE-7BC501DD1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3C33F-451D-4F51-BBE9-7574EC785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3A2DE-DF0F-4FE0-848A-558D981C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41DB-981D-48D6-8E28-0E7024A9DCD2}" type="datetimeFigureOut">
              <a:rPr lang="en-NZ" smtClean="0"/>
              <a:t>26/12/2017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83D8B-9488-4178-8E71-1F991414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51EBE-0DB3-4D10-854A-4B061139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D13-FA5B-4193-AB43-8D30609D8D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092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B9CC9-4153-493A-8983-13A175C3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57419-63D6-42B3-B580-B62C9254A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C8448-D09A-46BE-A2AA-755242AA6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841DB-981D-48D6-8E28-0E7024A9DCD2}" type="datetimeFigureOut">
              <a:rPr lang="en-NZ" smtClean="0"/>
              <a:t>26/12/2017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9C95D-7922-49A6-98CC-17424E387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EBB5-1F28-44EF-9F78-FA63176CF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33D13-FA5B-4193-AB43-8D30609D8D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588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A5769E3-A983-4D00-8CC1-ECB73ECACA0C}"/>
              </a:ext>
            </a:extLst>
          </p:cNvPr>
          <p:cNvSpPr/>
          <p:nvPr/>
        </p:nvSpPr>
        <p:spPr>
          <a:xfrm>
            <a:off x="6427693" y="3429000"/>
            <a:ext cx="224118" cy="2241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A7C7A7-5DAE-469F-990C-10BABFE629C4}"/>
              </a:ext>
            </a:extLst>
          </p:cNvPr>
          <p:cNvSpPr/>
          <p:nvPr/>
        </p:nvSpPr>
        <p:spPr>
          <a:xfrm>
            <a:off x="6230469" y="3231776"/>
            <a:ext cx="618565" cy="61856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97000">
                <a:schemeClr val="bg1">
                  <a:alpha val="0"/>
                  <a:lumMod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61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520F56-0DE1-42BD-A69E-3F58DA519450}"/>
              </a:ext>
            </a:extLst>
          </p:cNvPr>
          <p:cNvSpPr/>
          <p:nvPr/>
        </p:nvSpPr>
        <p:spPr>
          <a:xfrm>
            <a:off x="3533190" y="897940"/>
            <a:ext cx="1577788" cy="5062119"/>
          </a:xfrm>
          <a:custGeom>
            <a:avLst/>
            <a:gdLst>
              <a:gd name="connsiteX0" fmla="*/ 0 w 753373"/>
              <a:gd name="connsiteY0" fmla="*/ 0 h 5062119"/>
              <a:gd name="connsiteX1" fmla="*/ 746150 w 753373"/>
              <a:gd name="connsiteY1" fmla="*/ 2640787 h 5062119"/>
              <a:gd name="connsiteX2" fmla="*/ 314553 w 753373"/>
              <a:gd name="connsiteY2" fmla="*/ 5062119 h 506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373" h="5062119">
                <a:moveTo>
                  <a:pt x="0" y="0"/>
                </a:moveTo>
                <a:cubicBezTo>
                  <a:pt x="346862" y="898550"/>
                  <a:pt x="693725" y="1797101"/>
                  <a:pt x="746150" y="2640787"/>
                </a:cubicBezTo>
                <a:cubicBezTo>
                  <a:pt x="798575" y="3484473"/>
                  <a:pt x="556564" y="4273296"/>
                  <a:pt x="314553" y="5062119"/>
                </a:cubicBezTo>
              </a:path>
            </a:pathLst>
          </a:custGeom>
          <a:noFill/>
          <a:ln w="127000">
            <a:solidFill>
              <a:srgbClr val="0EC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CCF1A8-2BEA-48E8-9E30-85AD34D6ADC8}"/>
              </a:ext>
            </a:extLst>
          </p:cNvPr>
          <p:cNvSpPr/>
          <p:nvPr/>
        </p:nvSpPr>
        <p:spPr>
          <a:xfrm>
            <a:off x="4030323" y="1899020"/>
            <a:ext cx="1080655" cy="1080655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EC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E21908-3E3D-4A42-B44D-D028BD497441}"/>
              </a:ext>
            </a:extLst>
          </p:cNvPr>
          <p:cNvSpPr/>
          <p:nvPr/>
        </p:nvSpPr>
        <p:spPr>
          <a:xfrm>
            <a:off x="4200574" y="2069271"/>
            <a:ext cx="734914" cy="7349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E49CC1-4913-4825-B276-23CCAEE5DB69}"/>
              </a:ext>
            </a:extLst>
          </p:cNvPr>
          <p:cNvSpPr/>
          <p:nvPr/>
        </p:nvSpPr>
        <p:spPr>
          <a:xfrm>
            <a:off x="6921795" y="244549"/>
            <a:ext cx="4997303" cy="59223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04E02B-7386-4F30-BC5C-5E191A2C7F6E}"/>
              </a:ext>
            </a:extLst>
          </p:cNvPr>
          <p:cNvSpPr/>
          <p:nvPr/>
        </p:nvSpPr>
        <p:spPr>
          <a:xfrm>
            <a:off x="8544669" y="691116"/>
            <a:ext cx="1577788" cy="5062119"/>
          </a:xfrm>
          <a:custGeom>
            <a:avLst/>
            <a:gdLst>
              <a:gd name="connsiteX0" fmla="*/ 0 w 753373"/>
              <a:gd name="connsiteY0" fmla="*/ 0 h 5062119"/>
              <a:gd name="connsiteX1" fmla="*/ 746150 w 753373"/>
              <a:gd name="connsiteY1" fmla="*/ 2640787 h 5062119"/>
              <a:gd name="connsiteX2" fmla="*/ 314553 w 753373"/>
              <a:gd name="connsiteY2" fmla="*/ 5062119 h 506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373" h="5062119">
                <a:moveTo>
                  <a:pt x="0" y="0"/>
                </a:moveTo>
                <a:cubicBezTo>
                  <a:pt x="346862" y="898550"/>
                  <a:pt x="693725" y="1797101"/>
                  <a:pt x="746150" y="2640787"/>
                </a:cubicBezTo>
                <a:cubicBezTo>
                  <a:pt x="798575" y="3484473"/>
                  <a:pt x="556564" y="4273296"/>
                  <a:pt x="314553" y="5062119"/>
                </a:cubicBezTo>
              </a:path>
            </a:pathLst>
          </a:custGeom>
          <a:noFill/>
          <a:ln w="127000">
            <a:solidFill>
              <a:srgbClr val="0EC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D6F822-D791-46CC-8138-56BA7DB88AA3}"/>
              </a:ext>
            </a:extLst>
          </p:cNvPr>
          <p:cNvSpPr/>
          <p:nvPr/>
        </p:nvSpPr>
        <p:spPr>
          <a:xfrm>
            <a:off x="9041802" y="1692196"/>
            <a:ext cx="1080655" cy="108065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0EC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082EE8-5618-4FED-91B8-ABC72B57CBAC}"/>
              </a:ext>
            </a:extLst>
          </p:cNvPr>
          <p:cNvSpPr/>
          <p:nvPr/>
        </p:nvSpPr>
        <p:spPr>
          <a:xfrm>
            <a:off x="9212053" y="1862447"/>
            <a:ext cx="734914" cy="7349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177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Kennedy</dc:creator>
  <cp:lastModifiedBy>Alex Kennedy</cp:lastModifiedBy>
  <cp:revision>2</cp:revision>
  <dcterms:created xsi:type="dcterms:W3CDTF">2017-12-26T08:04:43Z</dcterms:created>
  <dcterms:modified xsi:type="dcterms:W3CDTF">2017-12-29T02:26:30Z</dcterms:modified>
</cp:coreProperties>
</file>