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3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4c6600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4c6600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4c6600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4c6600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ca0f7223c77a7d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ca0f7223c77a7d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5d68c8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5d68c8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A69F-C83D-4780-BBD2-61A28787457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E2F1-2ED5-498A-BC12-8871B8B093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“Asteroids”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822000" y="4029600"/>
            <a:ext cx="2322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Выполнили:</a:t>
            </a:r>
            <a:endParaRPr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Герасимов Артём</a:t>
            </a:r>
            <a:endParaRPr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Теплоухов Александр</a:t>
            </a:r>
            <a:endParaRPr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Колоколов Александр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27EFD-373A-4987-8137-2DDECA9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33FAB50-E13B-443A-A1F5-91A1B9FC18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6060" y="2000249"/>
          <a:ext cx="7429500" cy="213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4203141446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726983561"/>
                    </a:ext>
                  </a:extLst>
                </a:gridCol>
              </a:tblGrid>
              <a:tr h="696461">
                <a:tc>
                  <a:txBody>
                    <a:bodyPr/>
                    <a:lstStyle/>
                    <a:p>
                      <a:r>
                        <a:rPr lang="ru-RU" sz="1100" dirty="0"/>
                        <a:t>Описание задания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Создать компьютерную игру с использованием языка </a:t>
                      </a:r>
                      <a:r>
                        <a:rPr lang="en-US" sz="1100" dirty="0"/>
                        <a:t>python </a:t>
                      </a:r>
                      <a:r>
                        <a:rPr lang="ru-RU" sz="1100" dirty="0"/>
                        <a:t>и библиотеки </a:t>
                      </a:r>
                      <a:r>
                        <a:rPr lang="en-US" sz="1100" dirty="0" err="1"/>
                        <a:t>pygame</a:t>
                      </a:r>
                      <a:r>
                        <a:rPr lang="en-US" sz="1100" dirty="0"/>
                        <a:t> </a:t>
                      </a:r>
                      <a:r>
                        <a:rPr lang="ru-RU" sz="1100" dirty="0"/>
                        <a:t>применяя её определённые функции(спрайты, анимации, звуки)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3060980"/>
                  </a:ext>
                </a:extLst>
              </a:tr>
              <a:tr h="696461">
                <a:tc>
                  <a:txBody>
                    <a:bodyPr/>
                    <a:lstStyle/>
                    <a:p>
                      <a:r>
                        <a:rPr lang="ru-RU" sz="1100" dirty="0"/>
                        <a:t>Задача минимум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Разработать механику плавного движения корабля. Создать Астероиды и добавить им взаимодействие с кораблём.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2538115"/>
                  </a:ext>
                </a:extLst>
              </a:tr>
              <a:tr h="696461">
                <a:tc>
                  <a:txBody>
                    <a:bodyPr/>
                    <a:lstStyle/>
                    <a:p>
                      <a:r>
                        <a:rPr lang="ru-RU" sz="1100" dirty="0"/>
                        <a:t>Задача максимум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Добавить звуки, различные игровые режимы, игру по сети и дополнительные способности кораблю.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23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7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Внешний вид игры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l="8298" t="4715" r="8215" b="8274"/>
          <a:stretch/>
        </p:blipFill>
        <p:spPr>
          <a:xfrm>
            <a:off x="585013" y="523475"/>
            <a:ext cx="7973976" cy="46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8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в коде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l="3735" t="32135" r="88255" b="47216"/>
          <a:stretch/>
        </p:blipFill>
        <p:spPr>
          <a:xfrm>
            <a:off x="6307875" y="1174500"/>
            <a:ext cx="2612251" cy="37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05000" y="1154250"/>
            <a:ext cx="5832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Весь код для удобства работы разделен на части.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1)В ‘asteroids’ находится класс отвечающий за создание, столкновение и уничтожение астероидов.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2)В ‘character’ находятся классы отвечающие за космический корабль и снаряды.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3)В ‘main’ находится все для запуска программы.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4)В ‘explosion’ находится класс отвечающий за взрывы.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5)В ‘screensaver’ находится код отвечающий за начальную и конечную заставки.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6)В ‘enemy’ находятся классы отвечающие за поведение бота и его стрельбу.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EC8A-917A-4CC2-9BAC-A98F2CA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Правила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6C19EB-892D-4CBC-A26E-19E47EE32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Цель игры состоит в том, чтобы получить как можно больше очков, расстреливая астероиды и летающие корабли противника и избегая при этом столкновения с обломками. Игрок управляет космическим кораблём, который может крутиться влево и вправо, а также двигаться и стрелять, но только вперёд. При движении импульс не сохраняется: если не включать двигатель, то корабль постепенно остановится. 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Каждый уровень начинается с появления нескольких астероидов, дрейфующих в случайных точках экрана. Края завёрнуты друг к другу, например астероид, уходящий за верхний край экрана, появляется на нижнем и продолжает двигаться в том же направлении. Когда игрок попадает в астероид, он разбивается на обломки, которые меньше, но двигаются быстрее. Так же в зависимости от уровня сложности, на уровне могут появится корабли противника, которые будут стрелять в игрока до своего уничтожения.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0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игры.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Уровни дляться бесконечно.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У игрока определенное количество жизней, после того как все жизни потрачены игра завершается.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Каждый уровень сложнее предыдущего.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После поражение результат записывается в базу данных.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Проработать возможность играть вдвоём.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Разработать более продвинутую систему записи результата.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Проработать систему искусственного интеллекта ботов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Экран 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-apple-system</vt:lpstr>
      <vt:lpstr>Arial</vt:lpstr>
      <vt:lpstr>Simple Light</vt:lpstr>
      <vt:lpstr>Игра “Asteroids” </vt:lpstr>
      <vt:lpstr>ТЗ</vt:lpstr>
      <vt:lpstr>Внешний вид игры</vt:lpstr>
      <vt:lpstr>Классы в коде</vt:lpstr>
      <vt:lpstr>Правила игры</vt:lpstr>
      <vt:lpstr>Логика игры.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“Asteroids” </dc:title>
  <dc:creator>Icemilos</dc:creator>
  <cp:lastModifiedBy>Icemilos</cp:lastModifiedBy>
  <cp:revision>1</cp:revision>
  <dcterms:modified xsi:type="dcterms:W3CDTF">2022-02-28T12:48:38Z</dcterms:modified>
</cp:coreProperties>
</file>