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58" r:id="rId4"/>
    <p:sldId id="264" r:id="rId5"/>
    <p:sldId id="265" r:id="rId6"/>
    <p:sldId id="259" r:id="rId7"/>
    <p:sldId id="263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4c6600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4c6600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4c6600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4c6600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5d68c8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5d68c8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A69F-C83D-4780-BBD2-61A287874571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E2F1-2ED5-498A-BC12-8871B8B093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на </a:t>
            </a:r>
            <a:r>
              <a:rPr lang="en-US" dirty="0"/>
              <a:t>Flask: </a:t>
            </a:r>
            <a:r>
              <a:rPr lang="ru-RU" dirty="0"/>
              <a:t>сайт для мебельной компании</a:t>
            </a:r>
            <a:endParaRPr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7970CB-FCFA-445E-4470-C6739FC5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27EFD-373A-4987-8137-2DDECA9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33FAB50-E13B-443A-A1F5-91A1B9FC1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73998"/>
              </p:ext>
            </p:extLst>
          </p:nvPr>
        </p:nvGraphicFramePr>
        <p:xfrm>
          <a:off x="520700" y="1397000"/>
          <a:ext cx="7764860" cy="330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430">
                  <a:extLst>
                    <a:ext uri="{9D8B030D-6E8A-4147-A177-3AD203B41FA5}">
                      <a16:colId xmlns:a16="http://schemas.microsoft.com/office/drawing/2014/main" val="4203141446"/>
                    </a:ext>
                  </a:extLst>
                </a:gridCol>
                <a:gridCol w="3882430">
                  <a:extLst>
                    <a:ext uri="{9D8B030D-6E8A-4147-A177-3AD203B41FA5}">
                      <a16:colId xmlns:a16="http://schemas.microsoft.com/office/drawing/2014/main" val="2726983561"/>
                    </a:ext>
                  </a:extLst>
                </a:gridCol>
              </a:tblGrid>
              <a:tr h="1041783">
                <a:tc>
                  <a:txBody>
                    <a:bodyPr/>
                    <a:lstStyle/>
                    <a:p>
                      <a:r>
                        <a:rPr lang="ru-RU" sz="1100" dirty="0"/>
                        <a:t>Описание задания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Создать сайт, на котором будет главная страница, возможность регистрации, логина. Также должна быть страница, где будет показываться продукция компании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3060980"/>
                  </a:ext>
                </a:extLst>
              </a:tr>
              <a:tr h="981629"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минимум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Создать главную страницу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Сделать возможность регистрации, логина</a:t>
                      </a:r>
                    </a:p>
                    <a:p>
                      <a:r>
                        <a:rPr lang="ru-RU" sz="1100" dirty="0"/>
                        <a:t>Создать страницу с продукцией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2538115"/>
                  </a:ext>
                </a:extLst>
              </a:tr>
              <a:tr h="1278063"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максимум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Добавить простенькую админ-панель, где можно будет редактировать, удалять и добавлять элементы для страницы продукции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сделать </a:t>
                      </a:r>
                      <a:r>
                        <a:rPr lang="en-US" sz="1100" dirty="0"/>
                        <a:t>Rest </a:t>
                      </a:r>
                      <a:r>
                        <a:rPr lang="en-US" sz="1100" dirty="0" err="1"/>
                        <a:t>api</a:t>
                      </a:r>
                      <a:r>
                        <a:rPr lang="en-US" sz="1100" dirty="0"/>
                        <a:t> </a:t>
                      </a:r>
                      <a:r>
                        <a:rPr lang="ru-RU" sz="1100" dirty="0"/>
                        <a:t>для получения списка товаров из базы данных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23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Страница товаров от лица обыкновенного пользователя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9317E-F2B0-2968-6768-3C99F307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19" y="1078787"/>
            <a:ext cx="6666622" cy="33619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686B-0E13-7BE1-E418-0DBBD8C3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Страница товаров от лица админа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C8D0CD-9907-ADDF-453A-17D09F69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85" y="1448405"/>
            <a:ext cx="6241551" cy="31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718CA-9E61-64C0-D85E-5F4F05D1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Стрницы</a:t>
            </a:r>
            <a:r>
              <a:rPr lang="ru-RU" dirty="0"/>
              <a:t> логина</a:t>
            </a:r>
            <a:r>
              <a:rPr lang="en-US" dirty="0"/>
              <a:t>/</a:t>
            </a:r>
            <a:r>
              <a:rPr lang="ru-RU" dirty="0"/>
              <a:t>регистрации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21CBC9-25AE-7091-2DEC-A8471C82A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F66D9-551D-27B6-C23F-35554899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70" y="1728739"/>
            <a:ext cx="4633645" cy="23566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3A90E4-79E0-57EE-5609-1211E066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7" y="1764699"/>
            <a:ext cx="4126183" cy="20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8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в коде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05000" y="1154250"/>
            <a:ext cx="58320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папке </a:t>
            </a:r>
            <a:r>
              <a:rPr lang="en-US" dirty="0"/>
              <a:t>data </a:t>
            </a:r>
            <a:r>
              <a:rPr lang="ru-RU" dirty="0"/>
              <a:t>находятся таблицы БД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Images </a:t>
            </a:r>
            <a:r>
              <a:rPr lang="ru-RU" dirty="0"/>
              <a:t>отвечает за изображения товаров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</a:t>
            </a:r>
            <a:r>
              <a:rPr lang="ru-RU" dirty="0"/>
              <a:t>за товары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</a:t>
            </a:r>
            <a:r>
              <a:rPr lang="ru-RU" dirty="0"/>
              <a:t>отвечает за хранение пользователей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</a:t>
            </a:r>
            <a:r>
              <a:rPr lang="ru-RU" dirty="0"/>
              <a:t>хранит роли человека на сайте</a:t>
            </a:r>
            <a:r>
              <a:rPr lang="en-US" dirty="0"/>
              <a:t>(</a:t>
            </a:r>
            <a:r>
              <a:rPr lang="ru-RU" dirty="0"/>
              <a:t>Админ, пользователь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admin.py </a:t>
            </a:r>
            <a:r>
              <a:rPr lang="ru-RU" dirty="0"/>
              <a:t>отвечает за функционал админ панели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Auth.py </a:t>
            </a:r>
            <a:r>
              <a:rPr lang="ru-RU" dirty="0"/>
              <a:t>отвечает ща регистрацию и авторизацию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en-US" dirty="0"/>
              <a:t>forms.py </a:t>
            </a:r>
            <a:r>
              <a:rPr lang="ru-RU" dirty="0"/>
              <a:t>находятся формы </a:t>
            </a:r>
            <a:r>
              <a:rPr lang="en-US" dirty="0"/>
              <a:t>flask-wtf 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en-US" dirty="0"/>
              <a:t>products.py </a:t>
            </a:r>
            <a:r>
              <a:rPr lang="ru-RU" dirty="0"/>
              <a:t>реализована страница товаров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en-US" dirty="0"/>
              <a:t>app.py </a:t>
            </a:r>
            <a:r>
              <a:rPr lang="ru-RU" dirty="0"/>
              <a:t>все компоненты собираются в приложение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F2233-9696-7B09-DE72-95909453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75" y="571221"/>
            <a:ext cx="2505425" cy="4001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EC8A-917A-4CC2-9BAC-A98F2CA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6C19EB-892D-4CBC-A26E-19E47EE32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БД товаров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855FB9-FB5C-5F28-1FFE-CA66A79E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8" y="1559324"/>
            <a:ext cx="2372056" cy="2391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6DE8BD-CE8A-A064-E495-3777554F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2" y="1513025"/>
            <a:ext cx="2864448" cy="2472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133DF-21E2-87DC-E7F7-B8A1A434F71D}"/>
              </a:ext>
            </a:extLst>
          </p:cNvPr>
          <p:cNvSpPr txBox="1"/>
          <p:nvPr/>
        </p:nvSpPr>
        <p:spPr>
          <a:xfrm>
            <a:off x="5042424" y="1152475"/>
            <a:ext cx="2918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БД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6960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ru-RU" dirty="0">
                <a:solidFill>
                  <a:schemeClr val="dk1"/>
                </a:solidFill>
              </a:rPr>
              <a:t>Сделать </a:t>
            </a:r>
            <a:r>
              <a:rPr lang="en-US" dirty="0">
                <a:solidFill>
                  <a:schemeClr val="dk1"/>
                </a:solidFill>
              </a:rPr>
              <a:t>rest </a:t>
            </a:r>
            <a:r>
              <a:rPr lang="en-US" dirty="0" err="1">
                <a:solidFill>
                  <a:schemeClr val="dk1"/>
                </a:solidFill>
              </a:rPr>
              <a:t>api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для товаров</a:t>
            </a:r>
          </a:p>
          <a:p>
            <a:pPr marL="285750" indent="-285750"/>
            <a:r>
              <a:rPr lang="ru-RU" dirty="0">
                <a:solidFill>
                  <a:schemeClr val="dk1"/>
                </a:solidFill>
              </a:rPr>
              <a:t>Улучшить админ-панель, а именно добавить возможность редактирования главной страницы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190</Words>
  <Application>Microsoft Office PowerPoint</Application>
  <PresentationFormat>Экран (16:9)</PresentationFormat>
  <Paragraphs>29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Проект на Flask: сайт для мебельной компании</vt:lpstr>
      <vt:lpstr>ТЗ</vt:lpstr>
      <vt:lpstr>Страница товаров от лица обыкновенного пользователя</vt:lpstr>
      <vt:lpstr>Страница товаров от лица админа</vt:lpstr>
      <vt:lpstr>Стрницы логина/регистрации</vt:lpstr>
      <vt:lpstr>Классы в коде</vt:lpstr>
      <vt:lpstr>База Данных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“Asteroids”</dc:title>
  <dc:creator>Icemilos</dc:creator>
  <cp:lastModifiedBy>Alexander Kolokolov</cp:lastModifiedBy>
  <cp:revision>3</cp:revision>
  <dcterms:modified xsi:type="dcterms:W3CDTF">2022-05-06T12:55:06Z</dcterms:modified>
</cp:coreProperties>
</file>