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F2F4-85C6-4AA1-801B-4B394C931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6043D-A0BC-4AA3-AE60-164C15FE9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82DC-98F3-4644-94B2-B364773B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E9E4-C3BF-45EB-8F04-5306EAF303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4DD01-F192-4EB0-8A37-B0F67E23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E204-0F9E-4B3A-852F-8F09FF84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AE-45E8-46E8-914C-EC9501F5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5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B960-FDDD-4E57-B99E-84AEF752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F306B-A2F3-4C1C-9F5E-243458541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9B01E-6265-40E0-A411-928F7E0C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E9E4-C3BF-45EB-8F04-5306EAF303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B8C06-9022-4105-9D94-10D05C83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3FE3E-F872-4772-8063-CC7A79E7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AE-45E8-46E8-914C-EC9501F5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5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08CD0-3237-490D-9130-61045484B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DBC5B-6DEF-4D29-BF4E-2AF429FC4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A4CAC-0B77-477F-9726-651AF4CD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E9E4-C3BF-45EB-8F04-5306EAF303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9DACC-4230-4563-B17A-B2D9993B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0B52E-34C7-46DA-BB44-1507292D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AE-45E8-46E8-914C-EC9501F5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3024-EB40-4363-9CAA-6874AB91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4D1B-8135-42DA-8256-72F3BCF4B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FC9BE-4394-45AB-80DD-6A1C9058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E9E4-C3BF-45EB-8F04-5306EAF303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DA741-A935-47AB-AF42-9132B461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B2A8-04BB-47B0-B3BF-8B7F10A0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AE-45E8-46E8-914C-EC9501F5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3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E5E2-1586-4ABC-9B9C-7C2C7769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95F8-9D2F-468C-885B-B6D3D7F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C6F28-2FCB-4BBF-8834-1DC34C69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E9E4-C3BF-45EB-8F04-5306EAF303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3752-9F34-4219-B7AC-8AF3A739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205AA-75E7-40FE-86EC-BFDF5C2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AE-45E8-46E8-914C-EC9501F5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54C5-5F1C-4557-8B5A-3A62CA66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2B80-79E1-49F2-A8F3-B9A19273F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90CB5-57FE-45A1-857B-AA334C22C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5A3C3-67BB-42E7-B6C6-504C8482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E9E4-C3BF-45EB-8F04-5306EAF303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2B884-E5DD-4DA4-BE12-F5D10680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80B3D-9315-41E4-BADE-A7AA6A98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AE-45E8-46E8-914C-EC9501F5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4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AD04-C137-4481-87E9-FAF83E79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5B4C-07B0-4FC8-B17E-773E0DFCD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476BD-2372-43F0-B329-8E028B89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4FE29-CD57-454D-864F-A63C252ED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07039-1945-46CE-B341-9881A438B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C0E56-8A95-4D85-B6BA-2678F5EE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E9E4-C3BF-45EB-8F04-5306EAF303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3DD77-8593-41EB-9D5C-52FDC22D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8F7AD-E678-4D04-B5E6-A05A8AFB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AE-45E8-46E8-914C-EC9501F5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4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975F-8BFF-4C4E-9B7D-47204DB6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1A4FF-93A2-4F10-9937-BA4165A7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E9E4-C3BF-45EB-8F04-5306EAF303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7F3F9-E9D5-4AA7-80E5-6DE3488E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6AC82-0A94-4B5A-9E5A-1B28163E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AE-45E8-46E8-914C-EC9501F5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75F0F-515A-49B7-8C0E-6B87B469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E9E4-C3BF-45EB-8F04-5306EAF303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BF4C0-02F3-4FBC-A928-05C3E469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86946-5D12-4DAB-9F41-E98DDDC9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AE-45E8-46E8-914C-EC9501F5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7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6D45-AFA1-4F86-8260-26BA4B8F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A366-F7E5-4673-AD5D-17CAC1074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8ED2B-9EA9-46C1-B886-3CFE2CC9F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77EA1-40A6-42F7-8792-947D851A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E9E4-C3BF-45EB-8F04-5306EAF303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1325B-081A-4551-86DD-460A1991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82103-8458-41FB-A030-A65E0C3E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AE-45E8-46E8-914C-EC9501F5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4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91A5-FD40-43A8-A28D-5AF4F8D5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41DE3-E606-4A49-B69A-1DCDAF5A6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B6961-7E79-4F64-9290-5B7D44FCF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D0C42-4330-4172-933D-15AC6624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E9E4-C3BF-45EB-8F04-5306EAF303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2283E-1A17-43C9-80D5-6B3D07C0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56181-FAF2-44DA-B16A-53478E45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B0AE-45E8-46E8-914C-EC9501F5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9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25519-1DEA-403F-AA0B-18977760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3FF31-5A5A-4584-A0F5-F8736524C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708B1-793F-45BE-9A37-B89BD01DC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5E9E4-C3BF-45EB-8F04-5306EAF303D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E95AE-8666-45BF-B22C-AE34588EA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F3745-0017-48C5-9360-97ACB1066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B0AE-45E8-46E8-914C-EC9501F5B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9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7F49-349A-4B3A-8FD5-8C7F405F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Correlations between Different Measures of Centrality changed Over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FB145E-D3AC-468A-8B09-92BF96AAF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38" y="2500943"/>
            <a:ext cx="6882332" cy="3520375"/>
          </a:xfr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88A6DBC4-19FA-43E3-A753-7565A5A39AAE}"/>
              </a:ext>
            </a:extLst>
          </p:cNvPr>
          <p:cNvSpPr/>
          <p:nvPr/>
        </p:nvSpPr>
        <p:spPr>
          <a:xfrm>
            <a:off x="2961314" y="2394579"/>
            <a:ext cx="268448" cy="3733102"/>
          </a:xfrm>
          <a:prstGeom prst="downArrow">
            <a:avLst>
              <a:gd name="adj1" fmla="val 50000"/>
              <a:gd name="adj2" fmla="val 36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9B06F2-7FBC-4ACE-9281-5D59FD7B0C1F}"/>
              </a:ext>
            </a:extLst>
          </p:cNvPr>
          <p:cNvSpPr txBox="1"/>
          <p:nvPr/>
        </p:nvSpPr>
        <p:spPr>
          <a:xfrm>
            <a:off x="1316372" y="2722346"/>
            <a:ext cx="12758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1500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1600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1700</a:t>
            </a:r>
          </a:p>
        </p:txBody>
      </p:sp>
    </p:spTree>
    <p:extLst>
      <p:ext uri="{BB962C8B-B14F-4D97-AF65-F5344CB8AC3E}">
        <p14:creationId xmlns:p14="http://schemas.microsoft.com/office/powerpoint/2010/main" val="401182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CB35-1AB8-4A02-8265-823815AD3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E1089-5E15-4D89-8CB6-394444A4D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BC1C8-BF1B-40E7-8582-138FB5C22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91" y="418839"/>
            <a:ext cx="9891617" cy="60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2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2A9EEC-774D-4622-8C48-808760884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982" y="461185"/>
            <a:ext cx="2594365" cy="2459006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E37544-51B9-4D71-A2C6-126F5B9A4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898" y="4018428"/>
            <a:ext cx="2546205" cy="24590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67D6DB-0B75-4FE8-91E6-7FD6974C6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03728" y="2474922"/>
            <a:ext cx="2568370" cy="2428277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BB2370EE-3F43-4F73-9ED9-18DE49FC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81085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Histogram of Nodes’ Highest Degree K-Core for Years 1500, 1600, 1700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58BDE4E-AFDF-46B3-BDD5-98541C00FE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2"/>
          <a:stretch/>
        </p:blipFill>
        <p:spPr>
          <a:xfrm>
            <a:off x="838199" y="1979802"/>
            <a:ext cx="5751311" cy="432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0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3F9F-E92A-4FC0-B434-0B464C31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>
            <a:normAutofit fontScale="90000"/>
          </a:bodyPr>
          <a:lstStyle/>
          <a:p>
            <a:r>
              <a:rPr lang="en-US" dirty="0"/>
              <a:t>Multidimensional Scaling Based on Centralities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DFF311D3-31D5-4176-ABB9-424D57ACE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042" y="2185179"/>
            <a:ext cx="3890573" cy="3334777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6996F17-B89E-420B-8995-7BCA25DEA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2189027"/>
            <a:ext cx="3890573" cy="33347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94D3D0A-9DB9-4AB1-9290-E6CB0E4B0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70" y="2248252"/>
            <a:ext cx="3890574" cy="333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9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7B9F-16CD-4A5E-8FE7-5B342E59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5257800" cy="54959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percentage of people who belong to the largest component of the graph.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90FDE-2B9C-4F50-B581-D24A4C9F3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34" y="1872327"/>
            <a:ext cx="5257800" cy="4506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CC05C-FC2A-49AF-A4AD-20E28CCD0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99" y="1872327"/>
            <a:ext cx="5257800" cy="45066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469699-EF96-41EA-A61C-42638DD825F3}"/>
              </a:ext>
            </a:extLst>
          </p:cNvPr>
          <p:cNvSpPr txBox="1">
            <a:spLocks/>
          </p:cNvSpPr>
          <p:nvPr/>
        </p:nvSpPr>
        <p:spPr>
          <a:xfrm>
            <a:off x="6096000" y="681037"/>
            <a:ext cx="5257800" cy="5495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Number of relationships that existed in the data in each year. We can see that the first and last 50 years lack sufficient data.</a:t>
            </a:r>
          </a:p>
        </p:txBody>
      </p:sp>
    </p:spTree>
    <p:extLst>
      <p:ext uri="{BB962C8B-B14F-4D97-AF65-F5344CB8AC3E}">
        <p14:creationId xmlns:p14="http://schemas.microsoft.com/office/powerpoint/2010/main" val="419032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72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How Correlations between Different Measures of Centrality changed Over Time</vt:lpstr>
      <vt:lpstr>PowerPoint Presentation</vt:lpstr>
      <vt:lpstr>Histogram of Nodes’ Highest Degree K-Core for Years 1500, 1600, 1700</vt:lpstr>
      <vt:lpstr>Multidimensional Scaling Based on Centralities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Lu</dc:creator>
  <cp:lastModifiedBy>Alex Lu</cp:lastModifiedBy>
  <cp:revision>11</cp:revision>
  <dcterms:created xsi:type="dcterms:W3CDTF">2018-11-27T21:42:31Z</dcterms:created>
  <dcterms:modified xsi:type="dcterms:W3CDTF">2018-11-28T03:02:25Z</dcterms:modified>
</cp:coreProperties>
</file>