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7" r:id="rId3"/>
    <p:sldId id="286" r:id="rId4"/>
    <p:sldId id="258" r:id="rId5"/>
    <p:sldId id="285" r:id="rId6"/>
    <p:sldId id="28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Cinzel" panose="020B0604020202020204" charset="0"/>
      <p:regular r:id="rId34"/>
      <p:bold r:id="rId35"/>
    </p:embeddedFont>
    <p:embeddedFont>
      <p:font typeface="Libre Baskerville" panose="020B0604020202020204" charset="0"/>
      <p:regular r:id="rId36"/>
      <p:bold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722D59-F775-4B49-B2D9-0CA7FBBE9832}">
  <a:tblStyle styleId="{C9722D59-F775-4B49-B2D9-0CA7FBBE9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fb198497_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fb198497_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8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Font typeface="Cinzel"/>
              <a:buNone/>
              <a:defRPr sz="1200" b="1">
                <a:latin typeface="Cinzel"/>
                <a:ea typeface="Cinzel"/>
                <a:cs typeface="Cinzel"/>
                <a:sym typeface="Cinzel"/>
              </a:defRPr>
            </a:lvl1pPr>
          </a:lstStyle>
          <a:p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4279500" y="413795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" TargetMode="Externa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inze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ibre-baskervil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847834" y="434575"/>
            <a:ext cx="755693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RESEARCH PLAN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80276" y="1518375"/>
            <a:ext cx="4197699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</a:t>
            </a:r>
            <a:r>
              <a:rPr lang="en-US" sz="1800" b="1" dirty="0"/>
              <a:t>MPROVE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419758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/>
              <a:t>DEVELOPE</a:t>
            </a:r>
            <a:endParaRPr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22300"/>
            <a:ext cx="2765700" cy="2765700"/>
          </a:xfrm>
          <a:prstGeom prst="plaque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2423325" y="1990350"/>
            <a:ext cx="4297500" cy="1162800"/>
          </a:xfrm>
          <a:prstGeom prst="rect">
            <a:avLst/>
          </a:prstGeom>
          <a:solidFill>
            <a:srgbClr val="FFFFFF">
              <a:alpha val="53460"/>
            </a:srgbClr>
          </a:solidFill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Want big impact?</a:t>
            </a:r>
            <a:endParaRPr sz="2400">
              <a:solidFill>
                <a:srgbClr val="1D1D1B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Use big image.</a:t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Gray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White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Black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1350900" y="1369975"/>
            <a:ext cx="6442500" cy="24033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D1D1B"/>
              </a:solidFill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571817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Whoa! That’s a big number, aren’t you proud?</a:t>
            </a:r>
            <a:endParaRPr sz="1800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ctrTitle" idx="4294967295"/>
          </p:nvPr>
        </p:nvSpPr>
        <p:spPr>
          <a:xfrm>
            <a:off x="0" y="9525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4294967295"/>
          </p:nvPr>
        </p:nvSpPr>
        <p:spPr>
          <a:xfrm>
            <a:off x="0" y="14874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That’s a lot of money</a:t>
            </a:r>
            <a:endParaRPr sz="1800" i="1"/>
          </a:p>
        </p:txBody>
      </p:sp>
      <p:sp>
        <p:nvSpPr>
          <p:cNvPr id="177" name="Google Shape;177;p26"/>
          <p:cNvSpPr txBox="1">
            <a:spLocks noGrp="1"/>
          </p:cNvSpPr>
          <p:nvPr>
            <p:ph type="ctrTitle" idx="4294967295"/>
          </p:nvPr>
        </p:nvSpPr>
        <p:spPr>
          <a:xfrm>
            <a:off x="0" y="35814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Total success!</a:t>
            </a:r>
            <a:endParaRPr sz="1800" i="1"/>
          </a:p>
        </p:txBody>
      </p:sp>
      <p:sp>
        <p:nvSpPr>
          <p:cNvPr id="179" name="Google Shape;179;p26"/>
          <p:cNvSpPr txBox="1">
            <a:spLocks noGrp="1"/>
          </p:cNvSpPr>
          <p:nvPr>
            <p:ph type="ctrTitle" idx="4294967295"/>
          </p:nvPr>
        </p:nvSpPr>
        <p:spPr>
          <a:xfrm>
            <a:off x="0" y="22669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4294967295"/>
          </p:nvPr>
        </p:nvSpPr>
        <p:spPr>
          <a:xfrm>
            <a:off x="0" y="28019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And a lot of users</a:t>
            </a:r>
            <a:endParaRPr sz="1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Instructions for use</a:t>
            </a:r>
            <a:endParaRPr sz="3600"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1350650" y="1687200"/>
            <a:ext cx="29568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D1D1B"/>
                </a:solidFill>
              </a:rPr>
              <a:t>EDIT IN GOOGLE SLIDES</a:t>
            </a: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1D1B"/>
                </a:solidFill>
              </a:rPr>
              <a:t>Click on the button under the presentation preview that says "Use as Google Slides Theme".</a:t>
            </a: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1D1B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1D1B"/>
                </a:solidFill>
              </a:rPr>
              <a:t>You have to be signed in to your Google account.</a:t>
            </a: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1D1D1B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499999" y="1687200"/>
            <a:ext cx="32931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D1D1B"/>
                </a:solidFill>
              </a:rPr>
              <a:t>EDIT IN POWERPOINT®</a:t>
            </a: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B"/>
                </a:solidFill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B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1D1D1B"/>
                </a:solidFill>
                <a:hlinkClick r:id="rId3" action="ppaction://hlinksldjump"/>
              </a:rPr>
              <a:t>Presentation design slide</a:t>
            </a:r>
            <a:r>
              <a:rPr lang="en" sz="1000">
                <a:solidFill>
                  <a:srgbClr val="1D1D1B"/>
                </a:solidFill>
              </a:rPr>
              <a:t>)</a:t>
            </a:r>
            <a:endParaRPr sz="1000">
              <a:solidFill>
                <a:srgbClr val="1D1D1B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4294967295"/>
          </p:nvPr>
        </p:nvSpPr>
        <p:spPr>
          <a:xfrm>
            <a:off x="0" y="3829050"/>
            <a:ext cx="6442075" cy="82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1D1D1B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1D1D1B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1D1D1B"/>
                </a:solidFill>
              </a:rPr>
              <a:t>This template is free to use under </a:t>
            </a:r>
            <a:r>
              <a:rPr lang="en" sz="1000" i="1" u="sng">
                <a:solidFill>
                  <a:srgbClr val="1D1D1B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1D1D1B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1D1D1B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i="1">
              <a:solidFill>
                <a:srgbClr val="1D1D1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187" name="Google Shape;187;p27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92694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/>
          <p:nvPr/>
        </p:nvSpPr>
        <p:spPr>
          <a:xfrm>
            <a:off x="2200125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 rot="10800000">
            <a:off x="2409825" y="2366205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0" name="Google Shape;190;p27"/>
          <p:cNvSpPr/>
          <p:nvPr/>
        </p:nvSpPr>
        <p:spPr>
          <a:xfrm>
            <a:off x="4362450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524475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4572000" y="2918070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" name="Google Shape;193;p27"/>
          <p:cNvCxnSpPr/>
          <p:nvPr/>
        </p:nvCxnSpPr>
        <p:spPr>
          <a:xfrm rot="10800000">
            <a:off x="6734175" y="2366205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4" name="Google Shape;194;p27"/>
          <p:cNvSpPr txBox="1"/>
          <p:nvPr/>
        </p:nvSpPr>
        <p:spPr>
          <a:xfrm>
            <a:off x="1785975" y="19462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948150" y="34988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second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110325" y="19462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i="1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1047325" y="1619250"/>
            <a:ext cx="2251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1047325" y="3505200"/>
            <a:ext cx="2251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3"/>
          </p:nvPr>
        </p:nvSpPr>
        <p:spPr>
          <a:xfrm>
            <a:off x="3414173" y="1619250"/>
            <a:ext cx="22515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4294967295"/>
          </p:nvPr>
        </p:nvSpPr>
        <p:spPr>
          <a:xfrm>
            <a:off x="6892925" y="1619250"/>
            <a:ext cx="22510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4294967295"/>
          </p:nvPr>
        </p:nvSpPr>
        <p:spPr>
          <a:xfrm>
            <a:off x="0" y="3505200"/>
            <a:ext cx="22510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4294967295"/>
          </p:nvPr>
        </p:nvSpPr>
        <p:spPr>
          <a:xfrm>
            <a:off x="6892925" y="3505200"/>
            <a:ext cx="22510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9" name="Google Shape;209;p28"/>
          <p:cNvSpPr/>
          <p:nvPr/>
        </p:nvSpPr>
        <p:spPr>
          <a:xfrm>
            <a:off x="1665905" y="15629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190143" y="1637182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864230" y="1624256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1665902" y="3392753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878265" y="3396096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198662" y="3443319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</a:rPr>
              <a:t>You can copy&amp;paste graphs from </a:t>
            </a:r>
            <a:r>
              <a:rPr lang="en" u="sng">
                <a:solidFill>
                  <a:srgbClr val="1D1D1B"/>
                </a:solidFill>
                <a:hlinkClick r:id="rId3"/>
              </a:rPr>
              <a:t>Google Sheets</a:t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125" y="455725"/>
            <a:ext cx="5973749" cy="35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50706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Android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9" name="Google Shape;229;p30"/>
          <p:cNvSpPr/>
          <p:nvPr/>
        </p:nvSpPr>
        <p:spPr>
          <a:xfrm>
            <a:off x="5163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5153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284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iPhone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Tablet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4010625" y="11279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171950" y="12873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24161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Desktop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ctrTitle" idx="4294967295"/>
          </p:nvPr>
        </p:nvSpPr>
        <p:spPr>
          <a:xfrm>
            <a:off x="0" y="1063625"/>
            <a:ext cx="728345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Thanks!</a:t>
            </a:r>
            <a:endParaRPr b="1"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4294967295"/>
          </p:nvPr>
        </p:nvSpPr>
        <p:spPr>
          <a:xfrm>
            <a:off x="0" y="2109788"/>
            <a:ext cx="728345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i="1"/>
              <a:t>Any questions?</a:t>
            </a:r>
            <a:endParaRPr sz="3000" i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You can find me at @username &amp; user@mail.me</a:t>
            </a:r>
            <a:endParaRPr sz="1800" b="1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body" idx="1"/>
          </p:nvPr>
        </p:nvSpPr>
        <p:spPr>
          <a:xfrm>
            <a:off x="2126000" y="1970975"/>
            <a:ext cx="4891800" cy="23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Presentation template by </a:t>
            </a:r>
            <a:r>
              <a:rPr lang="en" sz="1400" u="sng">
                <a:solidFill>
                  <a:srgbClr val="1D1D1B"/>
                </a:solidFill>
                <a:hlinkClick r:id="rId3"/>
              </a:rPr>
              <a:t>SlidesCarnival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Photographs by </a:t>
            </a:r>
            <a:r>
              <a:rPr lang="en" sz="1400" u="sng">
                <a:solidFill>
                  <a:srgbClr val="1D1D1B"/>
                </a:solidFill>
                <a:hlinkClick r:id="rId4"/>
              </a:rPr>
              <a:t>Unsplash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Paper texture by </a:t>
            </a:r>
            <a:r>
              <a:rPr lang="en" sz="1400" u="sng">
                <a:solidFill>
                  <a:srgbClr val="1D1D1B"/>
                </a:solidFill>
                <a:hlinkClick r:id="rId5"/>
              </a:rPr>
              <a:t>GraphicBurguer</a:t>
            </a:r>
            <a:endParaRPr sz="1400">
              <a:solidFill>
                <a:srgbClr val="1D1D1B"/>
              </a:solidFill>
            </a:endParaRPr>
          </a:p>
        </p:txBody>
      </p:sp>
      <p:sp>
        <p:nvSpPr>
          <p:cNvPr id="268" name="Google Shape;26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1376350" y="1615550"/>
            <a:ext cx="6392700" cy="22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D1B"/>
                </a:solidFill>
              </a:rPr>
              <a:t>This presentation uses the following typographies</a:t>
            </a:r>
            <a:endParaRPr sz="1400">
              <a:solidFill>
                <a:srgbClr val="1D1D1B"/>
              </a:solidFill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Titles: </a:t>
            </a:r>
            <a:r>
              <a:rPr lang="en" sz="1400" b="1">
                <a:solidFill>
                  <a:srgbClr val="1D1D1B"/>
                </a:solidFill>
              </a:rPr>
              <a:t>Cinzel</a:t>
            </a:r>
            <a:endParaRPr sz="1400" b="1">
              <a:solidFill>
                <a:srgbClr val="1D1D1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Char char="✣"/>
            </a:pPr>
            <a:r>
              <a:rPr lang="en" sz="1400">
                <a:solidFill>
                  <a:srgbClr val="1D1D1B"/>
                </a:solidFill>
              </a:rPr>
              <a:t>Body copy: </a:t>
            </a:r>
            <a:r>
              <a:rPr lang="en" sz="1400" b="1">
                <a:solidFill>
                  <a:srgbClr val="1D1D1B"/>
                </a:solidFill>
              </a:rPr>
              <a:t>Libre Baskerville</a:t>
            </a:r>
            <a:endParaRPr sz="14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D1B"/>
                </a:solidFill>
              </a:rPr>
              <a:t>You can download the fonts on these pages:</a:t>
            </a:r>
            <a:endParaRPr sz="14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26940"/>
                </a:solidFill>
                <a:hlinkClick r:id="rId3"/>
              </a:rPr>
              <a:t>https://www.fontsquirrel.com/fonts/cinzel</a:t>
            </a:r>
            <a:endParaRPr sz="1400">
              <a:solidFill>
                <a:srgbClr val="9269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26940"/>
                </a:solidFill>
                <a:hlinkClick r:id="rId4"/>
              </a:rPr>
              <a:t>https://www.fontsquirrel.com/fonts/libre-baskerville</a:t>
            </a:r>
            <a:endParaRPr sz="1400">
              <a:solidFill>
                <a:srgbClr val="9269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926940"/>
              </a:solidFill>
            </a:endParaRPr>
          </a:p>
        </p:txBody>
      </p:sp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1381302" y="4019250"/>
            <a:ext cx="6392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7AE99-F469-4985-BC56-7E962A4DC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107;p18">
            <a:extLst>
              <a:ext uri="{FF2B5EF4-FFF2-40B4-BE49-F238E27FC236}">
                <a16:creationId xmlns:a16="http://schemas.microsoft.com/office/drawing/2014/main" id="{3CEEF2C4-B608-41D6-A260-A6840EBFBB11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Mean triadic closure varies based on the type of relationship between people</a:t>
            </a:r>
          </a:p>
        </p:txBody>
      </p:sp>
    </p:spTree>
    <p:extLst>
      <p:ext uri="{BB962C8B-B14F-4D97-AF65-F5344CB8AC3E}">
        <p14:creationId xmlns:p14="http://schemas.microsoft.com/office/powerpoint/2010/main" val="37105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6248575" y="1226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means that you can: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Resize them without losing quality.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fill color and opacity.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Isn’t that nice? :)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6350992" y="2944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7244612" y="27919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6535708" y="3155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7689847" y="33002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/>
        </p:nvSpPr>
        <p:spPr>
          <a:xfrm>
            <a:off x="2240050" y="761875"/>
            <a:ext cx="5804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you can use any emoji as an icon!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of course it resizes without losing quality and you can change the color.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How? Follow Google instructions </a:t>
            </a:r>
            <a:r>
              <a:rPr lang="en" u="sng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https://twitter.com/googledocs/status/730087240156643328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8843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03228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03228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7251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26940"/>
                </a:solidFill>
              </a:rPr>
              <a:t>😉</a:t>
            </a:r>
            <a:endParaRPr sz="9600">
              <a:solidFill>
                <a:srgbClr val="926940"/>
              </a:solidFill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Google Shape;107;p18">
            <a:extLst>
              <a:ext uri="{FF2B5EF4-FFF2-40B4-BE49-F238E27FC236}">
                <a16:creationId xmlns:a16="http://schemas.microsoft.com/office/drawing/2014/main" id="{7498C700-AED7-461D-800A-053AD049FBF5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Mean triadic closure varies based on the type of relationship between people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EA91CD-7E64-4CB7-91D6-8448BD57899F}"/>
              </a:ext>
            </a:extLst>
          </p:cNvPr>
          <p:cNvGrpSpPr/>
          <p:nvPr/>
        </p:nvGrpSpPr>
        <p:grpSpPr>
          <a:xfrm>
            <a:off x="266767" y="1922400"/>
            <a:ext cx="8722198" cy="2794444"/>
            <a:chOff x="209429" y="1498482"/>
            <a:chExt cx="8722198" cy="27944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83CFA4-8B35-43C0-BE1E-986BF7F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722"/>
            <a:stretch/>
          </p:blipFill>
          <p:spPr>
            <a:xfrm>
              <a:off x="2413874" y="1498484"/>
              <a:ext cx="2113640" cy="13568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576E8E-084E-4199-944A-1709458C3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722"/>
            <a:stretch/>
          </p:blipFill>
          <p:spPr>
            <a:xfrm>
              <a:off x="218210" y="1498484"/>
              <a:ext cx="2113640" cy="13568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820549-30C5-47AE-85EE-A7EF3E106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722"/>
            <a:stretch/>
          </p:blipFill>
          <p:spPr>
            <a:xfrm>
              <a:off x="4609538" y="1498483"/>
              <a:ext cx="2113640" cy="13568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5AF2FA-EE9E-42D9-AEE1-4A89B7DA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872"/>
            <a:stretch/>
          </p:blipFill>
          <p:spPr>
            <a:xfrm>
              <a:off x="4605877" y="2936102"/>
              <a:ext cx="2117301" cy="13568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EA1E66-AA80-4F40-8770-E1DF3012A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2873"/>
            <a:stretch/>
          </p:blipFill>
          <p:spPr>
            <a:xfrm>
              <a:off x="209429" y="2936102"/>
              <a:ext cx="2117302" cy="13568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3FE9CD-5CA5-4DB3-B4A6-0A22A441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2358"/>
            <a:stretch/>
          </p:blipFill>
          <p:spPr>
            <a:xfrm>
              <a:off x="2413874" y="2936103"/>
              <a:ext cx="2104860" cy="13568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483CF2-1DCB-4586-A2A9-F1E2C0885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3037"/>
            <a:stretch/>
          </p:blipFill>
          <p:spPr>
            <a:xfrm>
              <a:off x="6810321" y="1498482"/>
              <a:ext cx="2121306" cy="1356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327B90-BF70-4839-B88A-997C64C7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13037"/>
            <a:stretch/>
          </p:blipFill>
          <p:spPr>
            <a:xfrm>
              <a:off x="6810321" y="2936102"/>
              <a:ext cx="2121306" cy="1356823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A2CD96-4B11-45CB-9514-154B180C88F5}"/>
              </a:ext>
            </a:extLst>
          </p:cNvPr>
          <p:cNvSpPr/>
          <p:nvPr/>
        </p:nvSpPr>
        <p:spPr>
          <a:xfrm>
            <a:off x="155035" y="192240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4E5F5B-05C0-455E-904F-970900042F7B}"/>
              </a:ext>
            </a:extLst>
          </p:cNvPr>
          <p:cNvSpPr/>
          <p:nvPr/>
        </p:nvSpPr>
        <p:spPr>
          <a:xfrm>
            <a:off x="156429" y="336002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Google Shape;107;p18">
            <a:extLst>
              <a:ext uri="{FF2B5EF4-FFF2-40B4-BE49-F238E27FC236}">
                <a16:creationId xmlns:a16="http://schemas.microsoft.com/office/drawing/2014/main" id="{91E6C507-A05F-4727-99E7-35B95285874F}"/>
              </a:ext>
            </a:extLst>
          </p:cNvPr>
          <p:cNvSpPr txBox="1">
            <a:spLocks/>
          </p:cNvSpPr>
          <p:nvPr/>
        </p:nvSpPr>
        <p:spPr>
          <a:xfrm>
            <a:off x="113142" y="811363"/>
            <a:ext cx="89434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8 sub-networks of all members with a certain connection type and their 1</a:t>
            </a:r>
            <a:r>
              <a:rPr lang="en-GB" sz="1600" baseline="30000" dirty="0">
                <a:solidFill>
                  <a:schemeClr val="tx1"/>
                </a:solidFill>
              </a:rPr>
              <a:t>st</a:t>
            </a:r>
            <a:r>
              <a:rPr lang="en-GB" sz="1600" dirty="0">
                <a:solidFill>
                  <a:schemeClr val="tx1"/>
                </a:solidFill>
              </a:rPr>
              <a:t> degree connections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" name="Google Shape;107;p18">
            <a:extLst>
              <a:ext uri="{FF2B5EF4-FFF2-40B4-BE49-F238E27FC236}">
                <a16:creationId xmlns:a16="http://schemas.microsoft.com/office/drawing/2014/main" id="{7498C700-AED7-461D-800A-053AD049FBF5}"/>
              </a:ext>
            </a:extLst>
          </p:cNvPr>
          <p:cNvSpPr txBox="1">
            <a:spLocks/>
          </p:cNvSpPr>
          <p:nvPr/>
        </p:nvSpPr>
        <p:spPr>
          <a:xfrm>
            <a:off x="195794" y="171984"/>
            <a:ext cx="8833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Religious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EA91CD-7E64-4CB7-91D6-8448BD57899F}"/>
              </a:ext>
            </a:extLst>
          </p:cNvPr>
          <p:cNvGrpSpPr/>
          <p:nvPr/>
        </p:nvGrpSpPr>
        <p:grpSpPr>
          <a:xfrm>
            <a:off x="266767" y="1922400"/>
            <a:ext cx="8722198" cy="2794444"/>
            <a:chOff x="209429" y="1498482"/>
            <a:chExt cx="8722198" cy="27944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83CFA4-8B35-43C0-BE1E-986BF7F8E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722"/>
            <a:stretch/>
          </p:blipFill>
          <p:spPr>
            <a:xfrm>
              <a:off x="2413874" y="1498484"/>
              <a:ext cx="2113640" cy="13568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576E8E-084E-4199-944A-1709458C3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722"/>
            <a:stretch/>
          </p:blipFill>
          <p:spPr>
            <a:xfrm>
              <a:off x="218210" y="1498484"/>
              <a:ext cx="2113640" cy="13568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820549-30C5-47AE-85EE-A7EF3E106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722"/>
            <a:stretch/>
          </p:blipFill>
          <p:spPr>
            <a:xfrm>
              <a:off x="4609538" y="1498483"/>
              <a:ext cx="2113640" cy="13568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5AF2FA-EE9E-42D9-AEE1-4A89B7DA6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872"/>
            <a:stretch/>
          </p:blipFill>
          <p:spPr>
            <a:xfrm>
              <a:off x="4605877" y="2936102"/>
              <a:ext cx="2117301" cy="13568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EA1E66-AA80-4F40-8770-E1DF3012A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2873"/>
            <a:stretch/>
          </p:blipFill>
          <p:spPr>
            <a:xfrm>
              <a:off x="209429" y="2936102"/>
              <a:ext cx="2117302" cy="13568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3FE9CD-5CA5-4DB3-B4A6-0A22A441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2358"/>
            <a:stretch/>
          </p:blipFill>
          <p:spPr>
            <a:xfrm>
              <a:off x="2413874" y="2936103"/>
              <a:ext cx="2104860" cy="13568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483CF2-1DCB-4586-A2A9-F1E2C0885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3037"/>
            <a:stretch/>
          </p:blipFill>
          <p:spPr>
            <a:xfrm>
              <a:off x="6810321" y="1498482"/>
              <a:ext cx="2121306" cy="13568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327B90-BF70-4839-B88A-997C64C7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13037"/>
            <a:stretch/>
          </p:blipFill>
          <p:spPr>
            <a:xfrm>
              <a:off x="6810321" y="2936102"/>
              <a:ext cx="2121306" cy="1356823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A2CD96-4B11-45CB-9514-154B180C88F5}"/>
              </a:ext>
            </a:extLst>
          </p:cNvPr>
          <p:cNvSpPr/>
          <p:nvPr/>
        </p:nvSpPr>
        <p:spPr>
          <a:xfrm>
            <a:off x="155035" y="192240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4E5F5B-05C0-455E-904F-970900042F7B}"/>
              </a:ext>
            </a:extLst>
          </p:cNvPr>
          <p:cNvSpPr/>
          <p:nvPr/>
        </p:nvSpPr>
        <p:spPr>
          <a:xfrm>
            <a:off x="156429" y="3360020"/>
            <a:ext cx="158053" cy="13568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Mean  closure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Google Shape;107;p18">
            <a:extLst>
              <a:ext uri="{FF2B5EF4-FFF2-40B4-BE49-F238E27FC236}">
                <a16:creationId xmlns:a16="http://schemas.microsoft.com/office/drawing/2014/main" id="{91E6C507-A05F-4727-99E7-35B95285874F}"/>
              </a:ext>
            </a:extLst>
          </p:cNvPr>
          <p:cNvSpPr txBox="1">
            <a:spLocks/>
          </p:cNvSpPr>
          <p:nvPr/>
        </p:nvSpPr>
        <p:spPr>
          <a:xfrm>
            <a:off x="113142" y="811363"/>
            <a:ext cx="894342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8 sub-networks of all members with a certain connection type and their 1</a:t>
            </a:r>
            <a:r>
              <a:rPr lang="en-GB" sz="1600" baseline="30000" dirty="0">
                <a:solidFill>
                  <a:schemeClr val="tx1"/>
                </a:solidFill>
              </a:rPr>
              <a:t>st</a:t>
            </a:r>
            <a:r>
              <a:rPr lang="en-GB" sz="1600" dirty="0">
                <a:solidFill>
                  <a:schemeClr val="tx1"/>
                </a:solidFill>
              </a:rPr>
              <a:t> degree connections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4E8AE-9C6B-4786-92FB-31853B8E8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55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/>
              <a:t>1.</a:t>
            </a:r>
            <a:endParaRPr sz="48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set of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✣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✣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✣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1022</Words>
  <Application>Microsoft Office PowerPoint</Application>
  <PresentationFormat>On-screen Show (16:9)</PresentationFormat>
  <Paragraphs>152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Cinzel</vt:lpstr>
      <vt:lpstr>Arial</vt:lpstr>
      <vt:lpstr>Libre Baskerville</vt:lpstr>
      <vt:lpstr>Dolabella template</vt:lpstr>
      <vt:lpstr>This is your presentation title</vt:lpstr>
      <vt:lpstr>Instructions for use</vt:lpstr>
      <vt:lpstr>PowerPoint Presentation</vt:lpstr>
      <vt:lpstr>PowerPoint Presentation</vt:lpstr>
      <vt:lpstr>PowerPoint Presentation</vt:lpstr>
      <vt:lpstr>PowerPoint Presentation</vt:lpstr>
      <vt:lpstr>1. Transition headline</vt:lpstr>
      <vt:lpstr>PowerPoint Presentation</vt:lpstr>
      <vt:lpstr>This is a slide title</vt:lpstr>
      <vt:lpstr>PowerPoint Presentation</vt:lpstr>
      <vt:lpstr>RESEARCH PLAN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PowerPoint Presentation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MJ</dc:creator>
  <cp:lastModifiedBy>mona lisa</cp:lastModifiedBy>
  <cp:revision>9</cp:revision>
  <dcterms:modified xsi:type="dcterms:W3CDTF">2018-11-28T00:58:57Z</dcterms:modified>
</cp:coreProperties>
</file>