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7"/>
  </p:notesMasterIdLst>
  <p:sldIdLst>
    <p:sldId id="284" r:id="rId2"/>
    <p:sldId id="287" r:id="rId3"/>
    <p:sldId id="285" r:id="rId4"/>
    <p:sldId id="288" r:id="rId5"/>
    <p:sldId id="286" r:id="rId6"/>
  </p:sldIdLst>
  <p:sldSz cx="9144000" cy="5143500" type="screen16x9"/>
  <p:notesSz cx="6858000" cy="9144000"/>
  <p:embeddedFontLst>
    <p:embeddedFont>
      <p:font typeface="Cinzel" panose="020B0604020202020204" charset="0"/>
      <p:regular r:id="rId8"/>
      <p:bold r:id="rId9"/>
    </p:embeddedFont>
    <p:embeddedFont>
      <p:font typeface="Libre Baskerville" panose="020B0604020202020204" charset="0"/>
      <p:regular r:id="rId10"/>
      <p:bold r:id="rId11"/>
      <p: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722D59-F775-4B49-B2D9-0CA7FBBE9832}">
  <a:tblStyle styleId="{C9722D59-F775-4B49-B2D9-0CA7FBBE98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Josh" userId="e73a679e-40e8-4acd-ace8-7b0fb6fe4f0d" providerId="ADAL" clId="{70652232-9ACB-4ECA-B30F-27652F4FB88E}"/>
    <pc:docChg chg="custSel modSld">
      <pc:chgData name="Chen, Josh" userId="e73a679e-40e8-4acd-ace8-7b0fb6fe4f0d" providerId="ADAL" clId="{70652232-9ACB-4ECA-B30F-27652F4FB88E}" dt="2018-11-27T21:34:50.029" v="13" actId="478"/>
      <pc:docMkLst>
        <pc:docMk/>
      </pc:docMkLst>
      <pc:sldChg chg="delSp">
        <pc:chgData name="Chen, Josh" userId="e73a679e-40e8-4acd-ace8-7b0fb6fe4f0d" providerId="ADAL" clId="{70652232-9ACB-4ECA-B30F-27652F4FB88E}" dt="2018-11-27T21:34:50.029" v="13" actId="478"/>
        <pc:sldMkLst>
          <pc:docMk/>
          <pc:sldMk cId="0" sldId="262"/>
        </pc:sldMkLst>
        <pc:spChg chg="del">
          <ac:chgData name="Chen, Josh" userId="e73a679e-40e8-4acd-ace8-7b0fb6fe4f0d" providerId="ADAL" clId="{70652232-9ACB-4ECA-B30F-27652F4FB88E}" dt="2018-11-27T21:34:50.029" v="13" actId="478"/>
          <ac:spMkLst>
            <pc:docMk/>
            <pc:sldMk cId="0" sldId="262"/>
            <ac:spMk id="92" creationId="{00000000-0000-0000-0000-000000000000}"/>
          </ac:spMkLst>
        </pc:spChg>
        <pc:spChg chg="del">
          <ac:chgData name="Chen, Josh" userId="e73a679e-40e8-4acd-ace8-7b0fb6fe4f0d" providerId="ADAL" clId="{70652232-9ACB-4ECA-B30F-27652F4FB88E}" dt="2018-11-27T21:34:50.029" v="13" actId="478"/>
          <ac:spMkLst>
            <pc:docMk/>
            <pc:sldMk cId="0" sldId="262"/>
            <ac:spMk id="93" creationId="{00000000-0000-0000-0000-000000000000}"/>
          </ac:spMkLst>
        </pc:spChg>
        <pc:spChg chg="del">
          <ac:chgData name="Chen, Josh" userId="e73a679e-40e8-4acd-ace8-7b0fb6fe4f0d" providerId="ADAL" clId="{70652232-9ACB-4ECA-B30F-27652F4FB88E}" dt="2018-11-27T21:34:50.029" v="13" actId="478"/>
          <ac:spMkLst>
            <pc:docMk/>
            <pc:sldMk cId="0" sldId="262"/>
            <ac:spMk id="94" creationId="{00000000-0000-0000-0000-000000000000}"/>
          </ac:spMkLst>
        </pc:spChg>
        <pc:spChg chg="del">
          <ac:chgData name="Chen, Josh" userId="e73a679e-40e8-4acd-ace8-7b0fb6fe4f0d" providerId="ADAL" clId="{70652232-9ACB-4ECA-B30F-27652F4FB88E}" dt="2018-11-27T21:34:50.029" v="13" actId="478"/>
          <ac:spMkLst>
            <pc:docMk/>
            <pc:sldMk cId="0" sldId="262"/>
            <ac:spMk id="95" creationId="{00000000-0000-0000-0000-000000000000}"/>
          </ac:spMkLst>
        </pc:spChg>
        <pc:spChg chg="del">
          <ac:chgData name="Chen, Josh" userId="e73a679e-40e8-4acd-ace8-7b0fb6fe4f0d" providerId="ADAL" clId="{70652232-9ACB-4ECA-B30F-27652F4FB88E}" dt="2018-11-27T21:34:50.029" v="13" actId="478"/>
          <ac:spMkLst>
            <pc:docMk/>
            <pc:sldMk cId="0" sldId="262"/>
            <ac:spMk id="96" creationId="{00000000-0000-0000-0000-000000000000}"/>
          </ac:spMkLst>
        </pc:spChg>
        <pc:spChg chg="del">
          <ac:chgData name="Chen, Josh" userId="e73a679e-40e8-4acd-ace8-7b0fb6fe4f0d" providerId="ADAL" clId="{70652232-9ACB-4ECA-B30F-27652F4FB88E}" dt="2018-11-27T21:34:50.029" v="13" actId="478"/>
          <ac:spMkLst>
            <pc:docMk/>
            <pc:sldMk cId="0" sldId="262"/>
            <ac:spMk id="97" creationId="{00000000-0000-0000-0000-000000000000}"/>
          </ac:spMkLst>
        </pc:spChg>
        <pc:spChg chg="del">
          <ac:chgData name="Chen, Josh" userId="e73a679e-40e8-4acd-ace8-7b0fb6fe4f0d" providerId="ADAL" clId="{70652232-9ACB-4ECA-B30F-27652F4FB88E}" dt="2018-11-27T21:34:50.029" v="13" actId="478"/>
          <ac:spMkLst>
            <pc:docMk/>
            <pc:sldMk cId="0" sldId="262"/>
            <ac:spMk id="98" creationId="{00000000-0000-0000-0000-000000000000}"/>
          </ac:spMkLst>
        </pc:spChg>
        <pc:spChg chg="del">
          <ac:chgData name="Chen, Josh" userId="e73a679e-40e8-4acd-ace8-7b0fb6fe4f0d" providerId="ADAL" clId="{70652232-9ACB-4ECA-B30F-27652F4FB88E}" dt="2018-11-27T21:34:50.029" v="13" actId="478"/>
          <ac:spMkLst>
            <pc:docMk/>
            <pc:sldMk cId="0" sldId="262"/>
            <ac:spMk id="99" creationId="{00000000-0000-0000-0000-000000000000}"/>
          </ac:spMkLst>
        </pc:spChg>
        <pc:spChg chg="del">
          <ac:chgData name="Chen, Josh" userId="e73a679e-40e8-4acd-ace8-7b0fb6fe4f0d" providerId="ADAL" clId="{70652232-9ACB-4ECA-B30F-27652F4FB88E}" dt="2018-11-27T21:34:50.029" v="13" actId="478"/>
          <ac:spMkLst>
            <pc:docMk/>
            <pc:sldMk cId="0" sldId="262"/>
            <ac:spMk id="100" creationId="{00000000-0000-0000-0000-000000000000}"/>
          </ac:spMkLst>
        </pc:spChg>
      </pc:sldChg>
      <pc:sldChg chg="delSp">
        <pc:chgData name="Chen, Josh" userId="e73a679e-40e8-4acd-ace8-7b0fb6fe4f0d" providerId="ADAL" clId="{70652232-9ACB-4ECA-B30F-27652F4FB88E}" dt="2018-11-27T21:34:34.551" v="12" actId="478"/>
        <pc:sldMkLst>
          <pc:docMk/>
          <pc:sldMk cId="0" sldId="268"/>
        </pc:sldMkLst>
        <pc:graphicFrameChg chg="del">
          <ac:chgData name="Chen, Josh" userId="e73a679e-40e8-4acd-ace8-7b0fb6fe4f0d" providerId="ADAL" clId="{70652232-9ACB-4ECA-B30F-27652F4FB88E}" dt="2018-11-27T21:34:34.551" v="12" actId="478"/>
          <ac:graphicFrameMkLst>
            <pc:docMk/>
            <pc:sldMk cId="0" sldId="268"/>
            <ac:graphicFrameMk id="147" creationId="{00000000-0000-0000-0000-000000000000}"/>
          </ac:graphicFrameMkLst>
        </pc:graphicFrameChg>
      </pc:sldChg>
      <pc:sldChg chg="delSp modSp">
        <pc:chgData name="Chen, Josh" userId="e73a679e-40e8-4acd-ace8-7b0fb6fe4f0d" providerId="ADAL" clId="{70652232-9ACB-4ECA-B30F-27652F4FB88E}" dt="2018-11-27T21:34:30.306" v="11" actId="20577"/>
        <pc:sldMkLst>
          <pc:docMk/>
          <pc:sldMk cId="0" sldId="269"/>
        </pc:sldMkLst>
        <pc:spChg chg="del">
          <ac:chgData name="Chen, Josh" userId="e73a679e-40e8-4acd-ace8-7b0fb6fe4f0d" providerId="ADAL" clId="{70652232-9ACB-4ECA-B30F-27652F4FB88E}" dt="2018-11-27T21:34:21.226" v="0" actId="478"/>
          <ac:spMkLst>
            <pc:docMk/>
            <pc:sldMk cId="0" sldId="269"/>
            <ac:spMk id="153" creationId="{00000000-0000-0000-0000-000000000000}"/>
          </ac:spMkLst>
        </pc:spChg>
        <pc:spChg chg="mod">
          <ac:chgData name="Chen, Josh" userId="e73a679e-40e8-4acd-ace8-7b0fb6fe4f0d" providerId="ADAL" clId="{70652232-9ACB-4ECA-B30F-27652F4FB88E}" dt="2018-11-27T21:34:30.306" v="11" actId="20577"/>
          <ac:spMkLst>
            <pc:docMk/>
            <pc:sldMk cId="0" sldId="269"/>
            <ac:spMk id="154" creationId="{00000000-0000-0000-0000-000000000000}"/>
          </ac:spMkLst>
        </pc:spChg>
        <pc:spChg chg="del">
          <ac:chgData name="Chen, Josh" userId="e73a679e-40e8-4acd-ace8-7b0fb6fe4f0d" providerId="ADAL" clId="{70652232-9ACB-4ECA-B30F-27652F4FB88E}" dt="2018-11-27T21:34:26.148" v="1" actId="478"/>
          <ac:spMkLst>
            <pc:docMk/>
            <pc:sldMk cId="0" sldId="269"/>
            <ac:spMk id="155" creationId="{00000000-0000-0000-0000-000000000000}"/>
          </ac:spMkLst>
        </pc:spChg>
        <pc:spChg chg="del">
          <ac:chgData name="Chen, Josh" userId="e73a679e-40e8-4acd-ace8-7b0fb6fe4f0d" providerId="ADAL" clId="{70652232-9ACB-4ECA-B30F-27652F4FB88E}" dt="2018-11-27T21:34:26.148" v="1" actId="478"/>
          <ac:spMkLst>
            <pc:docMk/>
            <pc:sldMk cId="0" sldId="269"/>
            <ac:spMk id="156" creationId="{00000000-0000-0000-0000-000000000000}"/>
          </ac:spMkLst>
        </pc:spChg>
        <pc:spChg chg="del">
          <ac:chgData name="Chen, Josh" userId="e73a679e-40e8-4acd-ace8-7b0fb6fe4f0d" providerId="ADAL" clId="{70652232-9ACB-4ECA-B30F-27652F4FB88E}" dt="2018-11-27T21:34:26.148" v="1" actId="478"/>
          <ac:spMkLst>
            <pc:docMk/>
            <pc:sldMk cId="0" sldId="269"/>
            <ac:spMk id="157" creationId="{00000000-0000-0000-0000-000000000000}"/>
          </ac:spMkLst>
        </pc:spChg>
        <pc:spChg chg="del">
          <ac:chgData name="Chen, Josh" userId="e73a679e-40e8-4acd-ace8-7b0fb6fe4f0d" providerId="ADAL" clId="{70652232-9ACB-4ECA-B30F-27652F4FB88E}" dt="2018-11-27T21:34:26.148" v="1" actId="478"/>
          <ac:spMkLst>
            <pc:docMk/>
            <pc:sldMk cId="0" sldId="269"/>
            <ac:spMk id="158" creationId="{00000000-0000-0000-0000-000000000000}"/>
          </ac:spMkLst>
        </pc:spChg>
        <pc:spChg chg="del">
          <ac:chgData name="Chen, Josh" userId="e73a679e-40e8-4acd-ace8-7b0fb6fe4f0d" providerId="ADAL" clId="{70652232-9ACB-4ECA-B30F-27652F4FB88E}" dt="2018-11-27T21:34:26.148" v="1" actId="478"/>
          <ac:spMkLst>
            <pc:docMk/>
            <pc:sldMk cId="0" sldId="269"/>
            <ac:spMk id="159" creationId="{00000000-0000-0000-0000-000000000000}"/>
          </ac:spMkLst>
        </pc:spChg>
        <pc:spChg chg="del">
          <ac:chgData name="Chen, Josh" userId="e73a679e-40e8-4acd-ace8-7b0fb6fe4f0d" providerId="ADAL" clId="{70652232-9ACB-4ECA-B30F-27652F4FB88E}" dt="2018-11-27T21:34:26.148" v="1" actId="478"/>
          <ac:spMkLst>
            <pc:docMk/>
            <pc:sldMk cId="0" sldId="269"/>
            <ac:spMk id="160" creationId="{00000000-0000-0000-0000-000000000000}"/>
          </ac:spMkLst>
        </pc:spChg>
        <pc:spChg chg="del">
          <ac:chgData name="Chen, Josh" userId="e73a679e-40e8-4acd-ace8-7b0fb6fe4f0d" providerId="ADAL" clId="{70652232-9ACB-4ECA-B30F-27652F4FB88E}" dt="2018-11-27T21:34:26.148" v="1" actId="478"/>
          <ac:spMkLst>
            <pc:docMk/>
            <pc:sldMk cId="0" sldId="269"/>
            <ac:spMk id="16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24425" y="1477750"/>
            <a:ext cx="6695100" cy="3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Libre Baskerville"/>
              <a:buChar char="✣"/>
              <a:defRPr sz="24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⨳"/>
              <a:defRPr sz="20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■"/>
              <a:defRPr sz="20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●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○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■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●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○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■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E0EA83-B10E-4780-B8A6-200D6E4D81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9689E9D-80C8-482A-A56B-C22D306DD206}"/>
              </a:ext>
            </a:extLst>
          </p:cNvPr>
          <p:cNvSpPr txBox="1">
            <a:spLocks/>
          </p:cNvSpPr>
          <p:nvPr/>
        </p:nvSpPr>
        <p:spPr>
          <a:xfrm>
            <a:off x="951268" y="365125"/>
            <a:ext cx="7020140" cy="55799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/>
              <a:t>How Correlations between Different Measures of Centrality changed Over Time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69F838D-870C-4936-B1C6-F5FFE663ADE2}"/>
              </a:ext>
            </a:extLst>
          </p:cNvPr>
          <p:cNvSpPr/>
          <p:nvPr/>
        </p:nvSpPr>
        <p:spPr>
          <a:xfrm>
            <a:off x="3047713" y="1327282"/>
            <a:ext cx="268448" cy="3108543"/>
          </a:xfrm>
          <a:prstGeom prst="downArrow">
            <a:avLst>
              <a:gd name="adj1" fmla="val 50000"/>
              <a:gd name="adj2" fmla="val 365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7087BB-4A07-4B0A-A99B-CE7D45BAF918}"/>
              </a:ext>
            </a:extLst>
          </p:cNvPr>
          <p:cNvSpPr txBox="1"/>
          <p:nvPr/>
        </p:nvSpPr>
        <p:spPr>
          <a:xfrm>
            <a:off x="1163606" y="1542726"/>
            <a:ext cx="12758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1500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1600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1700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A46DC6-B9A7-4E33-B0B9-52B68192A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338" y="1310668"/>
            <a:ext cx="3558848" cy="31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4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6DD0D7-8F7F-4964-9C0F-A1E08E0106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E09CB8-1119-451C-999C-1ED758391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60" y="309656"/>
            <a:ext cx="7452279" cy="4524187"/>
          </a:xfrm>
          <a:prstGeom prst="rect">
            <a:avLst/>
          </a:prstGeom>
        </p:spPr>
      </p:pic>
      <p:pic>
        <p:nvPicPr>
          <p:cNvPr id="4" name="Picture 2" descr="Image result for henry tudor viii">
            <a:extLst>
              <a:ext uri="{FF2B5EF4-FFF2-40B4-BE49-F238E27FC236}">
                <a16:creationId xmlns:a16="http://schemas.microsoft.com/office/drawing/2014/main" id="{198D8B04-0832-4412-A534-03277DCCF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266" y="778896"/>
            <a:ext cx="1042422" cy="58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charles ii of england">
            <a:extLst>
              <a:ext uri="{FF2B5EF4-FFF2-40B4-BE49-F238E27FC236}">
                <a16:creationId xmlns:a16="http://schemas.microsoft.com/office/drawing/2014/main" id="{2D695DD1-B08C-4B60-B9EB-490BE537C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826" y="1684427"/>
            <a:ext cx="557414" cy="77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king james i and vi">
            <a:extLst>
              <a:ext uri="{FF2B5EF4-FFF2-40B4-BE49-F238E27FC236}">
                <a16:creationId xmlns:a16="http://schemas.microsoft.com/office/drawing/2014/main" id="{DA7554D1-7294-4A25-AA96-472C3F432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160" y="3639891"/>
            <a:ext cx="578009" cy="77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0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F94C00-98AF-4A0E-A30A-25CEB384B7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B54B87D9-A6E7-423E-AA64-057B5BF9B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11" y="1302266"/>
            <a:ext cx="1921331" cy="18210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A11E3B-3460-4F3E-832A-C855FB65D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796" y="2962434"/>
            <a:ext cx="1885664" cy="18210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23AF64-A7C3-482C-8E04-5070FFEF33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40935" y="1349141"/>
            <a:ext cx="1902080" cy="179833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E339907-A2F3-4197-9CFA-1D9EC90C8BE1}"/>
              </a:ext>
            </a:extLst>
          </p:cNvPr>
          <p:cNvSpPr txBox="1">
            <a:spLocks/>
          </p:cNvSpPr>
          <p:nvPr/>
        </p:nvSpPr>
        <p:spPr>
          <a:xfrm>
            <a:off x="1364717" y="425442"/>
            <a:ext cx="5723366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/>
              <a:t>Histogram of Nodes’ Highest Degree K-Core for Years 1500, 1600, 1700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26DE89-25C1-437B-8843-6F68CE18B33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2"/>
          <a:stretch/>
        </p:blipFill>
        <p:spPr>
          <a:xfrm>
            <a:off x="494951" y="1302268"/>
            <a:ext cx="3989068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5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CF134B-4E2F-40ED-95D9-A077E7ACC6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" name="Content Placeholder 20">
            <a:extLst>
              <a:ext uri="{FF2B5EF4-FFF2-40B4-BE49-F238E27FC236}">
                <a16:creationId xmlns:a16="http://schemas.microsoft.com/office/drawing/2014/main" id="{BE683FDC-926D-43CC-B404-CA6EFAE3B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721" y="1495389"/>
            <a:ext cx="2718639" cy="2732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E7530A-27B6-4A7E-BF79-C99499D17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160" y="1483679"/>
            <a:ext cx="2716571" cy="27440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CCE1B9-2D1D-42F1-8626-87B81FC1E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41" y="1571216"/>
            <a:ext cx="2481217" cy="256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F135D12-89D3-49A3-BE6C-31B65CDFD00E}"/>
              </a:ext>
            </a:extLst>
          </p:cNvPr>
          <p:cNvSpPr txBox="1">
            <a:spLocks/>
          </p:cNvSpPr>
          <p:nvPr/>
        </p:nvSpPr>
        <p:spPr>
          <a:xfrm>
            <a:off x="951268" y="365125"/>
            <a:ext cx="7020140" cy="78460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/>
              <a:t>Multidimensional Scaling Based on Centralities</a:t>
            </a:r>
          </a:p>
        </p:txBody>
      </p:sp>
    </p:spTree>
    <p:extLst>
      <p:ext uri="{BB962C8B-B14F-4D97-AF65-F5344CB8AC3E}">
        <p14:creationId xmlns:p14="http://schemas.microsoft.com/office/powerpoint/2010/main" val="151982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04BDE1-9E2B-442F-B2C2-7F7DA7C719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8688F-4D83-4212-A8BC-BCAE331F2084}"/>
              </a:ext>
            </a:extLst>
          </p:cNvPr>
          <p:cNvSpPr txBox="1">
            <a:spLocks/>
          </p:cNvSpPr>
          <p:nvPr/>
        </p:nvSpPr>
        <p:spPr>
          <a:xfrm>
            <a:off x="845890" y="633646"/>
            <a:ext cx="3410228" cy="356467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The percentage of people who belong to the largest component of the graph.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7E3F1-644A-40CB-8E63-12EB9D11E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367" y="1826848"/>
            <a:ext cx="3410228" cy="2923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7EB1E9-A4FE-46E7-B2C9-4A832619B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96" y="1826847"/>
            <a:ext cx="3410228" cy="292305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575430-DA95-45E6-A230-1358DDAA970E}"/>
              </a:ext>
            </a:extLst>
          </p:cNvPr>
          <p:cNvSpPr txBox="1">
            <a:spLocks/>
          </p:cNvSpPr>
          <p:nvPr/>
        </p:nvSpPr>
        <p:spPr>
          <a:xfrm>
            <a:off x="4651367" y="633645"/>
            <a:ext cx="3914409" cy="3564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Number of relationships that existed in the data in each year. We can see that the first and last 50 years lack sufficient data.</a:t>
            </a:r>
          </a:p>
        </p:txBody>
      </p:sp>
    </p:spTree>
    <p:extLst>
      <p:ext uri="{BB962C8B-B14F-4D97-AF65-F5344CB8AC3E}">
        <p14:creationId xmlns:p14="http://schemas.microsoft.com/office/powerpoint/2010/main" val="3050492934"/>
      </p:ext>
    </p:extLst>
  </p:cSld>
  <p:clrMapOvr>
    <a:masterClrMapping/>
  </p:clrMapOvr>
</p:sld>
</file>

<file path=ppt/theme/theme1.xml><?xml version="1.0" encoding="utf-8"?>
<a:theme xmlns:a="http://schemas.openxmlformats.org/drawingml/2006/main" name="Dolabel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77</Words>
  <Application>Microsoft Office PowerPoint</Application>
  <PresentationFormat>On-screen Show (16:9)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Cinzel</vt:lpstr>
      <vt:lpstr>Arial</vt:lpstr>
      <vt:lpstr>Libre Baskerville</vt:lpstr>
      <vt:lpstr>Dolabella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Alex Lu</cp:lastModifiedBy>
  <cp:revision>6</cp:revision>
  <dcterms:modified xsi:type="dcterms:W3CDTF">2018-11-28T14:01:45Z</dcterms:modified>
</cp:coreProperties>
</file>