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23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-makaroff/shult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CC991-68E3-4CB6-958A-AA416F7A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010" y="1782698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Таблица Шульте на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EF91A7-4AEE-4085-AAA3-FE4994964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4353215"/>
            <a:ext cx="6954136" cy="109689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Макаров Александр</a:t>
            </a:r>
          </a:p>
          <a:p>
            <a:pPr algn="l"/>
            <a:r>
              <a:rPr lang="ru-RU" dirty="0"/>
              <a:t>6 отряд</a:t>
            </a:r>
          </a:p>
        </p:txBody>
      </p:sp>
    </p:spTree>
    <p:extLst>
      <p:ext uri="{BB962C8B-B14F-4D97-AF65-F5344CB8AC3E}">
        <p14:creationId xmlns:p14="http://schemas.microsoft.com/office/powerpoint/2010/main" val="115742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DDE97-76F0-407A-B80A-0B0AF86B4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010" y="711199"/>
            <a:ext cx="7766936" cy="1625601"/>
          </a:xfrm>
        </p:spPr>
        <p:txBody>
          <a:bodyPr/>
          <a:lstStyle/>
          <a:p>
            <a:pPr algn="ctr"/>
            <a:r>
              <a:rPr lang="ru-RU" dirty="0"/>
              <a:t>Что такое таблица Шульте?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08AE3B-16DB-407C-90C1-ACD158D73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46" y="3000683"/>
            <a:ext cx="5107984" cy="3041035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Это таблица – квадрат 5х</a:t>
            </a:r>
            <a:r>
              <a:rPr lang="en-US" sz="2400" dirty="0"/>
              <a:t>5</a:t>
            </a:r>
            <a:r>
              <a:rPr lang="ru-RU" sz="2400" dirty="0"/>
              <a:t> ячеек, в которых случайным образом разбросаны числа от 1 до 25. </a:t>
            </a:r>
          </a:p>
          <a:p>
            <a:pPr algn="l"/>
            <a:r>
              <a:rPr lang="ru-RU" sz="2400" dirty="0"/>
              <a:t>Испытуемый должен найти все числа по порядку, удерживая взгляд на центре таблицы.</a:t>
            </a:r>
          </a:p>
          <a:p>
            <a:pPr algn="l"/>
            <a:endParaRPr lang="ru-RU" sz="2400" dirty="0"/>
          </a:p>
          <a:p>
            <a:pPr algn="l"/>
            <a:endParaRPr lang="ru-RU" sz="2400" dirty="0"/>
          </a:p>
          <a:p>
            <a:pPr algn="l"/>
            <a:endParaRPr lang="en-US" sz="2400" dirty="0"/>
          </a:p>
          <a:p>
            <a:pPr algn="l"/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69893B-7316-4923-AFA7-FAE4CABD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7" y="2993541"/>
            <a:ext cx="2713546" cy="27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1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FD578-6284-48F0-9802-B6E31165F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472" y="548449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Кто придумал, и в чем польза?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144C28-2F08-4BFD-9379-95C53F483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5314" y="2496457"/>
            <a:ext cx="8144751" cy="3367314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Изначально таблица была разработана немецким психиатром и психотерапевтом Вальтером Шульте как психодиагностическая проба для исследования свойств внимания.</a:t>
            </a:r>
          </a:p>
          <a:p>
            <a:pPr algn="l"/>
            <a:endParaRPr lang="ru-RU" sz="2400" dirty="0"/>
          </a:p>
          <a:p>
            <a:pPr algn="l"/>
            <a:r>
              <a:rPr lang="ru-RU" sz="2400" dirty="0"/>
              <a:t>Упражнения с таблицами Шульте позволяют улучшить периферическое зрение и развить внимание, что важно, например, для скорочтения.</a:t>
            </a:r>
          </a:p>
          <a:p>
            <a:pPr algn="l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7109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B301-B279-44FC-AD6F-F5F4E596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Что сделал я?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CB51E8-824F-48D2-B97C-6B15DD315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467" y="233210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Я решил сделать </a:t>
            </a:r>
            <a:r>
              <a:rPr lang="en-US" sz="2400" dirty="0"/>
              <a:t>web</a:t>
            </a:r>
            <a:r>
              <a:rPr lang="ru-RU" sz="2400" dirty="0"/>
              <a:t>-тренажер и добавил соревновательный момент. </a:t>
            </a:r>
          </a:p>
        </p:txBody>
      </p:sp>
    </p:spTree>
    <p:extLst>
      <p:ext uri="{BB962C8B-B14F-4D97-AF65-F5344CB8AC3E}">
        <p14:creationId xmlns:p14="http://schemas.microsoft.com/office/powerpoint/2010/main" val="236428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B301-B279-44FC-AD6F-F5F4E596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48" y="493485"/>
            <a:ext cx="9041774" cy="1785258"/>
          </a:xfrm>
        </p:spPr>
        <p:txBody>
          <a:bodyPr/>
          <a:lstStyle/>
          <a:p>
            <a:pPr algn="ctr"/>
            <a:r>
              <a:rPr lang="ru-RU" dirty="0"/>
              <a:t>Технологии</a:t>
            </a:r>
            <a:r>
              <a:rPr lang="en-US" dirty="0"/>
              <a:t> </a:t>
            </a:r>
            <a:r>
              <a:rPr lang="ru-RU" dirty="0"/>
              <a:t>и </a:t>
            </a:r>
            <a:br>
              <a:rPr lang="ru-RU" dirty="0"/>
            </a:br>
            <a:r>
              <a:rPr lang="ru-RU" dirty="0"/>
              <a:t>инструменты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CB51E8-824F-48D2-B97C-6B15DD315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971" y="2564330"/>
            <a:ext cx="7881258" cy="3444584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HTML 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JavaScript (es6)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CSS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Git</a:t>
            </a:r>
          </a:p>
          <a:p>
            <a:pPr algn="l"/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IDE WebStorm</a:t>
            </a:r>
            <a:endParaRPr lang="ru-RU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r>
              <a:rPr lang="ru-RU" sz="2400" dirty="0"/>
              <a:t>Репозиторий: </a:t>
            </a:r>
            <a:r>
              <a:rPr lang="en-US" sz="2400" dirty="0">
                <a:hlinkClick r:id="rId2"/>
              </a:rPr>
              <a:t>https://github.com/alex-makaroff/shulte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1897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B301-B279-44FC-AD6F-F5F4E596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48" y="493485"/>
            <a:ext cx="9041774" cy="1074058"/>
          </a:xfrm>
        </p:spPr>
        <p:txBody>
          <a:bodyPr/>
          <a:lstStyle/>
          <a:p>
            <a:pPr algn="ctr"/>
            <a:r>
              <a:rPr lang="ru-RU" dirty="0"/>
              <a:t>Планы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CB51E8-824F-48D2-B97C-6B15DD315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971" y="1944914"/>
            <a:ext cx="7881258" cy="38608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Изменить стили, для отображения и на мобильных устройствах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Добавить возможность изменять размеры таблицы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Добавить новые режимы: обратный порядок, выбывание найденных чисел и т. п.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Сделать сетевую версию для игры в паре на скорость.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Добавить английскую версию.</a:t>
            </a:r>
          </a:p>
        </p:txBody>
      </p:sp>
    </p:spTree>
    <p:extLst>
      <p:ext uri="{BB962C8B-B14F-4D97-AF65-F5344CB8AC3E}">
        <p14:creationId xmlns:p14="http://schemas.microsoft.com/office/powerpoint/2010/main" val="284030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33A3D74-DDD5-4DC0-BD57-3FC6D5C7B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96" y="2032434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CB51E8-824F-48D2-B97C-6B15DD315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200" y="6022296"/>
            <a:ext cx="6010708" cy="592775"/>
          </a:xfrm>
        </p:spPr>
        <p:txBody>
          <a:bodyPr>
            <a:noAutofit/>
          </a:bodyPr>
          <a:lstStyle/>
          <a:p>
            <a:pPr algn="ctr"/>
            <a:r>
              <a:rPr lang="ru-RU" sz="2000" dirty="0"/>
              <a:t>Или перейдите по ссылке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http://amak.site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B301-B279-44FC-AD6F-F5F4E596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953" y="564840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Если хотите поиграть отсканируйте </a:t>
            </a:r>
            <a:r>
              <a:rPr lang="en-US" dirty="0"/>
              <a:t>QR </a:t>
            </a:r>
            <a:r>
              <a:rPr lang="ru-RU" dirty="0"/>
              <a:t>код </a:t>
            </a:r>
          </a:p>
        </p:txBody>
      </p:sp>
    </p:spTree>
    <p:extLst>
      <p:ext uri="{BB962C8B-B14F-4D97-AF65-F5344CB8AC3E}">
        <p14:creationId xmlns:p14="http://schemas.microsoft.com/office/powerpoint/2010/main" val="194312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160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Таблица Шульте на JavaScript</vt:lpstr>
      <vt:lpstr>Что такое таблица Шульте?</vt:lpstr>
      <vt:lpstr>Кто придумал, и в чем польза?</vt:lpstr>
      <vt:lpstr>Что сделал я?</vt:lpstr>
      <vt:lpstr>Технологии и  инструменты</vt:lpstr>
      <vt:lpstr>Планы</vt:lpstr>
      <vt:lpstr>Если хотите поиграть отсканируйте QR код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Шульте на JavaScript</dc:title>
  <dc:creator>sasha</dc:creator>
  <cp:lastModifiedBy>vv</cp:lastModifiedBy>
  <cp:revision>9</cp:revision>
  <dcterms:created xsi:type="dcterms:W3CDTF">2021-03-04T10:56:57Z</dcterms:created>
  <dcterms:modified xsi:type="dcterms:W3CDTF">2021-03-04T18:51:23Z</dcterms:modified>
</cp:coreProperties>
</file>