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ex-makaroff/shulte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5CC991-68E3-4CB6-958A-AA416F7AA5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9010" y="1782698"/>
            <a:ext cx="7766936" cy="1646302"/>
          </a:xfrm>
        </p:spPr>
        <p:txBody>
          <a:bodyPr/>
          <a:lstStyle/>
          <a:p>
            <a:pPr algn="ctr"/>
            <a:r>
              <a:rPr lang="ru-RU" dirty="0"/>
              <a:t>Таблица Шульте на </a:t>
            </a:r>
            <a:r>
              <a:rPr lang="en-US" dirty="0"/>
              <a:t>JavaScript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CEF91A7-4AEE-4085-AAA3-FE49949641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4353215"/>
            <a:ext cx="6954136" cy="1096899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Макаров Александр</a:t>
            </a:r>
          </a:p>
          <a:p>
            <a:pPr algn="l"/>
            <a:r>
              <a:rPr lang="ru-RU" dirty="0"/>
              <a:t>6 отряд</a:t>
            </a:r>
          </a:p>
        </p:txBody>
      </p:sp>
    </p:spTree>
    <p:extLst>
      <p:ext uri="{BB962C8B-B14F-4D97-AF65-F5344CB8AC3E}">
        <p14:creationId xmlns:p14="http://schemas.microsoft.com/office/powerpoint/2010/main" val="1157425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FDDE97-76F0-407A-B80A-0B0AF86B4A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9010" y="711199"/>
            <a:ext cx="7766936" cy="1625601"/>
          </a:xfrm>
        </p:spPr>
        <p:txBody>
          <a:bodyPr/>
          <a:lstStyle/>
          <a:p>
            <a:pPr algn="ctr"/>
            <a:r>
              <a:rPr lang="ru-RU" dirty="0"/>
              <a:t>Что такое таблица Шульте?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C08AE3B-16DB-407C-90C1-ACD158D73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8646" y="3000683"/>
            <a:ext cx="5107984" cy="3041035"/>
          </a:xfrm>
        </p:spPr>
        <p:txBody>
          <a:bodyPr>
            <a:noAutofit/>
          </a:bodyPr>
          <a:lstStyle/>
          <a:p>
            <a:pPr algn="l"/>
            <a:r>
              <a:rPr lang="ru-RU" sz="2400" dirty="0"/>
              <a:t>Это таблица – квадрат 5х</a:t>
            </a:r>
            <a:r>
              <a:rPr lang="en-US" sz="2400" dirty="0"/>
              <a:t>5</a:t>
            </a:r>
            <a:r>
              <a:rPr lang="ru-RU" sz="2400" dirty="0"/>
              <a:t> ячеек, в которых случайным образом разбросаны числа от 1 до 25. </a:t>
            </a:r>
          </a:p>
          <a:p>
            <a:pPr algn="l"/>
            <a:r>
              <a:rPr lang="ru-RU" sz="2400" dirty="0"/>
              <a:t>Испытуемый должен найти все числа по порядку, удерживая взгляд на центре таблицы.</a:t>
            </a:r>
          </a:p>
          <a:p>
            <a:pPr algn="l"/>
            <a:endParaRPr lang="ru-RU" sz="2400" dirty="0"/>
          </a:p>
          <a:p>
            <a:pPr algn="l"/>
            <a:endParaRPr lang="ru-RU" sz="2400" dirty="0"/>
          </a:p>
          <a:p>
            <a:pPr algn="l"/>
            <a:endParaRPr lang="en-US" sz="2400" dirty="0"/>
          </a:p>
          <a:p>
            <a:pPr algn="l"/>
            <a:endParaRPr lang="ru-RU"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769893B-7316-4923-AFA7-FAE4CABD9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257" y="2993541"/>
            <a:ext cx="2713546" cy="279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215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0FD578-6284-48F0-9802-B6E31165F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3472" y="548449"/>
            <a:ext cx="7766936" cy="1646302"/>
          </a:xfrm>
        </p:spPr>
        <p:txBody>
          <a:bodyPr/>
          <a:lstStyle/>
          <a:p>
            <a:pPr algn="ctr"/>
            <a:r>
              <a:rPr lang="ru-RU" dirty="0"/>
              <a:t>Кто придумал, и в чем польза?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4144C28-2F08-4BFD-9379-95C53F483E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5314" y="2496457"/>
            <a:ext cx="8144751" cy="3367314"/>
          </a:xfrm>
        </p:spPr>
        <p:txBody>
          <a:bodyPr>
            <a:noAutofit/>
          </a:bodyPr>
          <a:lstStyle/>
          <a:p>
            <a:pPr algn="l"/>
            <a:r>
              <a:rPr lang="ru-RU" sz="2400" dirty="0"/>
              <a:t>Изначально таблица была разработана немецким психиатром и психотерапевтом Вальтером Шульте как психодиагностическая проба для исследования свойств внимания.</a:t>
            </a:r>
          </a:p>
          <a:p>
            <a:pPr algn="l"/>
            <a:endParaRPr lang="ru-RU" sz="2400" dirty="0"/>
          </a:p>
          <a:p>
            <a:pPr algn="l"/>
            <a:r>
              <a:rPr lang="ru-RU" sz="2400" dirty="0"/>
              <a:t>Упражнения с таблицами Шульте позволяют улучшить периферическое зрение и развить внимание, что важно, например, для скорочтения.</a:t>
            </a:r>
          </a:p>
          <a:p>
            <a:pPr algn="l"/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071094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9EB301-B279-44FC-AD6F-F5F4E5961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0"/>
            <a:ext cx="7766936" cy="1646302"/>
          </a:xfrm>
        </p:spPr>
        <p:txBody>
          <a:bodyPr/>
          <a:lstStyle/>
          <a:p>
            <a:pPr algn="ctr"/>
            <a:r>
              <a:rPr lang="ru-RU" dirty="0"/>
              <a:t>Что сделал я?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FCB51E8-824F-48D2-B97C-6B15DD315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5467" y="2332101"/>
            <a:ext cx="7766936" cy="1096899"/>
          </a:xfrm>
        </p:spPr>
        <p:txBody>
          <a:bodyPr>
            <a:normAutofit/>
          </a:bodyPr>
          <a:lstStyle/>
          <a:p>
            <a:pPr algn="l"/>
            <a:r>
              <a:rPr lang="ru-RU" sz="2400" dirty="0"/>
              <a:t>Я решил сделать </a:t>
            </a:r>
            <a:r>
              <a:rPr lang="en-US" sz="2400" dirty="0"/>
              <a:t>web</a:t>
            </a:r>
            <a:r>
              <a:rPr lang="ru-RU" sz="2400" dirty="0"/>
              <a:t>-тренажер и добавил соревновательный момент. </a:t>
            </a:r>
          </a:p>
        </p:txBody>
      </p:sp>
    </p:spTree>
    <p:extLst>
      <p:ext uri="{BB962C8B-B14F-4D97-AF65-F5344CB8AC3E}">
        <p14:creationId xmlns:p14="http://schemas.microsoft.com/office/powerpoint/2010/main" val="2364286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9EB301-B279-44FC-AD6F-F5F4E5961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8048" y="493485"/>
            <a:ext cx="9041774" cy="1785258"/>
          </a:xfrm>
        </p:spPr>
        <p:txBody>
          <a:bodyPr/>
          <a:lstStyle/>
          <a:p>
            <a:pPr algn="ctr"/>
            <a:r>
              <a:rPr lang="ru-RU" dirty="0"/>
              <a:t>Технологии</a:t>
            </a:r>
            <a:r>
              <a:rPr lang="en-US" dirty="0"/>
              <a:t> </a:t>
            </a:r>
            <a:r>
              <a:rPr lang="ru-RU" dirty="0"/>
              <a:t>и </a:t>
            </a:r>
            <a:br>
              <a:rPr lang="ru-RU" dirty="0"/>
            </a:br>
            <a:r>
              <a:rPr lang="ru-RU" dirty="0"/>
              <a:t>инструменты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FCB51E8-824F-48D2-B97C-6B15DD315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4971" y="2564330"/>
            <a:ext cx="7881258" cy="3444584"/>
          </a:xfrm>
        </p:spPr>
        <p:txBody>
          <a:bodyPr>
            <a:normAutofit fontScale="925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HTML 5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JavaScript (es6)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CSS 3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Git</a:t>
            </a:r>
          </a:p>
          <a:p>
            <a:pPr algn="l"/>
            <a:endParaRPr lang="en-US" sz="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IDE WebStorm</a:t>
            </a:r>
            <a:endParaRPr lang="ru-RU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algn="l"/>
            <a:r>
              <a:rPr lang="ru-RU" sz="2400" dirty="0"/>
              <a:t>Репозиторий: </a:t>
            </a:r>
            <a:r>
              <a:rPr lang="en-US" sz="2400" dirty="0">
                <a:hlinkClick r:id="rId2"/>
              </a:rPr>
              <a:t>https://github.com/alex-makaroff/shulte</a:t>
            </a:r>
            <a:endParaRPr lang="en-US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018975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9EB301-B279-44FC-AD6F-F5F4E5961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8048" y="493485"/>
            <a:ext cx="9041774" cy="1074058"/>
          </a:xfrm>
        </p:spPr>
        <p:txBody>
          <a:bodyPr/>
          <a:lstStyle/>
          <a:p>
            <a:pPr algn="ctr"/>
            <a:r>
              <a:rPr lang="ru-RU" dirty="0"/>
              <a:t>Планы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FCB51E8-824F-48D2-B97C-6B15DD315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4971" y="2459864"/>
            <a:ext cx="7881258" cy="334584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dirty="0"/>
              <a:t>Мобильная версия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dirty="0"/>
              <a:t>Возможность изменять размеры таблицы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dirty="0"/>
              <a:t>Новые режимы: обратный порядок, выбывание найденных чисел и т. п.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dirty="0"/>
              <a:t>Сетевая версия для игры в паре на скорость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dirty="0"/>
              <a:t>Английская версия</a:t>
            </a:r>
          </a:p>
        </p:txBody>
      </p:sp>
    </p:spTree>
    <p:extLst>
      <p:ext uri="{BB962C8B-B14F-4D97-AF65-F5344CB8AC3E}">
        <p14:creationId xmlns:p14="http://schemas.microsoft.com/office/powerpoint/2010/main" val="2840308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33A3D74-DDD5-4DC0-BD57-3FC6D5C7B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296" y="2032434"/>
            <a:ext cx="42862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FCB51E8-824F-48D2-B97C-6B15DD315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5200" y="6022296"/>
            <a:ext cx="6010708" cy="592775"/>
          </a:xfrm>
        </p:spPr>
        <p:txBody>
          <a:bodyPr>
            <a:noAutofit/>
          </a:bodyPr>
          <a:lstStyle/>
          <a:p>
            <a:pPr algn="ctr"/>
            <a:r>
              <a:rPr lang="ru-RU" sz="2000" dirty="0"/>
              <a:t>Или перейдите по ссылке</a:t>
            </a:r>
            <a:r>
              <a:rPr lang="en-US" sz="2000" dirty="0"/>
              <a:t>:</a:t>
            </a:r>
            <a:r>
              <a:rPr lang="ru-RU" sz="2000" dirty="0"/>
              <a:t> </a:t>
            </a:r>
            <a:r>
              <a:rPr lang="en-US" sz="2000" dirty="0">
                <a:solidFill>
                  <a:schemeClr val="tx1"/>
                </a:solidFill>
              </a:rPr>
              <a:t>http://amak.site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9EB301-B279-44FC-AD6F-F5F4E5961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0953" y="564840"/>
            <a:ext cx="7766936" cy="1646302"/>
          </a:xfrm>
        </p:spPr>
        <p:txBody>
          <a:bodyPr/>
          <a:lstStyle/>
          <a:p>
            <a:pPr algn="ctr"/>
            <a:r>
              <a:rPr lang="ru-RU" dirty="0"/>
              <a:t>Если хотите поиграть отсканируйте </a:t>
            </a:r>
            <a:r>
              <a:rPr lang="en-US" dirty="0"/>
              <a:t>QR </a:t>
            </a:r>
            <a:r>
              <a:rPr lang="ru-RU" dirty="0"/>
              <a:t>код </a:t>
            </a:r>
          </a:p>
        </p:txBody>
      </p:sp>
    </p:spTree>
    <p:extLst>
      <p:ext uri="{BB962C8B-B14F-4D97-AF65-F5344CB8AC3E}">
        <p14:creationId xmlns:p14="http://schemas.microsoft.com/office/powerpoint/2010/main" val="1943125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124</TotalTime>
  <Words>147</Words>
  <Application>Microsoft Office PowerPoint</Application>
  <PresentationFormat>Широкоэкранный</PresentationFormat>
  <Paragraphs>31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Аспект</vt:lpstr>
      <vt:lpstr>Таблица Шульте на JavaScript</vt:lpstr>
      <vt:lpstr>Что такое таблица Шульте?</vt:lpstr>
      <vt:lpstr>Кто придумал, и в чем польза?</vt:lpstr>
      <vt:lpstr>Что сделал я?</vt:lpstr>
      <vt:lpstr>Технологии и  инструменты</vt:lpstr>
      <vt:lpstr>Планы</vt:lpstr>
      <vt:lpstr>Если хотите поиграть отсканируйте QR код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Таблица Шульте на JavaScript</dc:title>
  <dc:creator>sasha</dc:creator>
  <cp:lastModifiedBy>sasha</cp:lastModifiedBy>
  <cp:revision>10</cp:revision>
  <dcterms:created xsi:type="dcterms:W3CDTF">2021-03-04T10:56:57Z</dcterms:created>
  <dcterms:modified xsi:type="dcterms:W3CDTF">2021-03-04T19:56:25Z</dcterms:modified>
</cp:coreProperties>
</file>