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mak.sit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CC991-68E3-4CB6-958A-AA416F7AA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ru-RU" dirty="0" err="1"/>
              <a:t>Шульте</a:t>
            </a:r>
            <a:r>
              <a:rPr lang="ru-RU" dirty="0"/>
              <a:t> на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EF91A7-4AEE-4085-AAA3-FE4994964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Макаров Александр</a:t>
            </a:r>
          </a:p>
          <a:p>
            <a:pPr algn="l"/>
            <a:r>
              <a:rPr lang="ru-RU" dirty="0"/>
              <a:t>6 отряд</a:t>
            </a:r>
          </a:p>
        </p:txBody>
      </p:sp>
    </p:spTree>
    <p:extLst>
      <p:ext uri="{BB962C8B-B14F-4D97-AF65-F5344CB8AC3E}">
        <p14:creationId xmlns:p14="http://schemas.microsoft.com/office/powerpoint/2010/main" val="115742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DDE97-76F0-407A-B80A-0B0AF86B4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Что такое таблица </a:t>
            </a:r>
            <a:r>
              <a:rPr lang="ru-RU" dirty="0" err="1"/>
              <a:t>Шульте</a:t>
            </a:r>
            <a:r>
              <a:rPr lang="ru-RU" dirty="0"/>
              <a:t>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08AE3B-16DB-407C-90C1-ACD158D73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13544"/>
            <a:ext cx="8126330" cy="3041035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Это таблица - квадрат со случайно распределенными числами от 1 до количества ячеек. Она </a:t>
            </a:r>
            <a:r>
              <a:rPr lang="ru-RU" sz="2400" dirty="0" err="1"/>
              <a:t>используеться</a:t>
            </a:r>
            <a:r>
              <a:rPr lang="ru-RU" sz="2400" dirty="0"/>
              <a:t> для развития внимания и тренировки периферического зрения.</a:t>
            </a:r>
          </a:p>
          <a:p>
            <a:pPr algn="l"/>
            <a:r>
              <a:rPr lang="ru-RU" sz="2400" dirty="0"/>
              <a:t>Испытуемый должен найти все числа по порядку, глядя в центр таблицы.</a:t>
            </a:r>
          </a:p>
          <a:p>
            <a:pPr algn="l"/>
            <a:endParaRPr lang="en-US" sz="2400" dirty="0"/>
          </a:p>
          <a:p>
            <a:pPr algn="l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7821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FD578-6284-48F0-9802-B6E31165F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129" y="0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Чем полезна данная таблица?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144C28-2F08-4BFD-9379-95C53F483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129" y="2332101"/>
            <a:ext cx="7766936" cy="3154299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Упражнения с таблицами позволяют улучшить периферическое зрение, что важно, например, для скорочтения.</a:t>
            </a:r>
          </a:p>
          <a:p>
            <a:pPr algn="l"/>
            <a:r>
              <a:rPr lang="ru-RU" sz="2400" dirty="0"/>
              <a:t>Таблица разработана первоначально как психодиагностическая проба для исследования свойств внимания немецким психиатром и психотерапевтом Вальтером </a:t>
            </a:r>
            <a:r>
              <a:rPr lang="ru-RU" sz="2400" dirty="0" err="1"/>
              <a:t>Шульте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109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B301-B279-44FC-AD6F-F5F4E596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Что сделал я?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CB51E8-824F-48D2-B97C-6B15DD315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845625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Я решил сделать </a:t>
            </a:r>
            <a:r>
              <a:rPr lang="en-US" sz="2400" dirty="0"/>
              <a:t>web </a:t>
            </a:r>
            <a:r>
              <a:rPr lang="ru-RU" sz="2400" dirty="0"/>
              <a:t>тренажер и добавил соревновательный момент. </a:t>
            </a:r>
          </a:p>
        </p:txBody>
      </p:sp>
    </p:spTree>
    <p:extLst>
      <p:ext uri="{BB962C8B-B14F-4D97-AF65-F5344CB8AC3E}">
        <p14:creationId xmlns:p14="http://schemas.microsoft.com/office/powerpoint/2010/main" val="236428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B301-B279-44FC-AD6F-F5F4E596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Если хотите поиграть отсканируйте </a:t>
            </a:r>
            <a:r>
              <a:rPr lang="en-US" dirty="0"/>
              <a:t>QR </a:t>
            </a:r>
            <a:r>
              <a:rPr lang="ru-RU" dirty="0"/>
              <a:t>код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CB51E8-824F-48D2-B97C-6B15DD315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845625"/>
            <a:ext cx="7766936" cy="1096899"/>
          </a:xfrm>
        </p:spPr>
        <p:txBody>
          <a:bodyPr/>
          <a:lstStyle/>
          <a:p>
            <a:pPr algn="ctr"/>
            <a:r>
              <a:rPr lang="ru-RU" dirty="0"/>
              <a:t>Еще вы можете перейти по ссылке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http://amak.site/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3A3D74-DDD5-4DC0-BD57-3FC6D5C7B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067" y="2211142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12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113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Таблица Шульте на JavaScript</vt:lpstr>
      <vt:lpstr>Что такое таблица Шульте?</vt:lpstr>
      <vt:lpstr>Чем полезна данная таблица?</vt:lpstr>
      <vt:lpstr>Что сделал я?</vt:lpstr>
      <vt:lpstr>Если хотите поиграть отсканируйте QR код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Шульте на JavaScript</dc:title>
  <dc:creator>sasha</dc:creator>
  <cp:lastModifiedBy>sasha</cp:lastModifiedBy>
  <cp:revision>5</cp:revision>
  <dcterms:created xsi:type="dcterms:W3CDTF">2021-03-04T10:56:57Z</dcterms:created>
  <dcterms:modified xsi:type="dcterms:W3CDTF">2021-03-04T12:22:12Z</dcterms:modified>
</cp:coreProperties>
</file>