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0" r:id="rId6"/>
    <p:sldId id="265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86432" autoAdjust="0"/>
  </p:normalViewPr>
  <p:slideViewPr>
    <p:cSldViewPr snapToGrid="0">
      <p:cViewPr>
        <p:scale>
          <a:sx n="87" d="100"/>
          <a:sy n="87" d="100"/>
        </p:scale>
        <p:origin x="306" y="438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5347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ECB8C4-E34C-B0BF-3D06-DCAA5F66DBB4}"/>
              </a:ext>
            </a:extLst>
          </p:cNvPr>
          <p:cNvSpPr/>
          <p:nvPr userDrawn="1"/>
        </p:nvSpPr>
        <p:spPr>
          <a:xfrm>
            <a:off x="1" y="1426816"/>
            <a:ext cx="12192000" cy="896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/>
          <a:lstStyle/>
          <a:p>
            <a:r>
              <a:rPr lang="en-US" dirty="0"/>
              <a:t>TAILWIND CSS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1323833"/>
            <a:ext cx="3199034" cy="4894086"/>
          </a:xfrm>
        </p:spPr>
        <p:txBody>
          <a:bodyPr/>
          <a:lstStyle/>
          <a:p>
            <a:r>
              <a:rPr lang="en-US" dirty="0"/>
              <a:t>Alex Maliziola</a:t>
            </a:r>
          </a:p>
          <a:p>
            <a:r>
              <a:rPr lang="en-US" dirty="0"/>
              <a:t>Tom Caron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US" dirty="0"/>
              <a:t>WHAT IS TAILWIND?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>
            <a:normAutofit/>
          </a:bodyPr>
          <a:lstStyle/>
          <a:p>
            <a:r>
              <a:rPr lang="en-US" sz="2800" dirty="0"/>
              <a:t>Tailwind is a utility-first CSS framework designed to provide a pragmatic and customizable approach to building user interfaces.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/>
          <a:lstStyle/>
          <a:p>
            <a:fld id="{F97E8200-1950-409B-82E7-99938E7AE35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 descr="A blue waves on a black background">
            <a:extLst>
              <a:ext uri="{FF2B5EF4-FFF2-40B4-BE49-F238E27FC236}">
                <a16:creationId xmlns:a16="http://schemas.microsoft.com/office/drawing/2014/main" id="{7574D1D4-AF2E-D986-2544-C9B56016C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13" y="1828800"/>
            <a:ext cx="523850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that even mean?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/>
          <a:lstStyle/>
          <a:p>
            <a:r>
              <a:rPr lang="en-US" dirty="0"/>
              <a:t>pragmatic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Direct HTML styling with automatic CSS generation</a:t>
            </a:r>
          </a:p>
          <a:p>
            <a:r>
              <a:rPr lang="en-US" dirty="0"/>
              <a:t>Intuitive and responsive classes that allow for display adaptability </a:t>
            </a:r>
          </a:p>
          <a:p>
            <a:r>
              <a:rPr lang="en-US" dirty="0"/>
              <a:t>Quick, understandable keywords that cut down on size and development speed significantly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/>
          <a:lstStyle/>
          <a:p>
            <a:r>
              <a:rPr lang="en-US" dirty="0"/>
              <a:t>customizable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Developer-made color schemes, spacing normalization, and typography, all controlled by a single configuration file</a:t>
            </a:r>
          </a:p>
          <a:p>
            <a:r>
              <a:rPr lang="en-US" dirty="0"/>
              <a:t>Diverse plugin ecosystem creates an incredibly modular framework</a:t>
            </a:r>
          </a:p>
          <a:p>
            <a:r>
              <a:rPr lang="en-US" dirty="0"/>
              <a:t>Easy and straightforward conditional styling for hover, focus, dark mode, and more.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F10A25-8D00-9614-73CA-458A0CB4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7299"/>
            <a:ext cx="10268712" cy="534743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 IN ACTION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431EDD-27B1-879F-E2B3-066B4D2B6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92" y="2121606"/>
            <a:ext cx="5025044" cy="439410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body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</a:rPr>
              <a:t>  font-family: 'Arial', </a:t>
            </a:r>
            <a:r>
              <a:rPr lang="en-US" dirty="0"/>
              <a:t>sans-serif;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margin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padding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header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background-color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#333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color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#fff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padding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1rem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nav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display</a:t>
            </a:r>
            <a:r>
              <a:rPr lang="en-US" dirty="0"/>
              <a:t>: flex;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justify-content</a:t>
            </a:r>
            <a:r>
              <a:rPr lang="en-US" dirty="0"/>
              <a:t>: space-between;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align-items</a:t>
            </a:r>
            <a:r>
              <a:rPr lang="en-US" dirty="0"/>
              <a:t>: center;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nav a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color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#fff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text-decoration</a:t>
            </a:r>
            <a:r>
              <a:rPr lang="en-US" dirty="0"/>
              <a:t>: none;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padding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0.5rem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nav a: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hover</a:t>
            </a:r>
            <a:r>
              <a:rPr lang="en-US" dirty="0"/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background-color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#555</a:t>
            </a:r>
            <a:r>
              <a:rPr lang="en-US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44A71D8-C330-C0E8-3768-093BF64175E9}"/>
              </a:ext>
            </a:extLst>
          </p:cNvPr>
          <p:cNvSpPr txBox="1">
            <a:spLocks/>
          </p:cNvSpPr>
          <p:nvPr/>
        </p:nvSpPr>
        <p:spPr>
          <a:xfrm>
            <a:off x="5168880" y="2121606"/>
            <a:ext cx="4402205" cy="4394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&lt;!DOCTYPE </a:t>
            </a:r>
            <a:r>
              <a:rPr lang="en-US" dirty="0">
                <a:solidFill>
                  <a:srgbClr val="00B0F0"/>
                </a:solidFill>
              </a:rPr>
              <a:t>html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&lt;html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lang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 err="1">
                <a:solidFill>
                  <a:srgbClr val="00B050"/>
                </a:solidFill>
              </a:rPr>
              <a:t>en</a:t>
            </a:r>
            <a:r>
              <a:rPr lang="en-US" dirty="0">
                <a:solidFill>
                  <a:srgbClr val="00B050"/>
                </a:solidFill>
              </a:rPr>
              <a:t>"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&lt;head&gt;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&lt;meta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charset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"UTF-8"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&lt;meta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"viewport"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content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"width=device-width, initial-scale=1.0"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&lt;link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rel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"stylesheet"</a:t>
            </a:r>
            <a:r>
              <a:rPr lang="en-US" dirty="0"/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href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"styles.css"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&lt;title&gt;Tailwind vs Regular CSS&lt;/title&gt;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&lt;/head&gt;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&lt;body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"font-sans m-0 p-0"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&lt;header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"bg-gray-800 text-white p-4"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&lt;nav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"flex justify-between items-center"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&lt;a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href</a:t>
            </a:r>
            <a:r>
              <a:rPr lang="en-US" dirty="0"/>
              <a:t>="#"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"text-white no-underline p-2"</a:t>
            </a:r>
            <a:r>
              <a:rPr lang="en-US" dirty="0"/>
              <a:t>&gt;Home&lt;/a&gt;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&lt;a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href</a:t>
            </a:r>
            <a:r>
              <a:rPr lang="en-US" dirty="0"/>
              <a:t>="#"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"text-white no-underline p-2 hover:bg-gray-600"</a:t>
            </a:r>
            <a:r>
              <a:rPr lang="en-US" dirty="0"/>
              <a:t>&gt;About&lt;/a&gt;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&lt;a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href</a:t>
            </a:r>
            <a:r>
              <a:rPr lang="en-US" dirty="0"/>
              <a:t>="#"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"text-white no-underline p-2 hover:bg-gray-600"</a:t>
            </a:r>
            <a:r>
              <a:rPr lang="en-US" dirty="0"/>
              <a:t>&gt;Contact&lt;/a&gt;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&lt;/nav&gt;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&lt;/header&gt;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&lt;/body&gt;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&lt;/html&gt;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69034EA-4290-39C5-FE92-8695D8A7009C}"/>
              </a:ext>
            </a:extLst>
          </p:cNvPr>
          <p:cNvSpPr txBox="1">
            <a:spLocks/>
          </p:cNvSpPr>
          <p:nvPr/>
        </p:nvSpPr>
        <p:spPr>
          <a:xfrm>
            <a:off x="268105" y="1609663"/>
            <a:ext cx="4818888" cy="89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TRADITIONAL CSS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9DFBBF-7694-9419-9335-EA4F510CD12D}"/>
              </a:ext>
            </a:extLst>
          </p:cNvPr>
          <p:cNvSpPr txBox="1">
            <a:spLocks/>
          </p:cNvSpPr>
          <p:nvPr/>
        </p:nvSpPr>
        <p:spPr>
          <a:xfrm>
            <a:off x="5168880" y="1609663"/>
            <a:ext cx="4818888" cy="89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TAILWIND CSS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A0C4DC1-E478-3765-86A5-F8CBB215F1C0}"/>
              </a:ext>
            </a:extLst>
          </p:cNvPr>
          <p:cNvSpPr txBox="1">
            <a:spLocks/>
          </p:cNvSpPr>
          <p:nvPr/>
        </p:nvSpPr>
        <p:spPr>
          <a:xfrm>
            <a:off x="2562813" y="2121606"/>
            <a:ext cx="2259444" cy="4191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Separate file that can be irritating to swap to and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Busywork stemming from element ID matching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Unintuitive color scheme handling with hex codes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Constant rewriting/copying of unnecessarily verbose style controllers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Cumbersome conditional handling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48829F2-6ADB-B867-11AB-4093838F1CF2}"/>
              </a:ext>
            </a:extLst>
          </p:cNvPr>
          <p:cNvSpPr txBox="1">
            <a:spLocks/>
          </p:cNvSpPr>
          <p:nvPr/>
        </p:nvSpPr>
        <p:spPr>
          <a:xfrm>
            <a:off x="9571085" y="2124213"/>
            <a:ext cx="2259444" cy="4191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Completely self-contained in HTML for easy element matching and customization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Easy, abbreviated, or otherwise condensed style keywords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Config file with color scheme handling for easy color coding with automatic color shade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Incredibly simple and intuitive conditionals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769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DAA6C-84EA-1727-000B-77AD8E51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26163-9A6F-2CC5-6EB6-288C9266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494520" cy="1545336"/>
          </a:xfrm>
        </p:spPr>
        <p:txBody>
          <a:bodyPr/>
          <a:lstStyle/>
          <a:p>
            <a:r>
              <a:rPr lang="en-US" dirty="0"/>
              <a:t>Do in one step what traditional CSS does in twenty</a:t>
            </a:r>
          </a:p>
        </p:txBody>
      </p:sp>
    </p:spTree>
    <p:extLst>
      <p:ext uri="{BB962C8B-B14F-4D97-AF65-F5344CB8AC3E}">
        <p14:creationId xmlns:p14="http://schemas.microsoft.com/office/powerpoint/2010/main" val="267791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A807D3-4513-3414-E75E-6FC964E4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1648110"/>
            <a:ext cx="7136064" cy="3089436"/>
          </a:xfrm>
        </p:spPr>
        <p:txBody>
          <a:bodyPr>
            <a:normAutofit/>
          </a:bodyPr>
          <a:lstStyle/>
          <a:p>
            <a:r>
              <a:rPr lang="en-US" dirty="0"/>
              <a:t>We strongly advise that you USE TAILWIND CSS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A22DFE-2F66-81EB-5FD1-62ADFF81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7016370" cy="577153"/>
          </a:xfrm>
        </p:spPr>
        <p:txBody>
          <a:bodyPr>
            <a:normAutofit/>
          </a:bodyPr>
          <a:lstStyle/>
          <a:p>
            <a:r>
              <a:rPr lang="en-US" dirty="0"/>
              <a:t>This was unexaggeratedly the easiest time we’ve ever had styling a website and we do not know why more people aren’t using it. </a:t>
            </a:r>
          </a:p>
        </p:txBody>
      </p:sp>
      <p:pic>
        <p:nvPicPr>
          <p:cNvPr id="9" name="Picture 8" descr="A blue waves on a black background">
            <a:extLst>
              <a:ext uri="{FF2B5EF4-FFF2-40B4-BE49-F238E27FC236}">
                <a16:creationId xmlns:a16="http://schemas.microsoft.com/office/drawing/2014/main" id="{EF229565-5B24-EE6A-F39E-105C70EF3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5" y="2165453"/>
            <a:ext cx="3363272" cy="20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9637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85BFFF-2B6E-4D20-8938-61E36B8CF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0</TotalTime>
  <Words>479</Words>
  <Application>Microsoft Office PowerPoint</Application>
  <PresentationFormat>Widescreen</PresentationFormat>
  <Paragraphs>77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TAILWIND CSS</vt:lpstr>
      <vt:lpstr>WHAT IS TAILWIND?</vt:lpstr>
      <vt:lpstr>What does that even mean?</vt:lpstr>
      <vt:lpstr>DIFFERENCES IN ACTION</vt:lpstr>
      <vt:lpstr>Example site</vt:lpstr>
      <vt:lpstr>We strongly advise that you USE TAILWIND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2021-04-27T10:31:44Z</dcterms:created>
  <dcterms:modified xsi:type="dcterms:W3CDTF">2023-12-08T10:11:56Z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