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4"/>
  </p:notesMasterIdLst>
  <p:sldIdLst>
    <p:sldId id="257" r:id="rId2"/>
    <p:sldId id="271" r:id="rId3"/>
    <p:sldId id="273" r:id="rId4"/>
    <p:sldId id="316" r:id="rId5"/>
    <p:sldId id="289" r:id="rId6"/>
    <p:sldId id="300" r:id="rId7"/>
    <p:sldId id="302" r:id="rId8"/>
    <p:sldId id="303" r:id="rId9"/>
    <p:sldId id="304" r:id="rId10"/>
    <p:sldId id="305" r:id="rId11"/>
    <p:sldId id="317" r:id="rId12"/>
    <p:sldId id="306" r:id="rId13"/>
    <p:sldId id="307" r:id="rId14"/>
    <p:sldId id="308" r:id="rId15"/>
    <p:sldId id="318" r:id="rId16"/>
    <p:sldId id="319" r:id="rId17"/>
    <p:sldId id="310" r:id="rId18"/>
    <p:sldId id="311" r:id="rId19"/>
    <p:sldId id="320" r:id="rId20"/>
    <p:sldId id="321" r:id="rId21"/>
    <p:sldId id="31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2" autoAdjust="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Martineau" userId="0e52fe9a95d9dc40" providerId="LiveId" clId="{C02126B5-1B0A-4E11-9854-A90DF8310CE2}"/>
    <pc:docChg chg="undo redo custSel addSld modSld sldOrd">
      <pc:chgData name="Alexandre Martineau" userId="0e52fe9a95d9dc40" providerId="LiveId" clId="{C02126B5-1B0A-4E11-9854-A90DF8310CE2}" dt="2024-03-22T08:16:01.796" v="7748" actId="20577"/>
      <pc:docMkLst>
        <pc:docMk/>
      </pc:docMkLst>
      <pc:sldChg chg="addSp delSp modSp mod">
        <pc:chgData name="Alexandre Martineau" userId="0e52fe9a95d9dc40" providerId="LiveId" clId="{C02126B5-1B0A-4E11-9854-A90DF8310CE2}" dt="2024-03-14T17:47:25.489" v="8" actId="1076"/>
        <pc:sldMkLst>
          <pc:docMk/>
          <pc:sldMk cId="4255027324" sldId="257"/>
        </pc:sldMkLst>
        <pc:spChg chg="mod">
          <ac:chgData name="Alexandre Martineau" userId="0e52fe9a95d9dc40" providerId="LiveId" clId="{C02126B5-1B0A-4E11-9854-A90DF8310CE2}" dt="2024-03-14T17:47:00.248" v="3" actId="404"/>
          <ac:spMkLst>
            <pc:docMk/>
            <pc:sldMk cId="4255027324" sldId="257"/>
            <ac:spMk id="8" creationId="{00000000-0000-0000-0000-000000000000}"/>
          </ac:spMkLst>
        </pc:spChg>
        <pc:picChg chg="del">
          <ac:chgData name="Alexandre Martineau" userId="0e52fe9a95d9dc40" providerId="LiveId" clId="{C02126B5-1B0A-4E11-9854-A90DF8310CE2}" dt="2024-03-14T17:47:22.177" v="7" actId="478"/>
          <ac:picMkLst>
            <pc:docMk/>
            <pc:sldMk cId="4255027324" sldId="257"/>
            <ac:picMk id="2" creationId="{722CA3AD-9D60-54EC-96B9-3D5A901462BD}"/>
          </ac:picMkLst>
        </pc:picChg>
        <pc:picChg chg="add mod">
          <ac:chgData name="Alexandre Martineau" userId="0e52fe9a95d9dc40" providerId="LiveId" clId="{C02126B5-1B0A-4E11-9854-A90DF8310CE2}" dt="2024-03-14T17:47:25.489" v="8" actId="1076"/>
          <ac:picMkLst>
            <pc:docMk/>
            <pc:sldMk cId="4255027324" sldId="257"/>
            <ac:picMk id="1026" creationId="{35768562-017D-026D-519B-8F60E53F44AF}"/>
          </ac:picMkLst>
        </pc:picChg>
      </pc:sldChg>
      <pc:sldChg chg="modSp mod">
        <pc:chgData name="Alexandre Martineau" userId="0e52fe9a95d9dc40" providerId="LiveId" clId="{C02126B5-1B0A-4E11-9854-A90DF8310CE2}" dt="2024-03-18T21:17:33.573" v="7725" actId="20577"/>
        <pc:sldMkLst>
          <pc:docMk/>
          <pc:sldMk cId="1369798823" sldId="271"/>
        </pc:sldMkLst>
        <pc:spChg chg="mod">
          <ac:chgData name="Alexandre Martineau" userId="0e52fe9a95d9dc40" providerId="LiveId" clId="{C02126B5-1B0A-4E11-9854-A90DF8310CE2}" dt="2024-03-14T17:49:11.313" v="19"/>
          <ac:spMkLst>
            <pc:docMk/>
            <pc:sldMk cId="1369798823" sldId="271"/>
            <ac:spMk id="3" creationId="{500314A4-CDDA-4CC0-2C85-9CF4BB4A274B}"/>
          </ac:spMkLst>
        </pc:spChg>
        <pc:spChg chg="mod">
          <ac:chgData name="Alexandre Martineau" userId="0e52fe9a95d9dc40" providerId="LiveId" clId="{C02126B5-1B0A-4E11-9854-A90DF8310CE2}" dt="2024-03-14T17:48:30.168" v="18" actId="27636"/>
          <ac:spMkLst>
            <pc:docMk/>
            <pc:sldMk cId="1369798823" sldId="271"/>
            <ac:spMk id="5" creationId="{80387F1D-4548-9518-D73F-0486B66DC1A3}"/>
          </ac:spMkLst>
        </pc:spChg>
        <pc:spChg chg="mod">
          <ac:chgData name="Alexandre Martineau" userId="0e52fe9a95d9dc40" providerId="LiveId" clId="{C02126B5-1B0A-4E11-9854-A90DF8310CE2}" dt="2024-03-18T21:17:33.573" v="7725" actId="20577"/>
          <ac:spMkLst>
            <pc:docMk/>
            <pc:sldMk cId="1369798823" sldId="271"/>
            <ac:spMk id="9" creationId="{70B33BAA-BF67-2B14-E679-783B89489C00}"/>
          </ac:spMkLst>
        </pc:spChg>
      </pc:sldChg>
      <pc:sldChg chg="addSp delSp modSp mod">
        <pc:chgData name="Alexandre Martineau" userId="0e52fe9a95d9dc40" providerId="LiveId" clId="{C02126B5-1B0A-4E11-9854-A90DF8310CE2}" dt="2024-03-18T21:16:39.489" v="7649" actId="20577"/>
        <pc:sldMkLst>
          <pc:docMk/>
          <pc:sldMk cId="2226620774" sldId="272"/>
        </pc:sldMkLst>
        <pc:spChg chg="mod">
          <ac:chgData name="Alexandre Martineau" userId="0e52fe9a95d9dc40" providerId="LiveId" clId="{C02126B5-1B0A-4E11-9854-A90DF8310CE2}" dt="2024-03-14T18:41:57.872" v="1169"/>
          <ac:spMkLst>
            <pc:docMk/>
            <pc:sldMk cId="2226620774" sldId="272"/>
            <ac:spMk id="2" creationId="{02CA03A9-038D-6494-DFC4-C12456F92B9D}"/>
          </ac:spMkLst>
        </pc:spChg>
        <pc:spChg chg="add del mod">
          <ac:chgData name="Alexandre Martineau" userId="0e52fe9a95d9dc40" providerId="LiveId" clId="{C02126B5-1B0A-4E11-9854-A90DF8310CE2}" dt="2024-03-18T19:00:51.776" v="5331" actId="21"/>
          <ac:spMkLst>
            <pc:docMk/>
            <pc:sldMk cId="2226620774" sldId="272"/>
            <ac:spMk id="3" creationId="{45E4DEA2-3C8B-7041-B684-0330682A3623}"/>
          </ac:spMkLst>
        </pc:spChg>
        <pc:spChg chg="del">
          <ac:chgData name="Alexandre Martineau" userId="0e52fe9a95d9dc40" providerId="LiveId" clId="{C02126B5-1B0A-4E11-9854-A90DF8310CE2}" dt="2024-03-14T18:42:03.090" v="1170" actId="478"/>
          <ac:spMkLst>
            <pc:docMk/>
            <pc:sldMk cId="2226620774" sldId="272"/>
            <ac:spMk id="4" creationId="{97E805DA-ADD5-6861-61F6-F42F47A0A16E}"/>
          </ac:spMkLst>
        </pc:spChg>
        <pc:spChg chg="del mod">
          <ac:chgData name="Alexandre Martineau" userId="0e52fe9a95d9dc40" providerId="LiveId" clId="{C02126B5-1B0A-4E11-9854-A90DF8310CE2}" dt="2024-03-18T19:13:00.928" v="5677" actId="21"/>
          <ac:spMkLst>
            <pc:docMk/>
            <pc:sldMk cId="2226620774" sldId="272"/>
            <ac:spMk id="6" creationId="{DC09E64E-FD4B-87EE-77E7-ED6704B0F832}"/>
          </ac:spMkLst>
        </pc:spChg>
        <pc:spChg chg="add del mod">
          <ac:chgData name="Alexandre Martineau" userId="0e52fe9a95d9dc40" providerId="LiveId" clId="{C02126B5-1B0A-4E11-9854-A90DF8310CE2}" dt="2024-03-18T19:11:30.546" v="5657" actId="21"/>
          <ac:spMkLst>
            <pc:docMk/>
            <pc:sldMk cId="2226620774" sldId="272"/>
            <ac:spMk id="7" creationId="{45E4DEA2-3C8B-7041-B684-0330682A3623}"/>
          </ac:spMkLst>
        </pc:spChg>
        <pc:spChg chg="add mod">
          <ac:chgData name="Alexandre Martineau" userId="0e52fe9a95d9dc40" providerId="LiveId" clId="{C02126B5-1B0A-4E11-9854-A90DF8310CE2}" dt="2024-03-18T19:15:58.658" v="5811" actId="122"/>
          <ac:spMkLst>
            <pc:docMk/>
            <pc:sldMk cId="2226620774" sldId="272"/>
            <ac:spMk id="8" creationId="{8034F1BE-6892-B469-E715-43E61A0B40D7}"/>
          </ac:spMkLst>
        </pc:spChg>
        <pc:spChg chg="mod">
          <ac:chgData name="Alexandre Martineau" userId="0e52fe9a95d9dc40" providerId="LiveId" clId="{C02126B5-1B0A-4E11-9854-A90DF8310CE2}" dt="2024-03-18T21:16:39.489" v="7649" actId="20577"/>
          <ac:spMkLst>
            <pc:docMk/>
            <pc:sldMk cId="2226620774" sldId="272"/>
            <ac:spMk id="12" creationId="{20B6E175-404B-B3C0-1F86-826F0B00F661}"/>
          </ac:spMkLst>
        </pc:spChg>
        <pc:graphicFrameChg chg="add del mod modGraphic">
          <ac:chgData name="Alexandre Martineau" userId="0e52fe9a95d9dc40" providerId="LiveId" clId="{C02126B5-1B0A-4E11-9854-A90DF8310CE2}" dt="2024-03-18T19:00:35.271" v="5326" actId="21"/>
          <ac:graphicFrameMkLst>
            <pc:docMk/>
            <pc:sldMk cId="2226620774" sldId="272"/>
            <ac:graphicFrameMk id="4" creationId="{740E6605-63C2-0B41-A8D1-05BB73F3AC9F}"/>
          </ac:graphicFrameMkLst>
        </pc:graphicFrameChg>
        <pc:graphicFrameChg chg="add mod modGraphic">
          <ac:chgData name="Alexandre Martineau" userId="0e52fe9a95d9dc40" providerId="LiveId" clId="{C02126B5-1B0A-4E11-9854-A90DF8310CE2}" dt="2024-03-18T19:16:45.316" v="5830" actId="1076"/>
          <ac:graphicFrameMkLst>
            <pc:docMk/>
            <pc:sldMk cId="2226620774" sldId="272"/>
            <ac:graphicFrameMk id="5" creationId="{740E6605-63C2-0B41-A8D1-05BB73F3AC9F}"/>
          </ac:graphicFrameMkLst>
        </pc:graphicFrameChg>
      </pc:sldChg>
      <pc:sldChg chg="addSp delSp modSp mod">
        <pc:chgData name="Alexandre Martineau" userId="0e52fe9a95d9dc40" providerId="LiveId" clId="{C02126B5-1B0A-4E11-9854-A90DF8310CE2}" dt="2024-03-18T21:17:30.865" v="7723" actId="20577"/>
        <pc:sldMkLst>
          <pc:docMk/>
          <pc:sldMk cId="2206583731" sldId="273"/>
        </pc:sldMkLst>
        <pc:spChg chg="mod">
          <ac:chgData name="Alexandre Martineau" userId="0e52fe9a95d9dc40" providerId="LiveId" clId="{C02126B5-1B0A-4E11-9854-A90DF8310CE2}" dt="2024-03-14T18:24:09.440" v="1158" actId="113"/>
          <ac:spMkLst>
            <pc:docMk/>
            <pc:sldMk cId="2206583731" sldId="273"/>
            <ac:spMk id="2" creationId="{0495C020-8161-CDF4-B883-32E8B9810E45}"/>
          </ac:spMkLst>
        </pc:spChg>
        <pc:spChg chg="add del mod">
          <ac:chgData name="Alexandre Martineau" userId="0e52fe9a95d9dc40" providerId="LiveId" clId="{C02126B5-1B0A-4E11-9854-A90DF8310CE2}" dt="2024-03-18T16:41:28.920" v="3237" actId="21"/>
          <ac:spMkLst>
            <pc:docMk/>
            <pc:sldMk cId="2206583731" sldId="273"/>
            <ac:spMk id="3" creationId="{41EA3A55-FF13-9354-633D-93F08B38A569}"/>
          </ac:spMkLst>
        </pc:spChg>
        <pc:spChg chg="del mod">
          <ac:chgData name="Alexandre Martineau" userId="0e52fe9a95d9dc40" providerId="LiveId" clId="{C02126B5-1B0A-4E11-9854-A90DF8310CE2}" dt="2024-03-18T17:10:33.313" v="3626" actId="21"/>
          <ac:spMkLst>
            <pc:docMk/>
            <pc:sldMk cId="2206583731" sldId="273"/>
            <ac:spMk id="5" creationId="{A3E8D7C6-B1D5-EF38-BA20-A558BFC04705}"/>
          </ac:spMkLst>
        </pc:spChg>
        <pc:spChg chg="del mod">
          <ac:chgData name="Alexandre Martineau" userId="0e52fe9a95d9dc40" providerId="LiveId" clId="{C02126B5-1B0A-4E11-9854-A90DF8310CE2}" dt="2024-03-18T17:12:05.823" v="3723" actId="21"/>
          <ac:spMkLst>
            <pc:docMk/>
            <pc:sldMk cId="2206583731" sldId="273"/>
            <ac:spMk id="6" creationId="{FBCCFBFF-94E9-2E62-0592-048A05FA8FDD}"/>
          </ac:spMkLst>
        </pc:spChg>
        <pc:spChg chg="add mod">
          <ac:chgData name="Alexandre Martineau" userId="0e52fe9a95d9dc40" providerId="LiveId" clId="{C02126B5-1B0A-4E11-9854-A90DF8310CE2}" dt="2024-03-18T17:38:30.286" v="4704" actId="20577"/>
          <ac:spMkLst>
            <pc:docMk/>
            <pc:sldMk cId="2206583731" sldId="273"/>
            <ac:spMk id="7" creationId="{B91690D9-5692-C6CA-DBAC-F840FBA770E2}"/>
          </ac:spMkLst>
        </pc:spChg>
        <pc:spChg chg="add del mod">
          <ac:chgData name="Alexandre Martineau" userId="0e52fe9a95d9dc40" providerId="LiveId" clId="{C02126B5-1B0A-4E11-9854-A90DF8310CE2}" dt="2024-03-14T18:21:08.555" v="1099" actId="478"/>
          <ac:spMkLst>
            <pc:docMk/>
            <pc:sldMk cId="2206583731" sldId="273"/>
            <ac:spMk id="7" creationId="{F7E3CB10-B4EE-D86C-4444-D7F3F4DDEB95}"/>
          </ac:spMkLst>
        </pc:spChg>
        <pc:spChg chg="add mod">
          <ac:chgData name="Alexandre Martineau" userId="0e52fe9a95d9dc40" providerId="LiveId" clId="{C02126B5-1B0A-4E11-9854-A90DF8310CE2}" dt="2024-03-18T17:17:40.147" v="4212" actId="1076"/>
          <ac:spMkLst>
            <pc:docMk/>
            <pc:sldMk cId="2206583731" sldId="273"/>
            <ac:spMk id="11" creationId="{A3E8D7C6-B1D5-EF38-BA20-A558BFC04705}"/>
          </ac:spMkLst>
        </pc:spChg>
        <pc:spChg chg="mod">
          <ac:chgData name="Alexandre Martineau" userId="0e52fe9a95d9dc40" providerId="LiveId" clId="{C02126B5-1B0A-4E11-9854-A90DF8310CE2}" dt="2024-03-18T21:17:30.865" v="7723" actId="20577"/>
          <ac:spMkLst>
            <pc:docMk/>
            <pc:sldMk cId="2206583731" sldId="273"/>
            <ac:spMk id="12" creationId="{00C1D0B2-BEBA-F4F9-2A46-4C53D4897FD6}"/>
          </ac:spMkLst>
        </pc:spChg>
        <pc:spChg chg="add del mod">
          <ac:chgData name="Alexandre Martineau" userId="0e52fe9a95d9dc40" providerId="LiveId" clId="{C02126B5-1B0A-4E11-9854-A90DF8310CE2}" dt="2024-03-14T18:21:11.488" v="1101" actId="478"/>
          <ac:spMkLst>
            <pc:docMk/>
            <pc:sldMk cId="2206583731" sldId="273"/>
            <ac:spMk id="15" creationId="{4EEFF4EB-A07E-0111-7504-D27572B91D6D}"/>
          </ac:spMkLst>
        </pc:spChg>
        <pc:graphicFrameChg chg="add del mod modGraphic">
          <ac:chgData name="Alexandre Martineau" userId="0e52fe9a95d9dc40" providerId="LiveId" clId="{C02126B5-1B0A-4E11-9854-A90DF8310CE2}" dt="2024-03-18T16:41:28.920" v="3237" actId="21"/>
          <ac:graphicFrameMkLst>
            <pc:docMk/>
            <pc:sldMk cId="2206583731" sldId="273"/>
            <ac:graphicFrameMk id="16" creationId="{D9252542-9DA9-1150-EC0F-BA798D0D6332}"/>
          </ac:graphicFrameMkLst>
        </pc:graphicFrame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8" creationId="{0619D1B8-17F1-A95A-B022-59C6BD5FA9D5}"/>
          </ac:picMkLst>
        </pc:picChg>
        <pc:picChg chg="add del mod">
          <ac:chgData name="Alexandre Martineau" userId="0e52fe9a95d9dc40" providerId="LiveId" clId="{C02126B5-1B0A-4E11-9854-A90DF8310CE2}" dt="2024-03-14T18:01:21.238" v="571" actId="478"/>
          <ac:picMkLst>
            <pc:docMk/>
            <pc:sldMk cId="2206583731" sldId="273"/>
            <ac:picMk id="9" creationId="{14E7AF32-3200-635B-A42B-BF02F81F1ECC}"/>
          </ac:picMkLst>
        </pc:picChg>
        <pc:picChg chg="add del mod">
          <ac:chgData name="Alexandre Martineau" userId="0e52fe9a95d9dc40" providerId="LiveId" clId="{C02126B5-1B0A-4E11-9854-A90DF8310CE2}" dt="2024-03-14T18:02:07.255" v="573" actId="478"/>
          <ac:picMkLst>
            <pc:docMk/>
            <pc:sldMk cId="2206583731" sldId="273"/>
            <ac:picMk id="11" creationId="{CACEF048-C0F1-23B3-9CD8-4668E5ABF57E}"/>
          </ac:picMkLst>
        </pc:picChg>
        <pc:picChg chg="add del mod">
          <ac:chgData name="Alexandre Martineau" userId="0e52fe9a95d9dc40" providerId="LiveId" clId="{C02126B5-1B0A-4E11-9854-A90DF8310CE2}" dt="2024-03-14T18:03:56.644" v="575" actId="478"/>
          <ac:picMkLst>
            <pc:docMk/>
            <pc:sldMk cId="2206583731" sldId="273"/>
            <ac:picMk id="14" creationId="{6F025A6E-3AFB-8CED-FFD7-A4C2B550B3CD}"/>
          </ac:picMkLst>
        </pc:pic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2050" creationId="{CAA18D9B-A5AF-FA13-4BE2-139A5FABC6EF}"/>
          </ac:picMkLst>
        </pc:picChg>
        <pc:picChg chg="del">
          <ac:chgData name="Alexandre Martineau" userId="0e52fe9a95d9dc40" providerId="LiveId" clId="{C02126B5-1B0A-4E11-9854-A90DF8310CE2}" dt="2024-03-14T17:51:09.968" v="165" actId="478"/>
          <ac:picMkLst>
            <pc:docMk/>
            <pc:sldMk cId="2206583731" sldId="273"/>
            <ac:picMk id="2052" creationId="{518AD4F6-B0FA-5EF2-35F4-4DE09FC709D1}"/>
          </ac:picMkLst>
        </pc:pic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2054" creationId="{FEC95DEF-886C-E13A-47B8-D607F88DC7E9}"/>
          </ac:picMkLst>
        </pc:picChg>
        <pc:picChg chg="add del mod">
          <ac:chgData name="Alexandre Martineau" userId="0e52fe9a95d9dc40" providerId="LiveId" clId="{C02126B5-1B0A-4E11-9854-A90DF8310CE2}" dt="2024-03-14T18:00:23.581" v="551" actId="21"/>
          <ac:picMkLst>
            <pc:docMk/>
            <pc:sldMk cId="2206583731" sldId="273"/>
            <ac:picMk id="2056" creationId="{14E7AF32-3200-635B-A42B-BF02F81F1ECC}"/>
          </ac:picMkLst>
        </pc:pic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2058" creationId="{E52DDEE1-51F8-01A3-47EA-A374C77F770E}"/>
          </ac:picMkLst>
        </pc:pic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2060" creationId="{B63CDC82-0255-7D83-8AC3-EEE8B60A580A}"/>
          </ac:picMkLst>
        </pc:pic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2062" creationId="{979AB17A-9FAE-3FB5-B4ED-443E57C79A34}"/>
          </ac:picMkLst>
        </pc:pic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2064" creationId="{D6846761-1261-05E9-4085-34140C6D1B41}"/>
          </ac:picMkLst>
        </pc:pic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2066" creationId="{37023136-9530-B3C3-13F4-72005E8843FE}"/>
          </ac:picMkLst>
        </pc:pic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2068" creationId="{30A98468-E8A8-051A-C10C-3A559A98C441}"/>
          </ac:picMkLst>
        </pc:picChg>
        <pc:picChg chg="add del">
          <ac:chgData name="Alexandre Martineau" userId="0e52fe9a95d9dc40" providerId="LiveId" clId="{C02126B5-1B0A-4E11-9854-A90DF8310CE2}" dt="2024-03-14T18:22:38.793" v="1123" actId="478"/>
          <ac:picMkLst>
            <pc:docMk/>
            <pc:sldMk cId="2206583731" sldId="273"/>
            <ac:picMk id="2070" creationId="{52B53A6C-0818-1E73-18BF-516D3F82CF34}"/>
          </ac:picMkLst>
        </pc:pic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2072" creationId="{220CAD50-CEDF-86A2-CC88-293E9C67352C}"/>
          </ac:picMkLst>
        </pc:picChg>
        <pc:picChg chg="add del mod">
          <ac:chgData name="Alexandre Martineau" userId="0e52fe9a95d9dc40" providerId="LiveId" clId="{C02126B5-1B0A-4E11-9854-A90DF8310CE2}" dt="2024-03-18T16:41:28.920" v="3237" actId="21"/>
          <ac:picMkLst>
            <pc:docMk/>
            <pc:sldMk cId="2206583731" sldId="273"/>
            <ac:picMk id="2074" creationId="{1B08DEAB-AB2C-65D0-16DE-95E9A00FC268}"/>
          </ac:picMkLst>
        </pc:picChg>
      </pc:sldChg>
      <pc:sldChg chg="addSp delSp modSp mod">
        <pc:chgData name="Alexandre Martineau" userId="0e52fe9a95d9dc40" providerId="LiveId" clId="{C02126B5-1B0A-4E11-9854-A90DF8310CE2}" dt="2024-03-18T21:16:34.099" v="7645" actId="20577"/>
        <pc:sldMkLst>
          <pc:docMk/>
          <pc:sldMk cId="3447628351" sldId="274"/>
        </pc:sldMkLst>
        <pc:spChg chg="mod">
          <ac:chgData name="Alexandre Martineau" userId="0e52fe9a95d9dc40" providerId="LiveId" clId="{C02126B5-1B0A-4E11-9854-A90DF8310CE2}" dt="2024-03-14T18:50:26.248" v="1620" actId="20577"/>
          <ac:spMkLst>
            <pc:docMk/>
            <pc:sldMk cId="3447628351" sldId="274"/>
            <ac:spMk id="2" creationId="{6ABEBCAC-5D8F-D7A2-CD11-A383616B288B}"/>
          </ac:spMkLst>
        </pc:spChg>
        <pc:spChg chg="add mod">
          <ac:chgData name="Alexandre Martineau" userId="0e52fe9a95d9dc40" providerId="LiveId" clId="{C02126B5-1B0A-4E11-9854-A90DF8310CE2}" dt="2024-03-18T19:32:44.463" v="6145" actId="20577"/>
          <ac:spMkLst>
            <pc:docMk/>
            <pc:sldMk cId="3447628351" sldId="274"/>
            <ac:spMk id="3" creationId="{27B62E44-9FF1-618D-4476-1245549D2728}"/>
          </ac:spMkLst>
        </pc:spChg>
        <pc:spChg chg="del">
          <ac:chgData name="Alexandre Martineau" userId="0e52fe9a95d9dc40" providerId="LiveId" clId="{C02126B5-1B0A-4E11-9854-A90DF8310CE2}" dt="2024-03-14T18:47:58.023" v="1581" actId="478"/>
          <ac:spMkLst>
            <pc:docMk/>
            <pc:sldMk cId="3447628351" sldId="274"/>
            <ac:spMk id="7" creationId="{7E3D65E4-FFC9-8E39-5C30-ADDFE52F0298}"/>
          </ac:spMkLst>
        </pc:spChg>
        <pc:spChg chg="mod">
          <ac:chgData name="Alexandre Martineau" userId="0e52fe9a95d9dc40" providerId="LiveId" clId="{C02126B5-1B0A-4E11-9854-A90DF8310CE2}" dt="2024-03-18T21:16:34.099" v="7645" actId="20577"/>
          <ac:spMkLst>
            <pc:docMk/>
            <pc:sldMk cId="3447628351" sldId="274"/>
            <ac:spMk id="11" creationId="{7698FBF0-786D-313A-57E3-F72027076238}"/>
          </ac:spMkLst>
        </pc:spChg>
        <pc:picChg chg="add del mod">
          <ac:chgData name="Alexandre Martineau" userId="0e52fe9a95d9dc40" providerId="LiveId" clId="{C02126B5-1B0A-4E11-9854-A90DF8310CE2}" dt="2024-03-14T18:52:41.418" v="1660" actId="21"/>
          <ac:picMkLst>
            <pc:docMk/>
            <pc:sldMk cId="3447628351" sldId="274"/>
            <ac:picMk id="3" creationId="{C1424DB1-BAC9-4450-C4F0-F962FB9C7A88}"/>
          </ac:picMkLst>
        </pc:picChg>
        <pc:picChg chg="add del mod">
          <ac:chgData name="Alexandre Martineau" userId="0e52fe9a95d9dc40" providerId="LiveId" clId="{C02126B5-1B0A-4E11-9854-A90DF8310CE2}" dt="2024-03-18T19:30:21.304" v="5985" actId="478"/>
          <ac:picMkLst>
            <pc:docMk/>
            <pc:sldMk cId="3447628351" sldId="274"/>
            <ac:picMk id="4" creationId="{5C53FA00-2703-FBED-36B1-DEF7C1F7B82F}"/>
          </ac:picMkLst>
        </pc:picChg>
        <pc:picChg chg="add mod">
          <ac:chgData name="Alexandre Martineau" userId="0e52fe9a95d9dc40" providerId="LiveId" clId="{C02126B5-1B0A-4E11-9854-A90DF8310CE2}" dt="2024-03-18T19:29:49.784" v="5978" actId="208"/>
          <ac:picMkLst>
            <pc:docMk/>
            <pc:sldMk cId="3447628351" sldId="274"/>
            <ac:picMk id="2050" creationId="{3CC809B2-4A05-5CAC-6F29-3737595F9736}"/>
          </ac:picMkLst>
        </pc:picChg>
        <pc:picChg chg="add mod">
          <ac:chgData name="Alexandre Martineau" userId="0e52fe9a95d9dc40" providerId="LiveId" clId="{C02126B5-1B0A-4E11-9854-A90DF8310CE2}" dt="2024-03-18T19:30:37.464" v="5988" actId="208"/>
          <ac:picMkLst>
            <pc:docMk/>
            <pc:sldMk cId="3447628351" sldId="274"/>
            <ac:picMk id="2052" creationId="{585C0251-25CA-535C-3E0F-6A95496D42AB}"/>
          </ac:picMkLst>
        </pc:picChg>
        <pc:picChg chg="add del mod">
          <ac:chgData name="Alexandre Martineau" userId="0e52fe9a95d9dc40" providerId="LiveId" clId="{C02126B5-1B0A-4E11-9854-A90DF8310CE2}" dt="2024-03-18T19:20:18.466" v="5970" actId="478"/>
          <ac:picMkLst>
            <pc:docMk/>
            <pc:sldMk cId="3447628351" sldId="274"/>
            <ac:picMk id="3074" creationId="{817F50C2-0527-938A-42E3-90919F00D52E}"/>
          </ac:picMkLst>
        </pc:picChg>
        <pc:picChg chg="add del mod">
          <ac:chgData name="Alexandre Martineau" userId="0e52fe9a95d9dc40" providerId="LiveId" clId="{C02126B5-1B0A-4E11-9854-A90DF8310CE2}" dt="2024-03-18T19:29:40.814" v="5977" actId="478"/>
          <ac:picMkLst>
            <pc:docMk/>
            <pc:sldMk cId="3447628351" sldId="274"/>
            <ac:picMk id="3076" creationId="{1384873B-2068-DDF3-64D5-A1A10D96ACF1}"/>
          </ac:picMkLst>
        </pc:picChg>
        <pc:picChg chg="add del mod">
          <ac:chgData name="Alexandre Martineau" userId="0e52fe9a95d9dc40" providerId="LiveId" clId="{C02126B5-1B0A-4E11-9854-A90DF8310CE2}" dt="2024-03-14T18:50:52.668" v="1637" actId="21"/>
          <ac:picMkLst>
            <pc:docMk/>
            <pc:sldMk cId="3447628351" sldId="274"/>
            <ac:picMk id="3078" creationId="{5C53FA00-2703-FBED-36B1-DEF7C1F7B82F}"/>
          </ac:picMkLst>
        </pc:picChg>
        <pc:picChg chg="del">
          <ac:chgData name="Alexandre Martineau" userId="0e52fe9a95d9dc40" providerId="LiveId" clId="{C02126B5-1B0A-4E11-9854-A90DF8310CE2}" dt="2024-03-14T18:47:55.842" v="1579" actId="478"/>
          <ac:picMkLst>
            <pc:docMk/>
            <pc:sldMk cId="3447628351" sldId="274"/>
            <ac:picMk id="3080" creationId="{C00EF15A-D132-5FE8-7798-F1ECC85EBC3B}"/>
          </ac:picMkLst>
        </pc:picChg>
        <pc:picChg chg="del">
          <ac:chgData name="Alexandre Martineau" userId="0e52fe9a95d9dc40" providerId="LiveId" clId="{C02126B5-1B0A-4E11-9854-A90DF8310CE2}" dt="2024-03-14T18:47:56.288" v="1580" actId="478"/>
          <ac:picMkLst>
            <pc:docMk/>
            <pc:sldMk cId="3447628351" sldId="274"/>
            <ac:picMk id="3082" creationId="{4B0E899A-5D7C-6154-97C8-F76E3A7896FE}"/>
          </ac:picMkLst>
        </pc:picChg>
      </pc:sldChg>
      <pc:sldChg chg="addSp delSp modSp mod">
        <pc:chgData name="Alexandre Martineau" userId="0e52fe9a95d9dc40" providerId="LiveId" clId="{C02126B5-1B0A-4E11-9854-A90DF8310CE2}" dt="2024-03-18T21:16:31.150" v="7643" actId="20577"/>
        <pc:sldMkLst>
          <pc:docMk/>
          <pc:sldMk cId="1772361162" sldId="275"/>
        </pc:sldMkLst>
        <pc:spChg chg="add mod">
          <ac:chgData name="Alexandre Martineau" userId="0e52fe9a95d9dc40" providerId="LiveId" clId="{C02126B5-1B0A-4E11-9854-A90DF8310CE2}" dt="2024-03-14T18:50:32.974" v="1622"/>
          <ac:spMkLst>
            <pc:docMk/>
            <pc:sldMk cId="1772361162" sldId="275"/>
            <ac:spMk id="2" creationId="{A180BE0C-3477-64F0-60D6-E01D8E573262}"/>
          </ac:spMkLst>
        </pc:spChg>
        <pc:spChg chg="add del mod">
          <ac:chgData name="Alexandre Martineau" userId="0e52fe9a95d9dc40" providerId="LiveId" clId="{C02126B5-1B0A-4E11-9854-A90DF8310CE2}" dt="2024-03-14T18:50:40.828" v="1635" actId="478"/>
          <ac:spMkLst>
            <pc:docMk/>
            <pc:sldMk cId="1772361162" sldId="275"/>
            <ac:spMk id="4" creationId="{5767A972-D329-C8CA-D657-3CF95CEA7DA2}"/>
          </ac:spMkLst>
        </pc:spChg>
        <pc:spChg chg="del">
          <ac:chgData name="Alexandre Martineau" userId="0e52fe9a95d9dc40" providerId="LiveId" clId="{C02126B5-1B0A-4E11-9854-A90DF8310CE2}" dt="2024-03-14T18:50:05.973" v="1619" actId="478"/>
          <ac:spMkLst>
            <pc:docMk/>
            <pc:sldMk cId="1772361162" sldId="275"/>
            <ac:spMk id="5" creationId="{B2C16609-E803-83B6-248B-4956238DF601}"/>
          </ac:spMkLst>
        </pc:spChg>
        <pc:spChg chg="del">
          <ac:chgData name="Alexandre Martineau" userId="0e52fe9a95d9dc40" providerId="LiveId" clId="{C02126B5-1B0A-4E11-9854-A90DF8310CE2}" dt="2024-03-14T18:50:34.318" v="1623" actId="478"/>
          <ac:spMkLst>
            <pc:docMk/>
            <pc:sldMk cId="1772361162" sldId="275"/>
            <ac:spMk id="6" creationId="{4292F30F-C981-AF88-7EF8-DD7E097EDF3D}"/>
          </ac:spMkLst>
        </pc:spChg>
        <pc:spChg chg="add mod">
          <ac:chgData name="Alexandre Martineau" userId="0e52fe9a95d9dc40" providerId="LiveId" clId="{C02126B5-1B0A-4E11-9854-A90DF8310CE2}" dt="2024-03-14T18:50:38.620" v="1634" actId="20577"/>
          <ac:spMkLst>
            <pc:docMk/>
            <pc:sldMk cId="1772361162" sldId="275"/>
            <ac:spMk id="8" creationId="{6F1FC630-E01A-6E33-AC19-162774817072}"/>
          </ac:spMkLst>
        </pc:spChg>
        <pc:spChg chg="add mod">
          <ac:chgData name="Alexandre Martineau" userId="0e52fe9a95d9dc40" providerId="LiveId" clId="{C02126B5-1B0A-4E11-9854-A90DF8310CE2}" dt="2024-03-18T19:45:29.969" v="6391" actId="20577"/>
          <ac:spMkLst>
            <pc:docMk/>
            <pc:sldMk cId="1772361162" sldId="275"/>
            <ac:spMk id="10" creationId="{5B83E58B-9CFC-37A6-5282-C51CE79942EC}"/>
          </ac:spMkLst>
        </pc:spChg>
        <pc:spChg chg="mod">
          <ac:chgData name="Alexandre Martineau" userId="0e52fe9a95d9dc40" providerId="LiveId" clId="{C02126B5-1B0A-4E11-9854-A90DF8310CE2}" dt="2024-03-18T21:16:31.150" v="7643" actId="20577"/>
          <ac:spMkLst>
            <pc:docMk/>
            <pc:sldMk cId="1772361162" sldId="275"/>
            <ac:spMk id="13" creationId="{6DAF91E0-9D92-9C6A-0319-7698DA21F958}"/>
          </ac:spMkLst>
        </pc:spChg>
        <pc:graphicFrameChg chg="del">
          <ac:chgData name="Alexandre Martineau" userId="0e52fe9a95d9dc40" providerId="LiveId" clId="{C02126B5-1B0A-4E11-9854-A90DF8310CE2}" dt="2024-03-14T18:50:05.973" v="1619" actId="478"/>
          <ac:graphicFrameMkLst>
            <pc:docMk/>
            <pc:sldMk cId="1772361162" sldId="275"/>
            <ac:graphicFrameMk id="7" creationId="{84B92420-481A-0ED2-A0B6-776472C89706}"/>
          </ac:graphicFrameMkLst>
        </pc:graphicFrameChg>
        <pc:picChg chg="add del mod">
          <ac:chgData name="Alexandre Martineau" userId="0e52fe9a95d9dc40" providerId="LiveId" clId="{C02126B5-1B0A-4E11-9854-A90DF8310CE2}" dt="2024-03-18T19:33:54.613" v="6146" actId="478"/>
          <ac:picMkLst>
            <pc:docMk/>
            <pc:sldMk cId="1772361162" sldId="275"/>
            <ac:picMk id="9" creationId="{C1424DB1-BAC9-4450-C4F0-F962FB9C7A88}"/>
          </ac:picMkLst>
        </pc:picChg>
        <pc:picChg chg="add del mod">
          <ac:chgData name="Alexandre Martineau" userId="0e52fe9a95d9dc40" providerId="LiveId" clId="{C02126B5-1B0A-4E11-9854-A90DF8310CE2}" dt="2024-03-14T18:52:43.237" v="1662" actId="21"/>
          <ac:picMkLst>
            <pc:docMk/>
            <pc:sldMk cId="1772361162" sldId="275"/>
            <ac:picMk id="3078" creationId="{5C53FA00-2703-FBED-36B1-DEF7C1F7B82F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098" creationId="{9C8A91F5-41BC-B84B-F045-2B05B99B3AFB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00" creationId="{CEB4EFA9-F80D-E73E-6C24-B41A909A7605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02" creationId="{1A52E034-9CC9-3157-553C-C0F58857E5F6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04" creationId="{816BCE4E-B931-FE21-3787-867D87E2D7D6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06" creationId="{13993A4E-4993-5D5A-16D6-88F9B4B24E70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08" creationId="{9E5C405F-34A2-5884-C2A9-6611296E917F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10" creationId="{D618BBCA-EF94-7690-089E-1D361D62647A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12" creationId="{47024913-FD50-1910-8FBA-435659FA5438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14" creationId="{109439C3-E224-D977-0E3E-FAE0AAAEB2E4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16" creationId="{CFD25663-807D-60F5-87E9-4728961E566C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18" creationId="{28EA2F7B-BA5E-E509-5954-12E356622F8C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20" creationId="{D425BA93-0334-133B-1BF8-FB13D56F17B1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22" creationId="{D2F28D14-D50F-2B7B-D15F-55F89655E92D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24" creationId="{BA069D74-E5E9-72A2-DE85-79B354A59E1B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26" creationId="{B86DE637-5A0A-9FEC-D233-2A0B981141F6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28" creationId="{D86F4D62-C78C-8FDF-A71D-A3CF8A674204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30" creationId="{AFFCE9CA-0E65-2530-26E5-45E248F183AC}"/>
          </ac:picMkLst>
        </pc:picChg>
        <pc:picChg chg="del">
          <ac:chgData name="Alexandre Martineau" userId="0e52fe9a95d9dc40" providerId="LiveId" clId="{C02126B5-1B0A-4E11-9854-A90DF8310CE2}" dt="2024-03-14T18:50:05.973" v="1619" actId="478"/>
          <ac:picMkLst>
            <pc:docMk/>
            <pc:sldMk cId="1772361162" sldId="275"/>
            <ac:picMk id="4132" creationId="{F68118E5-FAC2-4F28-6984-414A8B531A01}"/>
          </ac:picMkLst>
        </pc:picChg>
        <pc:picChg chg="add del mod">
          <ac:chgData name="Alexandre Martineau" userId="0e52fe9a95d9dc40" providerId="LiveId" clId="{C02126B5-1B0A-4E11-9854-A90DF8310CE2}" dt="2024-03-18T19:55:06.011" v="6395" actId="478"/>
          <ac:picMkLst>
            <pc:docMk/>
            <pc:sldMk cId="1772361162" sldId="275"/>
            <ac:picMk id="7170" creationId="{F544BC92-C90A-9EA1-E935-C8C5F129628B}"/>
          </ac:picMkLst>
        </pc:picChg>
        <pc:picChg chg="add del mod">
          <ac:chgData name="Alexandre Martineau" userId="0e52fe9a95d9dc40" providerId="LiveId" clId="{C02126B5-1B0A-4E11-9854-A90DF8310CE2}" dt="2024-03-18T19:56:15.451" v="6411" actId="478"/>
          <ac:picMkLst>
            <pc:docMk/>
            <pc:sldMk cId="1772361162" sldId="275"/>
            <ac:picMk id="7172" creationId="{1A50A72E-F76C-8E01-5712-1F00C1404466}"/>
          </ac:picMkLst>
        </pc:picChg>
        <pc:picChg chg="add del mod">
          <ac:chgData name="Alexandre Martineau" userId="0e52fe9a95d9dc40" providerId="LiveId" clId="{C02126B5-1B0A-4E11-9854-A90DF8310CE2}" dt="2024-03-18T20:00:52.776" v="6419" actId="478"/>
          <ac:picMkLst>
            <pc:docMk/>
            <pc:sldMk cId="1772361162" sldId="275"/>
            <ac:picMk id="7174" creationId="{0B5E7D00-F8A5-1761-3354-047E73076A9A}"/>
          </ac:picMkLst>
        </pc:picChg>
        <pc:picChg chg="add mod">
          <ac:chgData name="Alexandre Martineau" userId="0e52fe9a95d9dc40" providerId="LiveId" clId="{C02126B5-1B0A-4E11-9854-A90DF8310CE2}" dt="2024-03-18T20:02:57.526" v="6427" actId="1076"/>
          <ac:picMkLst>
            <pc:docMk/>
            <pc:sldMk cId="1772361162" sldId="275"/>
            <ac:picMk id="7176" creationId="{BE99DC5F-46EF-4B03-623D-5DA554D5E6CC}"/>
          </ac:picMkLst>
        </pc:picChg>
      </pc:sldChg>
      <pc:sldChg chg="addSp delSp modSp mod">
        <pc:chgData name="Alexandre Martineau" userId="0e52fe9a95d9dc40" providerId="LiveId" clId="{C02126B5-1B0A-4E11-9854-A90DF8310CE2}" dt="2024-03-18T21:16:28.631" v="7641" actId="20577"/>
        <pc:sldMkLst>
          <pc:docMk/>
          <pc:sldMk cId="1191932503" sldId="276"/>
        </pc:sldMkLst>
        <pc:spChg chg="mod">
          <ac:chgData name="Alexandre Martineau" userId="0e52fe9a95d9dc40" providerId="LiveId" clId="{C02126B5-1B0A-4E11-9854-A90DF8310CE2}" dt="2024-03-14T18:59:04.265" v="1996" actId="20577"/>
          <ac:spMkLst>
            <pc:docMk/>
            <pc:sldMk cId="1191932503" sldId="276"/>
            <ac:spMk id="4" creationId="{AA42CE20-76F0-CBB6-CD78-D4977EF8AB38}"/>
          </ac:spMkLst>
        </pc:spChg>
        <pc:spChg chg="mod">
          <ac:chgData name="Alexandre Martineau" userId="0e52fe9a95d9dc40" providerId="LiveId" clId="{C02126B5-1B0A-4E11-9854-A90DF8310CE2}" dt="2024-03-18T21:16:28.631" v="7641" actId="20577"/>
          <ac:spMkLst>
            <pc:docMk/>
            <pc:sldMk cId="1191932503" sldId="276"/>
            <ac:spMk id="8" creationId="{78414588-155C-378D-0141-7A64018A4D0C}"/>
          </ac:spMkLst>
        </pc:spChg>
        <pc:picChg chg="add mod">
          <ac:chgData name="Alexandre Martineau" userId="0e52fe9a95d9dc40" providerId="LiveId" clId="{C02126B5-1B0A-4E11-9854-A90DF8310CE2}" dt="2024-03-14T18:59:48.616" v="2014" actId="14100"/>
          <ac:picMkLst>
            <pc:docMk/>
            <pc:sldMk cId="1191932503" sldId="276"/>
            <ac:picMk id="4098" creationId="{7A3B8360-5D5E-E654-822E-77CDCDDDBD63}"/>
          </ac:picMkLst>
        </pc:picChg>
        <pc:picChg chg="add mod">
          <ac:chgData name="Alexandre Martineau" userId="0e52fe9a95d9dc40" providerId="LiveId" clId="{C02126B5-1B0A-4E11-9854-A90DF8310CE2}" dt="2024-03-18T20:03:31.425" v="6432" actId="14100"/>
          <ac:picMkLst>
            <pc:docMk/>
            <pc:sldMk cId="1191932503" sldId="276"/>
            <ac:picMk id="4100" creationId="{9019186C-D749-2E7F-DDAF-AE9084FE134F}"/>
          </ac:picMkLst>
        </pc:picChg>
        <pc:picChg chg="del">
          <ac:chgData name="Alexandre Martineau" userId="0e52fe9a95d9dc40" providerId="LiveId" clId="{C02126B5-1B0A-4E11-9854-A90DF8310CE2}" dt="2024-03-14T18:58:46.726" v="1960" actId="478"/>
          <ac:picMkLst>
            <pc:docMk/>
            <pc:sldMk cId="1191932503" sldId="276"/>
            <ac:picMk id="5124" creationId="{AEA931B8-D59B-9887-9CF1-DEAD3BE4C055}"/>
          </ac:picMkLst>
        </pc:picChg>
        <pc:picChg chg="del">
          <ac:chgData name="Alexandre Martineau" userId="0e52fe9a95d9dc40" providerId="LiveId" clId="{C02126B5-1B0A-4E11-9854-A90DF8310CE2}" dt="2024-03-14T18:58:46.726" v="1960" actId="478"/>
          <ac:picMkLst>
            <pc:docMk/>
            <pc:sldMk cId="1191932503" sldId="276"/>
            <ac:picMk id="5126" creationId="{600F0F28-ECFF-DC7C-B267-90B6169DC6EF}"/>
          </ac:picMkLst>
        </pc:picChg>
        <pc:picChg chg="del">
          <ac:chgData name="Alexandre Martineau" userId="0e52fe9a95d9dc40" providerId="LiveId" clId="{C02126B5-1B0A-4E11-9854-A90DF8310CE2}" dt="2024-03-14T18:58:46.726" v="1960" actId="478"/>
          <ac:picMkLst>
            <pc:docMk/>
            <pc:sldMk cId="1191932503" sldId="276"/>
            <ac:picMk id="5128" creationId="{CE9F03CC-A87F-4B72-2BC9-3F005C82690F}"/>
          </ac:picMkLst>
        </pc:picChg>
        <pc:picChg chg="del">
          <ac:chgData name="Alexandre Martineau" userId="0e52fe9a95d9dc40" providerId="LiveId" clId="{C02126B5-1B0A-4E11-9854-A90DF8310CE2}" dt="2024-03-14T18:58:46.726" v="1960" actId="478"/>
          <ac:picMkLst>
            <pc:docMk/>
            <pc:sldMk cId="1191932503" sldId="276"/>
            <ac:picMk id="5130" creationId="{C8E37821-09F5-51F9-05B4-6F56B9FF9D8E}"/>
          </ac:picMkLst>
        </pc:picChg>
      </pc:sldChg>
      <pc:sldChg chg="addSp delSp modSp mod">
        <pc:chgData name="Alexandre Martineau" userId="0e52fe9a95d9dc40" providerId="LiveId" clId="{C02126B5-1B0A-4E11-9854-A90DF8310CE2}" dt="2024-03-18T21:16:25.743" v="7639" actId="20577"/>
        <pc:sldMkLst>
          <pc:docMk/>
          <pc:sldMk cId="3437437573" sldId="277"/>
        </pc:sldMkLst>
        <pc:spChg chg="add mod">
          <ac:chgData name="Alexandre Martineau" userId="0e52fe9a95d9dc40" providerId="LiveId" clId="{C02126B5-1B0A-4E11-9854-A90DF8310CE2}" dt="2024-03-14T19:00:46.035" v="2039" actId="20577"/>
          <ac:spMkLst>
            <pc:docMk/>
            <pc:sldMk cId="3437437573" sldId="277"/>
            <ac:spMk id="2" creationId="{C622E627-098C-406A-9CE2-742A29D24125}"/>
          </ac:spMkLst>
        </pc:spChg>
        <pc:spChg chg="add mod">
          <ac:chgData name="Alexandre Martineau" userId="0e52fe9a95d9dc40" providerId="LiveId" clId="{C02126B5-1B0A-4E11-9854-A90DF8310CE2}" dt="2024-03-18T20:39:24.869" v="6719" actId="1035"/>
          <ac:spMkLst>
            <pc:docMk/>
            <pc:sldMk cId="3437437573" sldId="277"/>
            <ac:spMk id="3" creationId="{332D24B3-6D67-2B7A-D5C6-D02CE7C1C393}"/>
          </ac:spMkLst>
        </pc:spChg>
        <pc:spChg chg="add mod">
          <ac:chgData name="Alexandre Martineau" userId="0e52fe9a95d9dc40" providerId="LiveId" clId="{C02126B5-1B0A-4E11-9854-A90DF8310CE2}" dt="2024-03-18T20:04:28.265" v="6455" actId="571"/>
          <ac:spMkLst>
            <pc:docMk/>
            <pc:sldMk cId="3437437573" sldId="277"/>
            <ac:spMk id="6" creationId="{DC7541E4-66CB-FFDB-8553-A24CF58A078F}"/>
          </ac:spMkLst>
        </pc:spChg>
        <pc:spChg chg="del">
          <ac:chgData name="Alexandre Martineau" userId="0e52fe9a95d9dc40" providerId="LiveId" clId="{C02126B5-1B0A-4E11-9854-A90DF8310CE2}" dt="2024-03-14T19:00:40.245" v="2021" actId="478"/>
          <ac:spMkLst>
            <pc:docMk/>
            <pc:sldMk cId="3437437573" sldId="277"/>
            <ac:spMk id="6" creationId="{E256AD7A-918C-1047-60C1-F18D48161204}"/>
          </ac:spMkLst>
        </pc:spChg>
        <pc:spChg chg="del">
          <ac:chgData name="Alexandre Martineau" userId="0e52fe9a95d9dc40" providerId="LiveId" clId="{C02126B5-1B0A-4E11-9854-A90DF8310CE2}" dt="2024-03-14T19:00:33.845" v="2019" actId="478"/>
          <ac:spMkLst>
            <pc:docMk/>
            <pc:sldMk cId="3437437573" sldId="277"/>
            <ac:spMk id="7" creationId="{4E0B4B19-7B97-B509-949B-FEB51157BA25}"/>
          </ac:spMkLst>
        </pc:spChg>
        <pc:spChg chg="add mod">
          <ac:chgData name="Alexandre Martineau" userId="0e52fe9a95d9dc40" providerId="LiveId" clId="{C02126B5-1B0A-4E11-9854-A90DF8310CE2}" dt="2024-03-18T20:39:24.869" v="6719" actId="1035"/>
          <ac:spMkLst>
            <pc:docMk/>
            <pc:sldMk cId="3437437573" sldId="277"/>
            <ac:spMk id="8" creationId="{9FE2AD6D-DB3C-34C2-1AAB-337EE2420A49}"/>
          </ac:spMkLst>
        </pc:spChg>
        <pc:spChg chg="add del mod">
          <ac:chgData name="Alexandre Martineau" userId="0e52fe9a95d9dc40" providerId="LiveId" clId="{C02126B5-1B0A-4E11-9854-A90DF8310CE2}" dt="2024-03-18T20:04:11.325" v="6450" actId="21"/>
          <ac:spMkLst>
            <pc:docMk/>
            <pc:sldMk cId="3437437573" sldId="277"/>
            <ac:spMk id="9" creationId="{42B18CB7-C4F0-B0EF-8656-E28D4EDE6764}"/>
          </ac:spMkLst>
        </pc:spChg>
        <pc:spChg chg="add del mod">
          <ac:chgData name="Alexandre Martineau" userId="0e52fe9a95d9dc40" providerId="LiveId" clId="{C02126B5-1B0A-4E11-9854-A90DF8310CE2}" dt="2024-03-18T20:04:11.325" v="6450" actId="21"/>
          <ac:spMkLst>
            <pc:docMk/>
            <pc:sldMk cId="3437437573" sldId="277"/>
            <ac:spMk id="10" creationId="{EB0E42B9-AAC1-6CC3-E534-22678D180541}"/>
          </ac:spMkLst>
        </pc:spChg>
        <pc:spChg chg="mod ord">
          <ac:chgData name="Alexandre Martineau" userId="0e52fe9a95d9dc40" providerId="LiveId" clId="{C02126B5-1B0A-4E11-9854-A90DF8310CE2}" dt="2024-03-18T21:16:25.743" v="7639" actId="20577"/>
          <ac:spMkLst>
            <pc:docMk/>
            <pc:sldMk cId="3437437573" sldId="277"/>
            <ac:spMk id="11" creationId="{FF92A566-AC89-3D23-21E0-DFD8D50643D5}"/>
          </ac:spMkLst>
        </pc:spChg>
        <pc:spChg chg="add del mod">
          <ac:chgData name="Alexandre Martineau" userId="0e52fe9a95d9dc40" providerId="LiveId" clId="{C02126B5-1B0A-4E11-9854-A90DF8310CE2}" dt="2024-03-18T20:38:35.341" v="6702" actId="21"/>
          <ac:spMkLst>
            <pc:docMk/>
            <pc:sldMk cId="3437437573" sldId="277"/>
            <ac:spMk id="12" creationId="{48AD3198-6BE3-2C3B-CD2E-8EE98E16C7F4}"/>
          </ac:spMkLst>
        </pc:spChg>
        <pc:spChg chg="add del mod">
          <ac:chgData name="Alexandre Martineau" userId="0e52fe9a95d9dc40" providerId="LiveId" clId="{C02126B5-1B0A-4E11-9854-A90DF8310CE2}" dt="2024-03-18T20:38:35.341" v="6702" actId="21"/>
          <ac:spMkLst>
            <pc:docMk/>
            <pc:sldMk cId="3437437573" sldId="277"/>
            <ac:spMk id="13" creationId="{D0C72712-604B-8008-AC28-025FEA7924D1}"/>
          </ac:spMkLst>
        </pc:spChg>
        <pc:spChg chg="add del mod">
          <ac:chgData name="Alexandre Martineau" userId="0e52fe9a95d9dc40" providerId="LiveId" clId="{C02126B5-1B0A-4E11-9854-A90DF8310CE2}" dt="2024-03-18T20:04:11.325" v="6450" actId="21"/>
          <ac:spMkLst>
            <pc:docMk/>
            <pc:sldMk cId="3437437573" sldId="277"/>
            <ac:spMk id="14" creationId="{FC1CD7F8-592D-6B19-10C0-43C5F3508815}"/>
          </ac:spMkLst>
        </pc:spChg>
        <pc:spChg chg="add del mod">
          <ac:chgData name="Alexandre Martineau" userId="0e52fe9a95d9dc40" providerId="LiveId" clId="{C02126B5-1B0A-4E11-9854-A90DF8310CE2}" dt="2024-03-18T20:04:11.325" v="6450" actId="21"/>
          <ac:spMkLst>
            <pc:docMk/>
            <pc:sldMk cId="3437437573" sldId="277"/>
            <ac:spMk id="15" creationId="{95EC814A-7FA1-4519-FBB0-A1C38F80B47B}"/>
          </ac:spMkLst>
        </pc:spChg>
        <pc:spChg chg="add mod">
          <ac:chgData name="Alexandre Martineau" userId="0e52fe9a95d9dc40" providerId="LiveId" clId="{C02126B5-1B0A-4E11-9854-A90DF8310CE2}" dt="2024-03-18T20:39:24.869" v="6719" actId="1035"/>
          <ac:spMkLst>
            <pc:docMk/>
            <pc:sldMk cId="3437437573" sldId="277"/>
            <ac:spMk id="16" creationId="{E08D9DA8-C1F8-4BDB-5BE1-193A8463DA47}"/>
          </ac:spMkLst>
        </pc:spChg>
        <pc:spChg chg="add mod">
          <ac:chgData name="Alexandre Martineau" userId="0e52fe9a95d9dc40" providerId="LiveId" clId="{C02126B5-1B0A-4E11-9854-A90DF8310CE2}" dt="2024-03-18T20:39:24.869" v="6719" actId="1035"/>
          <ac:spMkLst>
            <pc:docMk/>
            <pc:sldMk cId="3437437573" sldId="277"/>
            <ac:spMk id="17" creationId="{8CB5277A-BB5E-DDA5-69C5-DCCAADB9B9D3}"/>
          </ac:spMkLst>
        </pc:spChg>
        <pc:picChg chg="del">
          <ac:chgData name="Alexandre Martineau" userId="0e52fe9a95d9dc40" providerId="LiveId" clId="{C02126B5-1B0A-4E11-9854-A90DF8310CE2}" dt="2024-03-14T19:00:31.205" v="2018" actId="478"/>
          <ac:picMkLst>
            <pc:docMk/>
            <pc:sldMk cId="3437437573" sldId="277"/>
            <ac:picMk id="4" creationId="{BAF4276C-187F-971D-B82A-5DA562FA00BF}"/>
          </ac:picMkLst>
        </pc:picChg>
        <pc:picChg chg="add mod">
          <ac:chgData name="Alexandre Martineau" userId="0e52fe9a95d9dc40" providerId="LiveId" clId="{C02126B5-1B0A-4E11-9854-A90DF8310CE2}" dt="2024-03-18T20:04:28.265" v="6455" actId="571"/>
          <ac:picMkLst>
            <pc:docMk/>
            <pc:sldMk cId="3437437573" sldId="277"/>
            <ac:picMk id="4" creationId="{C340A552-BB11-140D-CDE6-1CB30EB30F7D}"/>
          </ac:picMkLst>
        </pc:picChg>
        <pc:picChg chg="add mod">
          <ac:chgData name="Alexandre Martineau" userId="0e52fe9a95d9dc40" providerId="LiveId" clId="{C02126B5-1B0A-4E11-9854-A90DF8310CE2}" dt="2024-03-18T20:04:28.265" v="6455" actId="571"/>
          <ac:picMkLst>
            <pc:docMk/>
            <pc:sldMk cId="3437437573" sldId="277"/>
            <ac:picMk id="5" creationId="{4595AE02-0C74-A197-ED9E-B42929F111DC}"/>
          </ac:picMkLst>
        </pc:picChg>
        <pc:picChg chg="del">
          <ac:chgData name="Alexandre Martineau" userId="0e52fe9a95d9dc40" providerId="LiveId" clId="{C02126B5-1B0A-4E11-9854-A90DF8310CE2}" dt="2024-03-14T19:00:38.838" v="2020" actId="478"/>
          <ac:picMkLst>
            <pc:docMk/>
            <pc:sldMk cId="3437437573" sldId="277"/>
            <ac:picMk id="5" creationId="{EDFB49ED-06F9-7D0C-A1DD-6430AE3FB885}"/>
          </ac:picMkLst>
        </pc:picChg>
        <pc:picChg chg="add mod">
          <ac:chgData name="Alexandre Martineau" userId="0e52fe9a95d9dc40" providerId="LiveId" clId="{C02126B5-1B0A-4E11-9854-A90DF8310CE2}" dt="2024-03-18T20:04:28.265" v="6455" actId="571"/>
          <ac:picMkLst>
            <pc:docMk/>
            <pc:sldMk cId="3437437573" sldId="277"/>
            <ac:picMk id="7" creationId="{2AD32B0E-2681-BA83-54F4-4460943CA811}"/>
          </ac:picMkLst>
        </pc:picChg>
        <pc:picChg chg="add mod">
          <ac:chgData name="Alexandre Martineau" userId="0e52fe9a95d9dc40" providerId="LiveId" clId="{C02126B5-1B0A-4E11-9854-A90DF8310CE2}" dt="2024-03-14T19:09:50.122" v="2296" actId="571"/>
          <ac:picMkLst>
            <pc:docMk/>
            <pc:sldMk cId="3437437573" sldId="277"/>
            <ac:picMk id="16" creationId="{7F3FFBAB-A15E-6D62-F174-BDA68B3DFE76}"/>
          </ac:picMkLst>
        </pc:picChg>
        <pc:picChg chg="add mod">
          <ac:chgData name="Alexandre Martineau" userId="0e52fe9a95d9dc40" providerId="LiveId" clId="{C02126B5-1B0A-4E11-9854-A90DF8310CE2}" dt="2024-03-14T19:09:50.122" v="2296" actId="571"/>
          <ac:picMkLst>
            <pc:docMk/>
            <pc:sldMk cId="3437437573" sldId="277"/>
            <ac:picMk id="17" creationId="{5B20B0D5-08E9-B89C-DC27-17F5EAC239D3}"/>
          </ac:picMkLst>
        </pc:picChg>
        <pc:picChg chg="add mod">
          <ac:chgData name="Alexandre Martineau" userId="0e52fe9a95d9dc40" providerId="LiveId" clId="{C02126B5-1B0A-4E11-9854-A90DF8310CE2}" dt="2024-03-14T19:09:50.122" v="2296" actId="571"/>
          <ac:picMkLst>
            <pc:docMk/>
            <pc:sldMk cId="3437437573" sldId="277"/>
            <ac:picMk id="18" creationId="{49E3A966-B498-FF54-5CF3-298FE281D331}"/>
          </ac:picMkLst>
        </pc:picChg>
        <pc:picChg chg="add mod">
          <ac:chgData name="Alexandre Martineau" userId="0e52fe9a95d9dc40" providerId="LiveId" clId="{C02126B5-1B0A-4E11-9854-A90DF8310CE2}" dt="2024-03-14T19:09:50.122" v="2296" actId="571"/>
          <ac:picMkLst>
            <pc:docMk/>
            <pc:sldMk cId="3437437573" sldId="277"/>
            <ac:picMk id="19" creationId="{65928730-D7B8-6DB2-1EEF-ECE8712693E6}"/>
          </ac:picMkLst>
        </pc:picChg>
        <pc:picChg chg="add del mod">
          <ac:chgData name="Alexandre Martineau" userId="0e52fe9a95d9dc40" providerId="LiveId" clId="{C02126B5-1B0A-4E11-9854-A90DF8310CE2}" dt="2024-03-18T20:33:17.146" v="6535" actId="478"/>
          <ac:picMkLst>
            <pc:docMk/>
            <pc:sldMk cId="3437437573" sldId="277"/>
            <ac:picMk id="6146" creationId="{005B64AF-E75A-C4C1-2276-C78DBD96981A}"/>
          </ac:picMkLst>
        </pc:picChg>
        <pc:picChg chg="add del mod">
          <ac:chgData name="Alexandre Martineau" userId="0e52fe9a95d9dc40" providerId="LiveId" clId="{C02126B5-1B0A-4E11-9854-A90DF8310CE2}" dt="2024-03-18T20:04:11.325" v="6450" actId="21"/>
          <ac:picMkLst>
            <pc:docMk/>
            <pc:sldMk cId="3437437573" sldId="277"/>
            <ac:picMk id="6148" creationId="{3B4CC224-0964-37EB-CD06-889A3ABC4143}"/>
          </ac:picMkLst>
        </pc:picChg>
        <pc:picChg chg="add del mod">
          <ac:chgData name="Alexandre Martineau" userId="0e52fe9a95d9dc40" providerId="LiveId" clId="{C02126B5-1B0A-4E11-9854-A90DF8310CE2}" dt="2024-03-18T20:04:11.325" v="6450" actId="21"/>
          <ac:picMkLst>
            <pc:docMk/>
            <pc:sldMk cId="3437437573" sldId="277"/>
            <ac:picMk id="6150" creationId="{0B9FDD60-8571-74CF-331E-BE0308304E8D}"/>
          </ac:picMkLst>
        </pc:picChg>
        <pc:picChg chg="add del mod">
          <ac:chgData name="Alexandre Martineau" userId="0e52fe9a95d9dc40" providerId="LiveId" clId="{C02126B5-1B0A-4E11-9854-A90DF8310CE2}" dt="2024-03-18T20:35:11.730" v="6597" actId="478"/>
          <ac:picMkLst>
            <pc:docMk/>
            <pc:sldMk cId="3437437573" sldId="277"/>
            <ac:picMk id="6152" creationId="{BEC6091E-9609-98AA-95D2-9DA19DBEEA69}"/>
          </ac:picMkLst>
        </pc:picChg>
        <pc:picChg chg="add del mod">
          <ac:chgData name="Alexandre Martineau" userId="0e52fe9a95d9dc40" providerId="LiveId" clId="{C02126B5-1B0A-4E11-9854-A90DF8310CE2}" dt="2024-03-18T20:35:50.125" v="6625" actId="478"/>
          <ac:picMkLst>
            <pc:docMk/>
            <pc:sldMk cId="3437437573" sldId="277"/>
            <ac:picMk id="6154" creationId="{2EBD6B07-47E6-760B-A1AB-3FC9DE36A2EA}"/>
          </ac:picMkLst>
        </pc:picChg>
        <pc:picChg chg="add del mod">
          <ac:chgData name="Alexandre Martineau" userId="0e52fe9a95d9dc40" providerId="LiveId" clId="{C02126B5-1B0A-4E11-9854-A90DF8310CE2}" dt="2024-03-18T20:04:11.325" v="6450" actId="21"/>
          <ac:picMkLst>
            <pc:docMk/>
            <pc:sldMk cId="3437437573" sldId="277"/>
            <ac:picMk id="6156" creationId="{29ABF5A2-288E-B4FF-FF4D-4C4669A57944}"/>
          </ac:picMkLst>
        </pc:picChg>
        <pc:picChg chg="add del mod">
          <ac:chgData name="Alexandre Martineau" userId="0e52fe9a95d9dc40" providerId="LiveId" clId="{C02126B5-1B0A-4E11-9854-A90DF8310CE2}" dt="2024-03-18T20:04:11.325" v="6450" actId="21"/>
          <ac:picMkLst>
            <pc:docMk/>
            <pc:sldMk cId="3437437573" sldId="277"/>
            <ac:picMk id="6158" creationId="{9858E121-E9AA-390F-1866-D1212791E1EB}"/>
          </ac:picMkLst>
        </pc:picChg>
        <pc:picChg chg="add del mod">
          <ac:chgData name="Alexandre Martineau" userId="0e52fe9a95d9dc40" providerId="LiveId" clId="{C02126B5-1B0A-4E11-9854-A90DF8310CE2}" dt="2024-03-18T20:36:33.565" v="6649" actId="478"/>
          <ac:picMkLst>
            <pc:docMk/>
            <pc:sldMk cId="3437437573" sldId="277"/>
            <ac:picMk id="6160" creationId="{6C9DE8D5-1F0F-8613-ED0A-41435E699238}"/>
          </ac:picMkLst>
        </pc:picChg>
        <pc:picChg chg="add del mod">
          <ac:chgData name="Alexandre Martineau" userId="0e52fe9a95d9dc40" providerId="LiveId" clId="{C02126B5-1B0A-4E11-9854-A90DF8310CE2}" dt="2024-03-18T20:38:35.341" v="6702" actId="21"/>
          <ac:picMkLst>
            <pc:docMk/>
            <pc:sldMk cId="3437437573" sldId="277"/>
            <ac:picMk id="8194" creationId="{5E61B5EC-DCAC-12E0-5F1C-A715494C3A87}"/>
          </ac:picMkLst>
        </pc:picChg>
        <pc:picChg chg="add del mod">
          <ac:chgData name="Alexandre Martineau" userId="0e52fe9a95d9dc40" providerId="LiveId" clId="{C02126B5-1B0A-4E11-9854-A90DF8310CE2}" dt="2024-03-18T20:33:55.960" v="6550" actId="21"/>
          <ac:picMkLst>
            <pc:docMk/>
            <pc:sldMk cId="3437437573" sldId="277"/>
            <ac:picMk id="8196" creationId="{EE1DC2B7-B972-D65E-F9FB-FAEC5696B30F}"/>
          </ac:picMkLst>
        </pc:picChg>
        <pc:picChg chg="add del mod">
          <ac:chgData name="Alexandre Martineau" userId="0e52fe9a95d9dc40" providerId="LiveId" clId="{C02126B5-1B0A-4E11-9854-A90DF8310CE2}" dt="2024-03-18T20:39:24.869" v="6719" actId="1035"/>
          <ac:picMkLst>
            <pc:docMk/>
            <pc:sldMk cId="3437437573" sldId="277"/>
            <ac:picMk id="8198" creationId="{73126FDC-2AF7-5386-15C3-8C98ACDBD49A}"/>
          </ac:picMkLst>
        </pc:picChg>
        <pc:picChg chg="add del mod">
          <ac:chgData name="Alexandre Martineau" userId="0e52fe9a95d9dc40" providerId="LiveId" clId="{C02126B5-1B0A-4E11-9854-A90DF8310CE2}" dt="2024-03-18T20:39:24.869" v="6719" actId="1035"/>
          <ac:picMkLst>
            <pc:docMk/>
            <pc:sldMk cId="3437437573" sldId="277"/>
            <ac:picMk id="8200" creationId="{0C6F931F-255A-5A4E-FD2D-26FF584DED56}"/>
          </ac:picMkLst>
        </pc:picChg>
        <pc:picChg chg="add del mod">
          <ac:chgData name="Alexandre Martineau" userId="0e52fe9a95d9dc40" providerId="LiveId" clId="{C02126B5-1B0A-4E11-9854-A90DF8310CE2}" dt="2024-03-18T20:38:05.438" v="6689" actId="21"/>
          <ac:picMkLst>
            <pc:docMk/>
            <pc:sldMk cId="3437437573" sldId="277"/>
            <ac:picMk id="8202" creationId="{42C84C28-1625-8747-4CC0-80818223B0D1}"/>
          </ac:picMkLst>
        </pc:picChg>
        <pc:picChg chg="add del mod">
          <ac:chgData name="Alexandre Martineau" userId="0e52fe9a95d9dc40" providerId="LiveId" clId="{C02126B5-1B0A-4E11-9854-A90DF8310CE2}" dt="2024-03-18T20:38:35.341" v="6702" actId="21"/>
          <ac:picMkLst>
            <pc:docMk/>
            <pc:sldMk cId="3437437573" sldId="277"/>
            <ac:picMk id="9218" creationId="{6D9CA5C2-4CFD-324D-5431-52B60666B0BE}"/>
          </ac:picMkLst>
        </pc:picChg>
        <pc:picChg chg="add mod">
          <ac:chgData name="Alexandre Martineau" userId="0e52fe9a95d9dc40" providerId="LiveId" clId="{C02126B5-1B0A-4E11-9854-A90DF8310CE2}" dt="2024-03-18T20:39:24.869" v="6719" actId="1035"/>
          <ac:picMkLst>
            <pc:docMk/>
            <pc:sldMk cId="3437437573" sldId="277"/>
            <ac:picMk id="9220" creationId="{166A8BEF-316D-11B2-E58B-5DA50A31EE23}"/>
          </ac:picMkLst>
        </pc:picChg>
        <pc:picChg chg="add mod">
          <ac:chgData name="Alexandre Martineau" userId="0e52fe9a95d9dc40" providerId="LiveId" clId="{C02126B5-1B0A-4E11-9854-A90DF8310CE2}" dt="2024-03-18T20:39:24.869" v="6719" actId="1035"/>
          <ac:picMkLst>
            <pc:docMk/>
            <pc:sldMk cId="3437437573" sldId="277"/>
            <ac:picMk id="9222" creationId="{448F54A0-5FDE-94C2-4F26-43F44228CFF9}"/>
          </ac:picMkLst>
        </pc:picChg>
      </pc:sldChg>
      <pc:sldChg chg="addSp delSp modSp mod">
        <pc:chgData name="Alexandre Martineau" userId="0e52fe9a95d9dc40" providerId="LiveId" clId="{C02126B5-1B0A-4E11-9854-A90DF8310CE2}" dt="2024-03-18T21:16:20.380" v="7635" actId="20577"/>
        <pc:sldMkLst>
          <pc:docMk/>
          <pc:sldMk cId="3695527718" sldId="278"/>
        </pc:sldMkLst>
        <pc:spChg chg="add mod">
          <ac:chgData name="Alexandre Martineau" userId="0e52fe9a95d9dc40" providerId="LiveId" clId="{C02126B5-1B0A-4E11-9854-A90DF8310CE2}" dt="2024-03-14T19:11:30.922" v="2300"/>
          <ac:spMkLst>
            <pc:docMk/>
            <pc:sldMk cId="3695527718" sldId="278"/>
            <ac:spMk id="2" creationId="{C9009FC8-6593-A308-C03A-63E0F8394740}"/>
          </ac:spMkLst>
        </pc:spChg>
        <pc:spChg chg="add mod">
          <ac:chgData name="Alexandre Martineau" userId="0e52fe9a95d9dc40" providerId="LiveId" clId="{C02126B5-1B0A-4E11-9854-A90DF8310CE2}" dt="2024-03-18T21:16:20.380" v="7635" actId="20577"/>
          <ac:spMkLst>
            <pc:docMk/>
            <pc:sldMk cId="3695527718" sldId="278"/>
            <ac:spMk id="3" creationId="{782D4260-9B9F-897B-EE61-C0C7D7C9DD1C}"/>
          </ac:spMkLst>
        </pc:spChg>
        <pc:spChg chg="del">
          <ac:chgData name="Alexandre Martineau" userId="0e52fe9a95d9dc40" providerId="LiveId" clId="{C02126B5-1B0A-4E11-9854-A90DF8310CE2}" dt="2024-03-14T19:11:18.222" v="2298" actId="478"/>
          <ac:spMkLst>
            <pc:docMk/>
            <pc:sldMk cId="3695527718" sldId="278"/>
            <ac:spMk id="4" creationId="{7119105B-154B-8369-C6ED-3EEA46816AD7}"/>
          </ac:spMkLst>
        </pc:spChg>
        <pc:spChg chg="del">
          <ac:chgData name="Alexandre Martineau" userId="0e52fe9a95d9dc40" providerId="LiveId" clId="{C02126B5-1B0A-4E11-9854-A90DF8310CE2}" dt="2024-03-14T19:11:18.222" v="2298" actId="478"/>
          <ac:spMkLst>
            <pc:docMk/>
            <pc:sldMk cId="3695527718" sldId="278"/>
            <ac:spMk id="7" creationId="{716B4F6D-0247-6BC0-2740-A6DCEFE2E56D}"/>
          </ac:spMkLst>
        </pc:sp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46" creationId="{F2E5C675-733A-6630-E38A-C4253CF4E696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48" creationId="{352C45E6-3746-CF7E-8B1C-485590741972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50" creationId="{DB57F705-FFF1-4751-CB58-5B0957FED1CF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52" creationId="{D1ECFACD-9086-0C53-71FD-C8A1122CE143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54" creationId="{1346EE24-5B55-0805-64F0-100A31D2950A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56" creationId="{ECCFFEE5-639C-52A5-11C3-0CBE39200FBC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58" creationId="{5E628790-BC9D-AA17-006E-DA3D63EF74AA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60" creationId="{122A1834-E992-9D1A-6980-02C8EC6C2D14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62" creationId="{4E9B055E-5BB1-166F-4C76-ACF55EA0E64B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64" creationId="{1AA91700-7711-A6E8-F577-2B400DB03FE1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66" creationId="{0509A8DC-1F02-0E44-E10A-58A83B35BA55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68" creationId="{B2540B72-77CD-6AE4-A6B8-21B67856F589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70" creationId="{8C3713E9-B88C-6497-38C5-7CC5CC53342E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72" creationId="{D287FB84-829D-0ECF-8D19-1325D0A6582C}"/>
          </ac:picMkLst>
        </pc:picChg>
        <pc:picChg chg="del">
          <ac:chgData name="Alexandre Martineau" userId="0e52fe9a95d9dc40" providerId="LiveId" clId="{C02126B5-1B0A-4E11-9854-A90DF8310CE2}" dt="2024-03-14T19:11:18.222" v="2298" actId="478"/>
          <ac:picMkLst>
            <pc:docMk/>
            <pc:sldMk cId="3695527718" sldId="278"/>
            <ac:picMk id="6174" creationId="{4BBC3C4D-3336-C764-39F8-6F85A31DB7EE}"/>
          </ac:picMkLst>
        </pc:picChg>
        <pc:picChg chg="add mod">
          <ac:chgData name="Alexandre Martineau" userId="0e52fe9a95d9dc40" providerId="LiveId" clId="{C02126B5-1B0A-4E11-9854-A90DF8310CE2}" dt="2024-03-18T21:15:44.230" v="7609" actId="14100"/>
          <ac:picMkLst>
            <pc:docMk/>
            <pc:sldMk cId="3695527718" sldId="278"/>
            <ac:picMk id="7170" creationId="{5B44F7A2-FA63-06ED-4ACC-EC528FDF9E4B}"/>
          </ac:picMkLst>
        </pc:picChg>
        <pc:picChg chg="add del mod">
          <ac:chgData name="Alexandre Martineau" userId="0e52fe9a95d9dc40" providerId="LiveId" clId="{C02126B5-1B0A-4E11-9854-A90DF8310CE2}" dt="2024-03-14T19:14:04.522" v="2355" actId="478"/>
          <ac:picMkLst>
            <pc:docMk/>
            <pc:sldMk cId="3695527718" sldId="278"/>
            <ac:picMk id="7172" creationId="{41BBFCD7-7F17-F4BE-2D46-E4CAC71BE219}"/>
          </ac:picMkLst>
        </pc:picChg>
        <pc:picChg chg="add del mod">
          <ac:chgData name="Alexandre Martineau" userId="0e52fe9a95d9dc40" providerId="LiveId" clId="{C02126B5-1B0A-4E11-9854-A90DF8310CE2}" dt="2024-03-18T20:41:13.363" v="6752" actId="478"/>
          <ac:picMkLst>
            <pc:docMk/>
            <pc:sldMk cId="3695527718" sldId="278"/>
            <ac:picMk id="7174" creationId="{6857FE1C-80EB-52CB-95D8-49D257F42366}"/>
          </ac:picMkLst>
        </pc:picChg>
        <pc:picChg chg="add del mod">
          <ac:chgData name="Alexandre Martineau" userId="0e52fe9a95d9dc40" providerId="LiveId" clId="{C02126B5-1B0A-4E11-9854-A90DF8310CE2}" dt="2024-03-18T20:40:41.474" v="6738" actId="478"/>
          <ac:picMkLst>
            <pc:docMk/>
            <pc:sldMk cId="3695527718" sldId="278"/>
            <ac:picMk id="7176" creationId="{65A07585-1365-D115-5EC6-AF46FEBA4E9A}"/>
          </ac:picMkLst>
        </pc:picChg>
        <pc:picChg chg="add del mod">
          <ac:chgData name="Alexandre Martineau" userId="0e52fe9a95d9dc40" providerId="LiveId" clId="{C02126B5-1B0A-4E11-9854-A90DF8310CE2}" dt="2024-03-18T20:42:16.485" v="6792" actId="208"/>
          <ac:picMkLst>
            <pc:docMk/>
            <pc:sldMk cId="3695527718" sldId="278"/>
            <ac:picMk id="10242" creationId="{D6D48DF2-37F9-D1B4-00BE-A7CBA8CB91B2}"/>
          </ac:picMkLst>
        </pc:picChg>
        <pc:picChg chg="add del mod">
          <ac:chgData name="Alexandre Martineau" userId="0e52fe9a95d9dc40" providerId="LiveId" clId="{C02126B5-1B0A-4E11-9854-A90DF8310CE2}" dt="2024-03-18T20:42:16.485" v="6792" actId="208"/>
          <ac:picMkLst>
            <pc:docMk/>
            <pc:sldMk cId="3695527718" sldId="278"/>
            <ac:picMk id="10244" creationId="{BE71D3E6-7464-D92F-F873-E3D9DCF4FAD8}"/>
          </ac:picMkLst>
        </pc:picChg>
      </pc:sldChg>
      <pc:sldChg chg="addSp delSp modSp mod">
        <pc:chgData name="Alexandre Martineau" userId="0e52fe9a95d9dc40" providerId="LiveId" clId="{C02126B5-1B0A-4E11-9854-A90DF8310CE2}" dt="2024-03-18T21:16:14.810" v="7633" actId="20577"/>
        <pc:sldMkLst>
          <pc:docMk/>
          <pc:sldMk cId="2272151412" sldId="279"/>
        </pc:sldMkLst>
        <pc:spChg chg="add mod">
          <ac:chgData name="Alexandre Martineau" userId="0e52fe9a95d9dc40" providerId="LiveId" clId="{C02126B5-1B0A-4E11-9854-A90DF8310CE2}" dt="2024-03-14T19:16:06.911" v="2378"/>
          <ac:spMkLst>
            <pc:docMk/>
            <pc:sldMk cId="2272151412" sldId="279"/>
            <ac:spMk id="2" creationId="{B26B0537-74BF-8843-523F-DB11779FB91D}"/>
          </ac:spMkLst>
        </pc:spChg>
        <pc:spChg chg="del">
          <ac:chgData name="Alexandre Martineau" userId="0e52fe9a95d9dc40" providerId="LiveId" clId="{C02126B5-1B0A-4E11-9854-A90DF8310CE2}" dt="2024-03-14T19:16:02.971" v="2377" actId="478"/>
          <ac:spMkLst>
            <pc:docMk/>
            <pc:sldMk cId="2272151412" sldId="279"/>
            <ac:spMk id="4" creationId="{4DAAA1B0-2065-D06F-F71D-0D4EED262E05}"/>
          </ac:spMkLst>
        </pc:spChg>
        <pc:spChg chg="mod">
          <ac:chgData name="Alexandre Martineau" userId="0e52fe9a95d9dc40" providerId="LiveId" clId="{C02126B5-1B0A-4E11-9854-A90DF8310CE2}" dt="2024-03-18T21:16:14.810" v="7633" actId="20577"/>
          <ac:spMkLst>
            <pc:docMk/>
            <pc:sldMk cId="2272151412" sldId="279"/>
            <ac:spMk id="8" creationId="{2BF6F82A-BB98-6CD3-765F-C0BAE8AAC9AB}"/>
          </ac:spMkLst>
        </pc:spChg>
        <pc:picChg chg="add del mod">
          <ac:chgData name="Alexandre Martineau" userId="0e52fe9a95d9dc40" providerId="LiveId" clId="{C02126B5-1B0A-4E11-9854-A90DF8310CE2}" dt="2024-03-14T19:17:38.390" v="2407" actId="478"/>
          <ac:picMkLst>
            <pc:docMk/>
            <pc:sldMk cId="2272151412" sldId="279"/>
            <ac:picMk id="3" creationId="{60E26FAE-AE99-F2DE-7150-70FB131993B6}"/>
          </ac:picMkLst>
        </pc:picChg>
        <pc:picChg chg="add mod">
          <ac:chgData name="Alexandre Martineau" userId="0e52fe9a95d9dc40" providerId="LiveId" clId="{C02126B5-1B0A-4E11-9854-A90DF8310CE2}" dt="2024-03-18T21:15:48.349" v="7611"/>
          <ac:picMkLst>
            <pc:docMk/>
            <pc:sldMk cId="2272151412" sldId="279"/>
            <ac:picMk id="3" creationId="{78EE7878-8F4F-5B1A-E06B-8A8A5E652E8E}"/>
          </ac:picMkLst>
        </pc:picChg>
        <pc:picChg chg="add del mod">
          <ac:chgData name="Alexandre Martineau" userId="0e52fe9a95d9dc40" providerId="LiveId" clId="{C02126B5-1B0A-4E11-9854-A90DF8310CE2}" dt="2024-03-18T20:41:38.538" v="6769" actId="478"/>
          <ac:picMkLst>
            <pc:docMk/>
            <pc:sldMk cId="2272151412" sldId="279"/>
            <ac:picMk id="5" creationId="{47354E5C-380C-0579-4814-936CF50AE8AB}"/>
          </ac:picMkLst>
        </pc:picChg>
        <pc:picChg chg="add del mod">
          <ac:chgData name="Alexandre Martineau" userId="0e52fe9a95d9dc40" providerId="LiveId" clId="{C02126B5-1B0A-4E11-9854-A90DF8310CE2}" dt="2024-03-14T19:17:07.651" v="2398" actId="478"/>
          <ac:picMkLst>
            <pc:docMk/>
            <pc:sldMk cId="2272151412" sldId="279"/>
            <ac:picMk id="6" creationId="{A1C22F23-FE47-73E4-2543-8B94474B54B9}"/>
          </ac:picMkLst>
        </pc:picChg>
        <pc:picChg chg="add del mod">
          <ac:chgData name="Alexandre Martineau" userId="0e52fe9a95d9dc40" providerId="LiveId" clId="{C02126B5-1B0A-4E11-9854-A90DF8310CE2}" dt="2024-03-14T19:17:14.180" v="2399" actId="478"/>
          <ac:picMkLst>
            <pc:docMk/>
            <pc:sldMk cId="2272151412" sldId="279"/>
            <ac:picMk id="7" creationId="{33A3BF83-48AC-C00C-7FAB-3FE57E013FEC}"/>
          </ac:picMkLst>
        </pc:picChg>
        <pc:picChg chg="add del mod">
          <ac:chgData name="Alexandre Martineau" userId="0e52fe9a95d9dc40" providerId="LiveId" clId="{C02126B5-1B0A-4E11-9854-A90DF8310CE2}" dt="2024-03-18T20:42:09.403" v="6790" actId="478"/>
          <ac:picMkLst>
            <pc:docMk/>
            <pc:sldMk cId="2272151412" sldId="279"/>
            <ac:picMk id="9" creationId="{9F402C6C-0699-F213-193A-526CD93DF5AF}"/>
          </ac:picMkLst>
        </pc:picChg>
        <pc:picChg chg="add del mod">
          <ac:chgData name="Alexandre Martineau" userId="0e52fe9a95d9dc40" providerId="LiveId" clId="{C02126B5-1B0A-4E11-9854-A90DF8310CE2}" dt="2024-03-14T19:18:16.300" v="2417" actId="478"/>
          <ac:picMkLst>
            <pc:docMk/>
            <pc:sldMk cId="2272151412" sldId="279"/>
            <ac:picMk id="10" creationId="{0520DBD4-1228-839A-4825-C0F422BA79D7}"/>
          </ac:picMkLst>
        </pc:picChg>
        <pc:picChg chg="add del mod">
          <ac:chgData name="Alexandre Martineau" userId="0e52fe9a95d9dc40" providerId="LiveId" clId="{C02126B5-1B0A-4E11-9854-A90DF8310CE2}" dt="2024-03-18T21:15:45.769" v="7610" actId="478"/>
          <ac:picMkLst>
            <pc:docMk/>
            <pc:sldMk cId="2272151412" sldId="279"/>
            <ac:picMk id="11" creationId="{F593C1B8-9B7F-3294-0B71-FFF2C14DFB4D}"/>
          </ac:picMkLst>
        </pc:picChg>
        <pc:picChg chg="del">
          <ac:chgData name="Alexandre Martineau" userId="0e52fe9a95d9dc40" providerId="LiveId" clId="{C02126B5-1B0A-4E11-9854-A90DF8310CE2}" dt="2024-03-14T19:16:02.971" v="2377" actId="478"/>
          <ac:picMkLst>
            <pc:docMk/>
            <pc:sldMk cId="2272151412" sldId="279"/>
            <ac:picMk id="8194" creationId="{6AE21031-E4DA-1482-1CE8-402A3749F253}"/>
          </ac:picMkLst>
        </pc:picChg>
        <pc:picChg chg="del">
          <ac:chgData name="Alexandre Martineau" userId="0e52fe9a95d9dc40" providerId="LiveId" clId="{C02126B5-1B0A-4E11-9854-A90DF8310CE2}" dt="2024-03-14T19:16:02.971" v="2377" actId="478"/>
          <ac:picMkLst>
            <pc:docMk/>
            <pc:sldMk cId="2272151412" sldId="279"/>
            <ac:picMk id="8196" creationId="{5795FE8B-2590-3A8F-B9F8-47E6B603031D}"/>
          </ac:picMkLst>
        </pc:picChg>
        <pc:picChg chg="del">
          <ac:chgData name="Alexandre Martineau" userId="0e52fe9a95d9dc40" providerId="LiveId" clId="{C02126B5-1B0A-4E11-9854-A90DF8310CE2}" dt="2024-03-14T19:16:02.971" v="2377" actId="478"/>
          <ac:picMkLst>
            <pc:docMk/>
            <pc:sldMk cId="2272151412" sldId="279"/>
            <ac:picMk id="8198" creationId="{F6EEA16A-446D-A645-3555-40A632FB0660}"/>
          </ac:picMkLst>
        </pc:picChg>
        <pc:picChg chg="add del mod">
          <ac:chgData name="Alexandre Martineau" userId="0e52fe9a95d9dc40" providerId="LiveId" clId="{C02126B5-1B0A-4E11-9854-A90DF8310CE2}" dt="2024-03-18T20:42:12.687" v="6791" actId="208"/>
          <ac:picMkLst>
            <pc:docMk/>
            <pc:sldMk cId="2272151412" sldId="279"/>
            <ac:picMk id="11266" creationId="{FFC9B0D0-FCBC-DF0A-DB14-B076364954F4}"/>
          </ac:picMkLst>
        </pc:picChg>
        <pc:picChg chg="add del mod">
          <ac:chgData name="Alexandre Martineau" userId="0e52fe9a95d9dc40" providerId="LiveId" clId="{C02126B5-1B0A-4E11-9854-A90DF8310CE2}" dt="2024-03-18T20:42:12.687" v="6791" actId="208"/>
          <ac:picMkLst>
            <pc:docMk/>
            <pc:sldMk cId="2272151412" sldId="279"/>
            <ac:picMk id="11268" creationId="{52137AFF-B916-CD67-F5F8-4CAAFE2AD41E}"/>
          </ac:picMkLst>
        </pc:picChg>
      </pc:sldChg>
      <pc:sldChg chg="addSp delSp modSp mod">
        <pc:chgData name="Alexandre Martineau" userId="0e52fe9a95d9dc40" providerId="LiveId" clId="{C02126B5-1B0A-4E11-9854-A90DF8310CE2}" dt="2024-03-18T21:16:12.683" v="7631" actId="20577"/>
        <pc:sldMkLst>
          <pc:docMk/>
          <pc:sldMk cId="1329956307" sldId="280"/>
        </pc:sldMkLst>
        <pc:spChg chg="add mod">
          <ac:chgData name="Alexandre Martineau" userId="0e52fe9a95d9dc40" providerId="LiveId" clId="{C02126B5-1B0A-4E11-9854-A90DF8310CE2}" dt="2024-03-14T19:21:43.640" v="2428" actId="20577"/>
          <ac:spMkLst>
            <pc:docMk/>
            <pc:sldMk cId="1329956307" sldId="280"/>
            <ac:spMk id="2" creationId="{B9854B67-9FC4-52A9-14B2-4DA8FBBACC27}"/>
          </ac:spMkLst>
        </pc:spChg>
        <pc:spChg chg="del">
          <ac:chgData name="Alexandre Martineau" userId="0e52fe9a95d9dc40" providerId="LiveId" clId="{C02126B5-1B0A-4E11-9854-A90DF8310CE2}" dt="2024-03-14T19:21:20.439" v="2420" actId="478"/>
          <ac:spMkLst>
            <pc:docMk/>
            <pc:sldMk cId="1329956307" sldId="280"/>
            <ac:spMk id="4" creationId="{93248FC2-0045-B4BD-FB3B-CEEA87897E6E}"/>
          </ac:spMkLst>
        </pc:spChg>
        <pc:spChg chg="del">
          <ac:chgData name="Alexandre Martineau" userId="0e52fe9a95d9dc40" providerId="LiveId" clId="{C02126B5-1B0A-4E11-9854-A90DF8310CE2}" dt="2024-03-14T19:21:20.439" v="2420" actId="478"/>
          <ac:spMkLst>
            <pc:docMk/>
            <pc:sldMk cId="1329956307" sldId="280"/>
            <ac:spMk id="7" creationId="{5AB6B1BA-21EF-D50D-692A-672A62572F53}"/>
          </ac:spMkLst>
        </pc:spChg>
        <pc:spChg chg="del">
          <ac:chgData name="Alexandre Martineau" userId="0e52fe9a95d9dc40" providerId="LiveId" clId="{C02126B5-1B0A-4E11-9854-A90DF8310CE2}" dt="2024-03-14T19:21:20.439" v="2420" actId="478"/>
          <ac:spMkLst>
            <pc:docMk/>
            <pc:sldMk cId="1329956307" sldId="280"/>
            <ac:spMk id="8" creationId="{6EB419C3-E075-5A1C-4D35-2BAF08CE6256}"/>
          </ac:spMkLst>
        </pc:spChg>
        <pc:spChg chg="del">
          <ac:chgData name="Alexandre Martineau" userId="0e52fe9a95d9dc40" providerId="LiveId" clId="{C02126B5-1B0A-4E11-9854-A90DF8310CE2}" dt="2024-03-14T19:21:20.439" v="2420" actId="478"/>
          <ac:spMkLst>
            <pc:docMk/>
            <pc:sldMk cId="1329956307" sldId="280"/>
            <ac:spMk id="9" creationId="{7E9336A3-F9A9-F744-A2E5-26306ED3C180}"/>
          </ac:spMkLst>
        </pc:spChg>
        <pc:spChg chg="mod">
          <ac:chgData name="Alexandre Martineau" userId="0e52fe9a95d9dc40" providerId="LiveId" clId="{C02126B5-1B0A-4E11-9854-A90DF8310CE2}" dt="2024-03-18T21:16:12.683" v="7631" actId="20577"/>
          <ac:spMkLst>
            <pc:docMk/>
            <pc:sldMk cId="1329956307" sldId="280"/>
            <ac:spMk id="16" creationId="{2789E884-F4D7-F539-2AA5-656FB6D5A836}"/>
          </ac:spMkLst>
        </pc:spChg>
        <pc:picChg chg="add mod">
          <ac:chgData name="Alexandre Martineau" userId="0e52fe9a95d9dc40" providerId="LiveId" clId="{C02126B5-1B0A-4E11-9854-A90DF8310CE2}" dt="2024-03-14T19:24:57.349" v="2473" actId="571"/>
          <ac:picMkLst>
            <pc:docMk/>
            <pc:sldMk cId="1329956307" sldId="280"/>
            <ac:picMk id="3" creationId="{0B0F5642-7BFF-651C-C817-3E84D661CA34}"/>
          </ac:picMkLst>
        </pc:picChg>
        <pc:picChg chg="add mod">
          <ac:chgData name="Alexandre Martineau" userId="0e52fe9a95d9dc40" providerId="LiveId" clId="{C02126B5-1B0A-4E11-9854-A90DF8310CE2}" dt="2024-03-14T19:24:57.349" v="2473" actId="571"/>
          <ac:picMkLst>
            <pc:docMk/>
            <pc:sldMk cId="1329956307" sldId="280"/>
            <ac:picMk id="5" creationId="{D916210F-48F3-E9AF-2FAD-8705B48DED4A}"/>
          </ac:picMkLst>
        </pc:picChg>
        <pc:picChg chg="add mod">
          <ac:chgData name="Alexandre Martineau" userId="0e52fe9a95d9dc40" providerId="LiveId" clId="{C02126B5-1B0A-4E11-9854-A90DF8310CE2}" dt="2024-03-14T19:24:57.349" v="2473" actId="571"/>
          <ac:picMkLst>
            <pc:docMk/>
            <pc:sldMk cId="1329956307" sldId="280"/>
            <ac:picMk id="6" creationId="{D08FBFCD-CC4C-522B-7ECC-48BE2B14911D}"/>
          </ac:picMkLst>
        </pc:picChg>
        <pc:picChg chg="del">
          <ac:chgData name="Alexandre Martineau" userId="0e52fe9a95d9dc40" providerId="LiveId" clId="{C02126B5-1B0A-4E11-9854-A90DF8310CE2}" dt="2024-03-14T19:21:20.439" v="2420" actId="478"/>
          <ac:picMkLst>
            <pc:docMk/>
            <pc:sldMk cId="1329956307" sldId="280"/>
            <ac:picMk id="10" creationId="{1CAEDD69-15E1-C339-C11E-EA0BAC2EF137}"/>
          </ac:picMkLst>
        </pc:picChg>
        <pc:picChg chg="del">
          <ac:chgData name="Alexandre Martineau" userId="0e52fe9a95d9dc40" providerId="LiveId" clId="{C02126B5-1B0A-4E11-9854-A90DF8310CE2}" dt="2024-03-14T19:21:20.439" v="2420" actId="478"/>
          <ac:picMkLst>
            <pc:docMk/>
            <pc:sldMk cId="1329956307" sldId="280"/>
            <ac:picMk id="11" creationId="{DC8B6462-2374-4F5D-D02F-0E9E8F8B9A69}"/>
          </ac:picMkLst>
        </pc:picChg>
        <pc:picChg chg="del">
          <ac:chgData name="Alexandre Martineau" userId="0e52fe9a95d9dc40" providerId="LiveId" clId="{C02126B5-1B0A-4E11-9854-A90DF8310CE2}" dt="2024-03-14T19:21:20.439" v="2420" actId="478"/>
          <ac:picMkLst>
            <pc:docMk/>
            <pc:sldMk cId="1329956307" sldId="280"/>
            <ac:picMk id="12" creationId="{8FC67167-AE0A-C6C7-44EB-0334209A372B}"/>
          </ac:picMkLst>
        </pc:picChg>
        <pc:picChg chg="add del mod">
          <ac:chgData name="Alexandre Martineau" userId="0e52fe9a95d9dc40" providerId="LiveId" clId="{C02126B5-1B0A-4E11-9854-A90DF8310CE2}" dt="2024-03-18T20:44:17.293" v="6806" actId="478"/>
          <ac:picMkLst>
            <pc:docMk/>
            <pc:sldMk cId="1329956307" sldId="280"/>
            <ac:picMk id="9218" creationId="{70C6E3A3-39F7-3378-8BBE-EC91834BBA1B}"/>
          </ac:picMkLst>
        </pc:picChg>
        <pc:picChg chg="add del mod">
          <ac:chgData name="Alexandre Martineau" userId="0e52fe9a95d9dc40" providerId="LiveId" clId="{C02126B5-1B0A-4E11-9854-A90DF8310CE2}" dt="2024-03-18T20:44:51.343" v="6822" actId="478"/>
          <ac:picMkLst>
            <pc:docMk/>
            <pc:sldMk cId="1329956307" sldId="280"/>
            <ac:picMk id="9220" creationId="{649271DA-B962-2B75-31C6-B84D42C4CC8E}"/>
          </ac:picMkLst>
        </pc:picChg>
        <pc:picChg chg="add del mod">
          <ac:chgData name="Alexandre Martineau" userId="0e52fe9a95d9dc40" providerId="LiveId" clId="{C02126B5-1B0A-4E11-9854-A90DF8310CE2}" dt="2024-03-18T20:45:20.582" v="6835" actId="478"/>
          <ac:picMkLst>
            <pc:docMk/>
            <pc:sldMk cId="1329956307" sldId="280"/>
            <ac:picMk id="9222" creationId="{BE4ADFA9-3412-BC4F-E762-5BBD22BB2CFA}"/>
          </ac:picMkLst>
        </pc:picChg>
        <pc:picChg chg="add del mod">
          <ac:chgData name="Alexandre Martineau" userId="0e52fe9a95d9dc40" providerId="LiveId" clId="{C02126B5-1B0A-4E11-9854-A90DF8310CE2}" dt="2024-03-18T20:45:33.123" v="6837" actId="1036"/>
          <ac:picMkLst>
            <pc:docMk/>
            <pc:sldMk cId="1329956307" sldId="280"/>
            <ac:picMk id="12290" creationId="{9FA0731E-E48A-E743-4A2F-329A0F732113}"/>
          </ac:picMkLst>
        </pc:picChg>
        <pc:picChg chg="add del mod">
          <ac:chgData name="Alexandre Martineau" userId="0e52fe9a95d9dc40" providerId="LiveId" clId="{C02126B5-1B0A-4E11-9854-A90DF8310CE2}" dt="2024-03-18T20:45:33.123" v="6837" actId="1036"/>
          <ac:picMkLst>
            <pc:docMk/>
            <pc:sldMk cId="1329956307" sldId="280"/>
            <ac:picMk id="12292" creationId="{52CCFE9D-A66C-1B44-193E-B8F7C2F518B5}"/>
          </ac:picMkLst>
        </pc:picChg>
        <pc:picChg chg="add del mod">
          <ac:chgData name="Alexandre Martineau" userId="0e52fe9a95d9dc40" providerId="LiveId" clId="{C02126B5-1B0A-4E11-9854-A90DF8310CE2}" dt="2024-03-18T20:45:33.123" v="6837" actId="1036"/>
          <ac:picMkLst>
            <pc:docMk/>
            <pc:sldMk cId="1329956307" sldId="280"/>
            <ac:picMk id="12294" creationId="{E3B8A62F-32F1-247F-0E55-721E946F1C84}"/>
          </ac:picMkLst>
        </pc:picChg>
      </pc:sldChg>
      <pc:sldChg chg="addSp delSp modSp add mod">
        <pc:chgData name="Alexandre Martineau" userId="0e52fe9a95d9dc40" providerId="LiveId" clId="{C02126B5-1B0A-4E11-9854-A90DF8310CE2}" dt="2024-03-18T21:16:10.269" v="7629" actId="20577"/>
        <pc:sldMkLst>
          <pc:docMk/>
          <pc:sldMk cId="1645672739" sldId="282"/>
        </pc:sldMkLst>
        <pc:spChg chg="mod">
          <ac:chgData name="Alexandre Martineau" userId="0e52fe9a95d9dc40" providerId="LiveId" clId="{C02126B5-1B0A-4E11-9854-A90DF8310CE2}" dt="2024-03-14T19:24:02.049" v="2467" actId="20577"/>
          <ac:spMkLst>
            <pc:docMk/>
            <pc:sldMk cId="1645672739" sldId="282"/>
            <ac:spMk id="2" creationId="{B9854B67-9FC4-52A9-14B2-4DA8FBBACC27}"/>
          </ac:spMkLst>
        </pc:spChg>
        <pc:spChg chg="add mod">
          <ac:chgData name="Alexandre Martineau" userId="0e52fe9a95d9dc40" providerId="LiveId" clId="{C02126B5-1B0A-4E11-9854-A90DF8310CE2}" dt="2024-03-18T18:00:28.981" v="4809" actId="20577"/>
          <ac:spMkLst>
            <pc:docMk/>
            <pc:sldMk cId="1645672739" sldId="282"/>
            <ac:spMk id="6" creationId="{44EBE86A-C7D0-60C4-0300-AD2EC4722A89}"/>
          </ac:spMkLst>
        </pc:spChg>
        <pc:spChg chg="add mod">
          <ac:chgData name="Alexandre Martineau" userId="0e52fe9a95d9dc40" providerId="LiveId" clId="{C02126B5-1B0A-4E11-9854-A90DF8310CE2}" dt="2024-03-14T19:27:19" v="2624" actId="1076"/>
          <ac:spMkLst>
            <pc:docMk/>
            <pc:sldMk cId="1645672739" sldId="282"/>
            <ac:spMk id="7" creationId="{93EF8DD8-8F5F-FD23-8447-CEB08282C309}"/>
          </ac:spMkLst>
        </pc:spChg>
        <pc:spChg chg="mod">
          <ac:chgData name="Alexandre Martineau" userId="0e52fe9a95d9dc40" providerId="LiveId" clId="{C02126B5-1B0A-4E11-9854-A90DF8310CE2}" dt="2024-03-18T21:16:10.269" v="7629" actId="20577"/>
          <ac:spMkLst>
            <pc:docMk/>
            <pc:sldMk cId="1645672739" sldId="282"/>
            <ac:spMk id="16" creationId="{2789E884-F4D7-F539-2AA5-656FB6D5A836}"/>
          </ac:spMkLst>
        </pc:spChg>
        <pc:picChg chg="add del mod">
          <ac:chgData name="Alexandre Martineau" userId="0e52fe9a95d9dc40" providerId="LiveId" clId="{C02126B5-1B0A-4E11-9854-A90DF8310CE2}" dt="2024-03-14T19:23:55.679" v="2461" actId="478"/>
          <ac:picMkLst>
            <pc:docMk/>
            <pc:sldMk cId="1645672739" sldId="282"/>
            <ac:picMk id="3" creationId="{E6B714C8-F520-FFAA-8BC6-3DFB7D2CF92D}"/>
          </ac:picMkLst>
        </pc:picChg>
        <pc:picChg chg="add del mod">
          <ac:chgData name="Alexandre Martineau" userId="0e52fe9a95d9dc40" providerId="LiveId" clId="{C02126B5-1B0A-4E11-9854-A90DF8310CE2}" dt="2024-03-14T19:23:55.679" v="2461" actId="478"/>
          <ac:picMkLst>
            <pc:docMk/>
            <pc:sldMk cId="1645672739" sldId="282"/>
            <ac:picMk id="4" creationId="{815F9D5F-BB7C-7EFB-90D9-1A95E049406C}"/>
          </ac:picMkLst>
        </pc:picChg>
        <pc:picChg chg="add del mod">
          <ac:chgData name="Alexandre Martineau" userId="0e52fe9a95d9dc40" providerId="LiveId" clId="{C02126B5-1B0A-4E11-9854-A90DF8310CE2}" dt="2024-03-14T19:23:55.679" v="2461" actId="478"/>
          <ac:picMkLst>
            <pc:docMk/>
            <pc:sldMk cId="1645672739" sldId="282"/>
            <ac:picMk id="5" creationId="{04FDF59F-8403-2C98-C918-D473AF5D2286}"/>
          </ac:picMkLst>
        </pc:picChg>
        <pc:picChg chg="del">
          <ac:chgData name="Alexandre Martineau" userId="0e52fe9a95d9dc40" providerId="LiveId" clId="{C02126B5-1B0A-4E11-9854-A90DF8310CE2}" dt="2024-03-14T19:23:57.969" v="2462" actId="478"/>
          <ac:picMkLst>
            <pc:docMk/>
            <pc:sldMk cId="1645672739" sldId="282"/>
            <ac:picMk id="9218" creationId="{70C6E3A3-39F7-3378-8BBE-EC91834BBA1B}"/>
          </ac:picMkLst>
        </pc:picChg>
        <pc:picChg chg="del">
          <ac:chgData name="Alexandre Martineau" userId="0e52fe9a95d9dc40" providerId="LiveId" clId="{C02126B5-1B0A-4E11-9854-A90DF8310CE2}" dt="2024-03-14T19:23:57.969" v="2462" actId="478"/>
          <ac:picMkLst>
            <pc:docMk/>
            <pc:sldMk cId="1645672739" sldId="282"/>
            <ac:picMk id="9220" creationId="{649271DA-B962-2B75-31C6-B84D42C4CC8E}"/>
          </ac:picMkLst>
        </pc:picChg>
        <pc:picChg chg="del">
          <ac:chgData name="Alexandre Martineau" userId="0e52fe9a95d9dc40" providerId="LiveId" clId="{C02126B5-1B0A-4E11-9854-A90DF8310CE2}" dt="2024-03-14T19:23:57.969" v="2462" actId="478"/>
          <ac:picMkLst>
            <pc:docMk/>
            <pc:sldMk cId="1645672739" sldId="282"/>
            <ac:picMk id="9222" creationId="{BE4ADFA9-3412-BC4F-E762-5BBD22BB2CFA}"/>
          </ac:picMkLst>
        </pc:picChg>
      </pc:sldChg>
      <pc:sldChg chg="addSp delSp modSp add mod">
        <pc:chgData name="Alexandre Martineau" userId="0e52fe9a95d9dc40" providerId="LiveId" clId="{C02126B5-1B0A-4E11-9854-A90DF8310CE2}" dt="2024-03-18T21:16:07.769" v="7627" actId="20577"/>
        <pc:sldMkLst>
          <pc:docMk/>
          <pc:sldMk cId="3299987265" sldId="283"/>
        </pc:sldMkLst>
        <pc:spChg chg="mod">
          <ac:chgData name="Alexandre Martineau" userId="0e52fe9a95d9dc40" providerId="LiveId" clId="{C02126B5-1B0A-4E11-9854-A90DF8310CE2}" dt="2024-03-14T19:27:49.188" v="2637" actId="20577"/>
          <ac:spMkLst>
            <pc:docMk/>
            <pc:sldMk cId="3299987265" sldId="283"/>
            <ac:spMk id="2" creationId="{B9854B67-9FC4-52A9-14B2-4DA8FBBACC27}"/>
          </ac:spMkLst>
        </pc:spChg>
        <pc:spChg chg="add mod">
          <ac:chgData name="Alexandre Martineau" userId="0e52fe9a95d9dc40" providerId="LiveId" clId="{C02126B5-1B0A-4E11-9854-A90DF8310CE2}" dt="2024-03-18T21:06:45.419" v="7300" actId="14100"/>
          <ac:spMkLst>
            <pc:docMk/>
            <pc:sldMk cId="3299987265" sldId="283"/>
            <ac:spMk id="3" creationId="{096755D2-0B43-1F69-F502-329C7392900D}"/>
          </ac:spMkLst>
        </pc:spChg>
        <pc:spChg chg="add del mod">
          <ac:chgData name="Alexandre Martineau" userId="0e52fe9a95d9dc40" providerId="LiveId" clId="{C02126B5-1B0A-4E11-9854-A90DF8310CE2}" dt="2024-03-18T21:06:48.408" v="7302" actId="20577"/>
          <ac:spMkLst>
            <pc:docMk/>
            <pc:sldMk cId="3299987265" sldId="283"/>
            <ac:spMk id="4" creationId="{6A3D00A8-A60D-8B15-43DD-06E3B8F9BBFA}"/>
          </ac:spMkLst>
        </pc:spChg>
        <pc:spChg chg="del">
          <ac:chgData name="Alexandre Martineau" userId="0e52fe9a95d9dc40" providerId="LiveId" clId="{C02126B5-1B0A-4E11-9854-A90DF8310CE2}" dt="2024-03-14T19:27:43.883" v="2626" actId="478"/>
          <ac:spMkLst>
            <pc:docMk/>
            <pc:sldMk cId="3299987265" sldId="283"/>
            <ac:spMk id="6" creationId="{44EBE86A-C7D0-60C4-0300-AD2EC4722A89}"/>
          </ac:spMkLst>
        </pc:spChg>
        <pc:spChg chg="del">
          <ac:chgData name="Alexandre Martineau" userId="0e52fe9a95d9dc40" providerId="LiveId" clId="{C02126B5-1B0A-4E11-9854-A90DF8310CE2}" dt="2024-03-14T19:27:45.448" v="2627" actId="478"/>
          <ac:spMkLst>
            <pc:docMk/>
            <pc:sldMk cId="3299987265" sldId="283"/>
            <ac:spMk id="7" creationId="{93EF8DD8-8F5F-FD23-8447-CEB08282C309}"/>
          </ac:spMkLst>
        </pc:spChg>
        <pc:spChg chg="mod">
          <ac:chgData name="Alexandre Martineau" userId="0e52fe9a95d9dc40" providerId="LiveId" clId="{C02126B5-1B0A-4E11-9854-A90DF8310CE2}" dt="2024-03-18T21:16:07.769" v="7627" actId="20577"/>
          <ac:spMkLst>
            <pc:docMk/>
            <pc:sldMk cId="3299987265" sldId="283"/>
            <ac:spMk id="16" creationId="{2789E884-F4D7-F539-2AA5-656FB6D5A836}"/>
          </ac:spMkLst>
        </pc:spChg>
        <pc:picChg chg="add mod">
          <ac:chgData name="Alexandre Martineau" userId="0e52fe9a95d9dc40" providerId="LiveId" clId="{C02126B5-1B0A-4E11-9854-A90DF8310CE2}" dt="2024-03-18T21:07:48.247" v="7314" actId="1035"/>
          <ac:picMkLst>
            <pc:docMk/>
            <pc:sldMk cId="3299987265" sldId="283"/>
            <ac:picMk id="6" creationId="{FA6B80E8-702D-83F9-ECA6-41236D4BB7E8}"/>
          </ac:picMkLst>
        </pc:picChg>
      </pc:sldChg>
      <pc:sldChg chg="addSp delSp modSp new mod delAnim modAnim">
        <pc:chgData name="Alexandre Martineau" userId="0e52fe9a95d9dc40" providerId="LiveId" clId="{C02126B5-1B0A-4E11-9854-A90DF8310CE2}" dt="2024-03-18T21:16:43.052" v="7651" actId="20577"/>
        <pc:sldMkLst>
          <pc:docMk/>
          <pc:sldMk cId="1498310234" sldId="284"/>
        </pc:sldMkLst>
        <pc:spChg chg="del">
          <ac:chgData name="Alexandre Martineau" userId="0e52fe9a95d9dc40" providerId="LiveId" clId="{C02126B5-1B0A-4E11-9854-A90DF8310CE2}" dt="2024-03-18T14:54:56.170" v="3234" actId="478"/>
          <ac:spMkLst>
            <pc:docMk/>
            <pc:sldMk cId="1498310234" sldId="284"/>
            <ac:spMk id="2" creationId="{B3A1C218-100D-A505-D788-535D5C16535A}"/>
          </ac:spMkLst>
        </pc:spChg>
        <pc:spChg chg="del">
          <ac:chgData name="Alexandre Martineau" userId="0e52fe9a95d9dc40" providerId="LiveId" clId="{C02126B5-1B0A-4E11-9854-A90DF8310CE2}" dt="2024-03-18T14:54:54.754" v="3233" actId="478"/>
          <ac:spMkLst>
            <pc:docMk/>
            <pc:sldMk cId="1498310234" sldId="284"/>
            <ac:spMk id="3" creationId="{A50B4DD9-BEB9-F907-B6B2-880DB92D7DA6}"/>
          </ac:spMkLst>
        </pc:spChg>
        <pc:spChg chg="del">
          <ac:chgData name="Alexandre Martineau" userId="0e52fe9a95d9dc40" providerId="LiveId" clId="{C02126B5-1B0A-4E11-9854-A90DF8310CE2}" dt="2024-03-18T16:41:37.421" v="3240" actId="478"/>
          <ac:spMkLst>
            <pc:docMk/>
            <pc:sldMk cId="1498310234" sldId="284"/>
            <ac:spMk id="4" creationId="{C8E3187F-CDF0-D74E-AD7A-BBD5A4CE7F96}"/>
          </ac:spMkLst>
        </pc:spChg>
        <pc:spChg chg="add del mod">
          <ac:chgData name="Alexandre Martineau" userId="0e52fe9a95d9dc40" providerId="LiveId" clId="{C02126B5-1B0A-4E11-9854-A90DF8310CE2}" dt="2024-03-18T17:22:26.040" v="4376" actId="478"/>
          <ac:spMkLst>
            <pc:docMk/>
            <pc:sldMk cId="1498310234" sldId="284"/>
            <ac:spMk id="5" creationId="{41EA3A55-FF13-9354-633D-93F08B38A569}"/>
          </ac:spMkLst>
        </pc:spChg>
        <pc:spChg chg="add mod">
          <ac:chgData name="Alexandre Martineau" userId="0e52fe9a95d9dc40" providerId="LiveId" clId="{C02126B5-1B0A-4E11-9854-A90DF8310CE2}" dt="2024-03-18T21:16:43.052" v="7651" actId="20577"/>
          <ac:spMkLst>
            <pc:docMk/>
            <pc:sldMk cId="1498310234" sldId="284"/>
            <ac:spMk id="6" creationId="{B16D55EE-22E5-335A-F707-8B9964176959}"/>
          </ac:spMkLst>
        </pc:spChg>
        <pc:spChg chg="add mod">
          <ac:chgData name="Alexandre Martineau" userId="0e52fe9a95d9dc40" providerId="LiveId" clId="{C02126B5-1B0A-4E11-9854-A90DF8310CE2}" dt="2024-03-18T18:18:49.424" v="4950" actId="20577"/>
          <ac:spMkLst>
            <pc:docMk/>
            <pc:sldMk cId="1498310234" sldId="284"/>
            <ac:spMk id="7" creationId="{8B710D86-03A9-E500-816F-266BCB65DAD8}"/>
          </ac:spMkLst>
        </pc:spChg>
        <pc:spChg chg="add del mod">
          <ac:chgData name="Alexandre Martineau" userId="0e52fe9a95d9dc40" providerId="LiveId" clId="{C02126B5-1B0A-4E11-9854-A90DF8310CE2}" dt="2024-03-18T17:37:45.508" v="4691" actId="478"/>
          <ac:spMkLst>
            <pc:docMk/>
            <pc:sldMk cId="1498310234" sldId="284"/>
            <ac:spMk id="9" creationId="{1FE38140-2863-7BE2-2D00-847D30E14FE4}"/>
          </ac:spMkLst>
        </pc:spChg>
        <pc:spChg chg="add mod">
          <ac:chgData name="Alexandre Martineau" userId="0e52fe9a95d9dc40" providerId="LiveId" clId="{C02126B5-1B0A-4E11-9854-A90DF8310CE2}" dt="2024-03-18T17:38:58.646" v="4705"/>
          <ac:spMkLst>
            <pc:docMk/>
            <pc:sldMk cId="1498310234" sldId="284"/>
            <ac:spMk id="10" creationId="{489953C3-A9E2-0842-CCCB-DB5CC9B89E33}"/>
          </ac:spMkLst>
        </pc:spChg>
        <pc:spChg chg="add mod">
          <ac:chgData name="Alexandre Martineau" userId="0e52fe9a95d9dc40" providerId="LiveId" clId="{C02126B5-1B0A-4E11-9854-A90DF8310CE2}" dt="2024-03-18T18:18:17.716" v="4944" actId="14100"/>
          <ac:spMkLst>
            <pc:docMk/>
            <pc:sldMk cId="1498310234" sldId="284"/>
            <ac:spMk id="11" creationId="{DCEFAB09-0444-851D-7310-69E63DAE1FBE}"/>
          </ac:spMkLst>
        </pc:spChg>
        <pc:graphicFrameChg chg="add mod modGraphic">
          <ac:chgData name="Alexandre Martineau" userId="0e52fe9a95d9dc40" providerId="LiveId" clId="{C02126B5-1B0A-4E11-9854-A90DF8310CE2}" dt="2024-03-18T17:43:25.869" v="4761" actId="14100"/>
          <ac:graphicFrameMkLst>
            <pc:docMk/>
            <pc:sldMk cId="1498310234" sldId="284"/>
            <ac:graphicFrameMk id="16" creationId="{D9252542-9DA9-1150-EC0F-BA798D0D6332}"/>
          </ac:graphicFrameMkLst>
        </pc:graphicFrameChg>
        <pc:picChg chg="add mod">
          <ac:chgData name="Alexandre Martineau" userId="0e52fe9a95d9dc40" providerId="LiveId" clId="{C02126B5-1B0A-4E11-9854-A90DF8310CE2}" dt="2024-03-18T17:23:24.070" v="4464" actId="1076"/>
          <ac:picMkLst>
            <pc:docMk/>
            <pc:sldMk cId="1498310234" sldId="284"/>
            <ac:picMk id="8" creationId="{0619D1B8-17F1-A95A-B022-59C6BD5FA9D5}"/>
          </ac:picMkLst>
        </pc:picChg>
        <pc:picChg chg="add mod">
          <ac:chgData name="Alexandre Martineau" userId="0e52fe9a95d9dc40" providerId="LiveId" clId="{C02126B5-1B0A-4E11-9854-A90DF8310CE2}" dt="2024-03-18T17:25:44.343" v="4507" actId="1076"/>
          <ac:picMkLst>
            <pc:docMk/>
            <pc:sldMk cId="1498310234" sldId="284"/>
            <ac:picMk id="2050" creationId="{CAA18D9B-A5AF-FA13-4BE2-139A5FABC6EF}"/>
          </ac:picMkLst>
        </pc:picChg>
        <pc:picChg chg="add mod">
          <ac:chgData name="Alexandre Martineau" userId="0e52fe9a95d9dc40" providerId="LiveId" clId="{C02126B5-1B0A-4E11-9854-A90DF8310CE2}" dt="2024-03-18T17:23:36.350" v="4471" actId="1036"/>
          <ac:picMkLst>
            <pc:docMk/>
            <pc:sldMk cId="1498310234" sldId="284"/>
            <ac:picMk id="2054" creationId="{FEC95DEF-886C-E13A-47B8-D607F88DC7E9}"/>
          </ac:picMkLst>
        </pc:picChg>
        <pc:picChg chg="add mod">
          <ac:chgData name="Alexandre Martineau" userId="0e52fe9a95d9dc40" providerId="LiveId" clId="{C02126B5-1B0A-4E11-9854-A90DF8310CE2}" dt="2024-03-18T17:23:52.500" v="4476" actId="1076"/>
          <ac:picMkLst>
            <pc:docMk/>
            <pc:sldMk cId="1498310234" sldId="284"/>
            <ac:picMk id="2058" creationId="{E52DDEE1-51F8-01A3-47EA-A374C77F770E}"/>
          </ac:picMkLst>
        </pc:picChg>
        <pc:picChg chg="add mod">
          <ac:chgData name="Alexandre Martineau" userId="0e52fe9a95d9dc40" providerId="LiveId" clId="{C02126B5-1B0A-4E11-9854-A90DF8310CE2}" dt="2024-03-18T17:24:12.060" v="4482" actId="1076"/>
          <ac:picMkLst>
            <pc:docMk/>
            <pc:sldMk cId="1498310234" sldId="284"/>
            <ac:picMk id="2060" creationId="{B63CDC82-0255-7D83-8AC3-EEE8B60A580A}"/>
          </ac:picMkLst>
        </pc:picChg>
        <pc:picChg chg="add mod">
          <ac:chgData name="Alexandre Martineau" userId="0e52fe9a95d9dc40" providerId="LiveId" clId="{C02126B5-1B0A-4E11-9854-A90DF8310CE2}" dt="2024-03-18T17:24:22.859" v="4486" actId="14100"/>
          <ac:picMkLst>
            <pc:docMk/>
            <pc:sldMk cId="1498310234" sldId="284"/>
            <ac:picMk id="2062" creationId="{979AB17A-9FAE-3FB5-B4ED-443E57C79A34}"/>
          </ac:picMkLst>
        </pc:picChg>
        <pc:picChg chg="add mod">
          <ac:chgData name="Alexandre Martineau" userId="0e52fe9a95d9dc40" providerId="LiveId" clId="{C02126B5-1B0A-4E11-9854-A90DF8310CE2}" dt="2024-03-18T17:25:11.299" v="4497" actId="1076"/>
          <ac:picMkLst>
            <pc:docMk/>
            <pc:sldMk cId="1498310234" sldId="284"/>
            <ac:picMk id="2064" creationId="{D6846761-1261-05E9-4085-34140C6D1B41}"/>
          </ac:picMkLst>
        </pc:picChg>
        <pc:picChg chg="add mod">
          <ac:chgData name="Alexandre Martineau" userId="0e52fe9a95d9dc40" providerId="LiveId" clId="{C02126B5-1B0A-4E11-9854-A90DF8310CE2}" dt="2024-03-18T17:26:22.100" v="4520" actId="1076"/>
          <ac:picMkLst>
            <pc:docMk/>
            <pc:sldMk cId="1498310234" sldId="284"/>
            <ac:picMk id="2066" creationId="{37023136-9530-B3C3-13F4-72005E8843FE}"/>
          </ac:picMkLst>
        </pc:picChg>
        <pc:picChg chg="add mod">
          <ac:chgData name="Alexandre Martineau" userId="0e52fe9a95d9dc40" providerId="LiveId" clId="{C02126B5-1B0A-4E11-9854-A90DF8310CE2}" dt="2024-03-18T17:26:16.609" v="4518" actId="1076"/>
          <ac:picMkLst>
            <pc:docMk/>
            <pc:sldMk cId="1498310234" sldId="284"/>
            <ac:picMk id="2068" creationId="{30A98468-E8A8-051A-C10C-3A559A98C441}"/>
          </ac:picMkLst>
        </pc:picChg>
        <pc:picChg chg="add mod">
          <ac:chgData name="Alexandre Martineau" userId="0e52fe9a95d9dc40" providerId="LiveId" clId="{C02126B5-1B0A-4E11-9854-A90DF8310CE2}" dt="2024-03-18T17:26:02.939" v="4513" actId="1076"/>
          <ac:picMkLst>
            <pc:docMk/>
            <pc:sldMk cId="1498310234" sldId="284"/>
            <ac:picMk id="2072" creationId="{220CAD50-CEDF-86A2-CC88-293E9C67352C}"/>
          </ac:picMkLst>
        </pc:picChg>
        <pc:picChg chg="add mod">
          <ac:chgData name="Alexandre Martineau" userId="0e52fe9a95d9dc40" providerId="LiveId" clId="{C02126B5-1B0A-4E11-9854-A90DF8310CE2}" dt="2024-03-18T17:26:37.379" v="4523" actId="1076"/>
          <ac:picMkLst>
            <pc:docMk/>
            <pc:sldMk cId="1498310234" sldId="284"/>
            <ac:picMk id="2074" creationId="{1B08DEAB-AB2C-65D0-16DE-95E9A00FC268}"/>
          </ac:picMkLst>
        </pc:picChg>
      </pc:sldChg>
      <pc:sldChg chg="addSp delSp modSp new mod ord modAnim">
        <pc:chgData name="Alexandre Martineau" userId="0e52fe9a95d9dc40" providerId="LiveId" clId="{C02126B5-1B0A-4E11-9854-A90DF8310CE2}" dt="2024-03-18T21:17:27.989" v="7721" actId="20577"/>
        <pc:sldMkLst>
          <pc:docMk/>
          <pc:sldMk cId="905315431" sldId="285"/>
        </pc:sldMkLst>
        <pc:spChg chg="del">
          <ac:chgData name="Alexandre Martineau" userId="0e52fe9a95d9dc40" providerId="LiveId" clId="{C02126B5-1B0A-4E11-9854-A90DF8310CE2}" dt="2024-03-18T16:42:36.120" v="3245" actId="478"/>
          <ac:spMkLst>
            <pc:docMk/>
            <pc:sldMk cId="905315431" sldId="285"/>
            <ac:spMk id="2" creationId="{D211E113-DEA9-1425-20CC-A2CC87F86A3F}"/>
          </ac:spMkLst>
        </pc:spChg>
        <pc:spChg chg="del">
          <ac:chgData name="Alexandre Martineau" userId="0e52fe9a95d9dc40" providerId="LiveId" clId="{C02126B5-1B0A-4E11-9854-A90DF8310CE2}" dt="2024-03-18T16:42:45.190" v="3246" actId="3680"/>
          <ac:spMkLst>
            <pc:docMk/>
            <pc:sldMk cId="905315431" sldId="285"/>
            <ac:spMk id="3" creationId="{98831F5C-5900-31A5-3BA9-FE93CCA11B1B}"/>
          </ac:spMkLst>
        </pc:spChg>
        <pc:spChg chg="del">
          <ac:chgData name="Alexandre Martineau" userId="0e52fe9a95d9dc40" providerId="LiveId" clId="{C02126B5-1B0A-4E11-9854-A90DF8310CE2}" dt="2024-03-18T16:42:34.710" v="3244" actId="478"/>
          <ac:spMkLst>
            <pc:docMk/>
            <pc:sldMk cId="905315431" sldId="285"/>
            <ac:spMk id="4" creationId="{D77BCDB9-6207-20A4-79D1-2488B512EE83}"/>
          </ac:spMkLst>
        </pc:spChg>
        <pc:spChg chg="add del mod">
          <ac:chgData name="Alexandre Martineau" userId="0e52fe9a95d9dc40" providerId="LiveId" clId="{C02126B5-1B0A-4E11-9854-A90DF8310CE2}" dt="2024-03-18T16:44:10.974" v="3264" actId="478"/>
          <ac:spMkLst>
            <pc:docMk/>
            <pc:sldMk cId="905315431" sldId="285"/>
            <ac:spMk id="7" creationId="{75F28306-7A40-F7F4-53E6-3E868C23EC39}"/>
          </ac:spMkLst>
        </pc:spChg>
        <pc:spChg chg="add mod">
          <ac:chgData name="Alexandre Martineau" userId="0e52fe9a95d9dc40" providerId="LiveId" clId="{C02126B5-1B0A-4E11-9854-A90DF8310CE2}" dt="2024-03-18T17:16:07.547" v="4041" actId="20577"/>
          <ac:spMkLst>
            <pc:docMk/>
            <pc:sldMk cId="905315431" sldId="285"/>
            <ac:spMk id="9" creationId="{027C1710-2BF0-F639-FF10-8ED28A9D61A7}"/>
          </ac:spMkLst>
        </pc:spChg>
        <pc:spChg chg="add mod">
          <ac:chgData name="Alexandre Martineau" userId="0e52fe9a95d9dc40" providerId="LiveId" clId="{C02126B5-1B0A-4E11-9854-A90DF8310CE2}" dt="2024-03-18T21:17:27.989" v="7721" actId="20577"/>
          <ac:spMkLst>
            <pc:docMk/>
            <pc:sldMk cId="905315431" sldId="285"/>
            <ac:spMk id="10" creationId="{32A7E042-CFFC-EB57-1119-CFBE918D03B2}"/>
          </ac:spMkLst>
        </pc:spChg>
        <pc:spChg chg="add del mod">
          <ac:chgData name="Alexandre Martineau" userId="0e52fe9a95d9dc40" providerId="LiveId" clId="{C02126B5-1B0A-4E11-9854-A90DF8310CE2}" dt="2024-03-18T17:11:56.394" v="3720" actId="21"/>
          <ac:spMkLst>
            <pc:docMk/>
            <pc:sldMk cId="905315431" sldId="285"/>
            <ac:spMk id="11" creationId="{A3E8D7C6-B1D5-EF38-BA20-A558BFC04705}"/>
          </ac:spMkLst>
        </pc:spChg>
        <pc:spChg chg="add mod">
          <ac:chgData name="Alexandre Martineau" userId="0e52fe9a95d9dc40" providerId="LiveId" clId="{C02126B5-1B0A-4E11-9854-A90DF8310CE2}" dt="2024-03-18T21:17:23.924" v="7719" actId="27636"/>
          <ac:spMkLst>
            <pc:docMk/>
            <pc:sldMk cId="905315431" sldId="285"/>
            <ac:spMk id="12" creationId="{FBCCFBFF-94E9-2E62-0592-048A05FA8FDD}"/>
          </ac:spMkLst>
        </pc:spChg>
        <pc:spChg chg="add del mod">
          <ac:chgData name="Alexandre Martineau" userId="0e52fe9a95d9dc40" providerId="LiveId" clId="{C02126B5-1B0A-4E11-9854-A90DF8310CE2}" dt="2024-03-18T17:18:18.321" v="4221" actId="478"/>
          <ac:spMkLst>
            <pc:docMk/>
            <pc:sldMk cId="905315431" sldId="285"/>
            <ac:spMk id="13" creationId="{B2D7AD96-19EF-FFDE-9B5E-0BBDE1AE6491}"/>
          </ac:spMkLst>
        </pc:spChg>
        <pc:spChg chg="add mod">
          <ac:chgData name="Alexandre Martineau" userId="0e52fe9a95d9dc40" providerId="LiveId" clId="{C02126B5-1B0A-4E11-9854-A90DF8310CE2}" dt="2024-03-18T17:13:13.842" v="3750" actId="14100"/>
          <ac:spMkLst>
            <pc:docMk/>
            <pc:sldMk cId="905315431" sldId="285"/>
            <ac:spMk id="14" creationId="{08F67E23-6594-882E-7003-9C5A60BC0965}"/>
          </ac:spMkLst>
        </pc:spChg>
        <pc:spChg chg="add mod">
          <ac:chgData name="Alexandre Martineau" userId="0e52fe9a95d9dc40" providerId="LiveId" clId="{C02126B5-1B0A-4E11-9854-A90DF8310CE2}" dt="2024-03-18T17:13:16.942" v="3752" actId="1076"/>
          <ac:spMkLst>
            <pc:docMk/>
            <pc:sldMk cId="905315431" sldId="285"/>
            <ac:spMk id="15" creationId="{BB196BC1-AE97-0EC0-EED6-B068B72CE39A}"/>
          </ac:spMkLst>
        </pc:spChg>
        <pc:spChg chg="add mod">
          <ac:chgData name="Alexandre Martineau" userId="0e52fe9a95d9dc40" providerId="LiveId" clId="{C02126B5-1B0A-4E11-9854-A90DF8310CE2}" dt="2024-03-18T17:13:21.503" v="3754" actId="1076"/>
          <ac:spMkLst>
            <pc:docMk/>
            <pc:sldMk cId="905315431" sldId="285"/>
            <ac:spMk id="16" creationId="{F6D30EAE-CEA7-BD45-A46B-85D5B859DB48}"/>
          </ac:spMkLst>
        </pc:spChg>
        <pc:graphicFrameChg chg="add del mod ord modGraphic">
          <ac:chgData name="Alexandre Martineau" userId="0e52fe9a95d9dc40" providerId="LiveId" clId="{C02126B5-1B0A-4E11-9854-A90DF8310CE2}" dt="2024-03-18T16:44:09.460" v="3263" actId="478"/>
          <ac:graphicFrameMkLst>
            <pc:docMk/>
            <pc:sldMk cId="905315431" sldId="285"/>
            <ac:graphicFrameMk id="5" creationId="{3598D1E2-3D6C-5FE2-87CD-5647527D257C}"/>
          </ac:graphicFrameMkLst>
        </pc:graphicFrameChg>
        <pc:graphicFrameChg chg="add mod modGraphic">
          <ac:chgData name="Alexandre Martineau" userId="0e52fe9a95d9dc40" providerId="LiveId" clId="{C02126B5-1B0A-4E11-9854-A90DF8310CE2}" dt="2024-03-18T17:10:01.395" v="3625" actId="122"/>
          <ac:graphicFrameMkLst>
            <pc:docMk/>
            <pc:sldMk cId="905315431" sldId="285"/>
            <ac:graphicFrameMk id="8" creationId="{98138415-4725-08F9-70FC-84203EE8D13D}"/>
          </ac:graphicFrameMkLst>
        </pc:graphicFrameChg>
        <pc:picChg chg="add del mod">
          <ac:chgData name="Alexandre Martineau" userId="0e52fe9a95d9dc40" providerId="LiveId" clId="{C02126B5-1B0A-4E11-9854-A90DF8310CE2}" dt="2024-03-18T16:46:48.469" v="3269" actId="478"/>
          <ac:picMkLst>
            <pc:docMk/>
            <pc:sldMk cId="905315431" sldId="285"/>
            <ac:picMk id="1026" creationId="{4FDBFDEE-305F-6B4B-5284-74FA5E65E489}"/>
          </ac:picMkLst>
        </pc:picChg>
      </pc:sldChg>
      <pc:sldChg chg="addSp delSp modSp new mod">
        <pc:chgData name="Alexandre Martineau" userId="0e52fe9a95d9dc40" providerId="LiveId" clId="{C02126B5-1B0A-4E11-9854-A90DF8310CE2}" dt="2024-03-22T08:16:01.796" v="7748" actId="20577"/>
        <pc:sldMkLst>
          <pc:docMk/>
          <pc:sldMk cId="3564118334" sldId="286"/>
        </pc:sldMkLst>
        <pc:spChg chg="del">
          <ac:chgData name="Alexandre Martineau" userId="0e52fe9a95d9dc40" providerId="LiveId" clId="{C02126B5-1B0A-4E11-9854-A90DF8310CE2}" dt="2024-03-18T19:00:27.532" v="5322" actId="478"/>
          <ac:spMkLst>
            <pc:docMk/>
            <pc:sldMk cId="3564118334" sldId="286"/>
            <ac:spMk id="2" creationId="{A598C718-B126-6E3D-0092-96B1F2C4EB96}"/>
          </ac:spMkLst>
        </pc:spChg>
        <pc:spChg chg="del">
          <ac:chgData name="Alexandre Martineau" userId="0e52fe9a95d9dc40" providerId="LiveId" clId="{C02126B5-1B0A-4E11-9854-A90DF8310CE2}" dt="2024-03-18T19:00:27.532" v="5322" actId="478"/>
          <ac:spMkLst>
            <pc:docMk/>
            <pc:sldMk cId="3564118334" sldId="286"/>
            <ac:spMk id="3" creationId="{F8E7F094-57B5-2C6A-29EC-C91E5AB7B25D}"/>
          </ac:spMkLst>
        </pc:spChg>
        <pc:spChg chg="del">
          <ac:chgData name="Alexandre Martineau" userId="0e52fe9a95d9dc40" providerId="LiveId" clId="{C02126B5-1B0A-4E11-9854-A90DF8310CE2}" dt="2024-03-18T19:00:27.532" v="5322" actId="478"/>
          <ac:spMkLst>
            <pc:docMk/>
            <pc:sldMk cId="3564118334" sldId="286"/>
            <ac:spMk id="4" creationId="{68F71F56-8DBD-091F-E646-1B108825340C}"/>
          </ac:spMkLst>
        </pc:spChg>
        <pc:spChg chg="add mod">
          <ac:chgData name="Alexandre Martineau" userId="0e52fe9a95d9dc40" providerId="LiveId" clId="{C02126B5-1B0A-4E11-9854-A90DF8310CE2}" dt="2024-03-18T21:16:37.095" v="7647" actId="20577"/>
          <ac:spMkLst>
            <pc:docMk/>
            <pc:sldMk cId="3564118334" sldId="286"/>
            <ac:spMk id="5" creationId="{1EF3CD89-C0F8-CB9E-EB82-74FF8BFDD6CE}"/>
          </ac:spMkLst>
        </pc:spChg>
        <pc:spChg chg="add del mod">
          <ac:chgData name="Alexandre Martineau" userId="0e52fe9a95d9dc40" providerId="LiveId" clId="{C02126B5-1B0A-4E11-9854-A90DF8310CE2}" dt="2024-03-18T19:03:40.736" v="5566" actId="21"/>
          <ac:spMkLst>
            <pc:docMk/>
            <pc:sldMk cId="3564118334" sldId="286"/>
            <ac:spMk id="7" creationId="{45E4DEA2-3C8B-7041-B684-0330682A3623}"/>
          </ac:spMkLst>
        </pc:spChg>
        <pc:spChg chg="add mod">
          <ac:chgData name="Alexandre Martineau" userId="0e52fe9a95d9dc40" providerId="LiveId" clId="{C02126B5-1B0A-4E11-9854-A90DF8310CE2}" dt="2024-03-18T19:02:15.986" v="5355"/>
          <ac:spMkLst>
            <pc:docMk/>
            <pc:sldMk cId="3564118334" sldId="286"/>
            <ac:spMk id="8" creationId="{52F5D1EA-FB29-BE4A-1B8D-3678EAFC3A3C}"/>
          </ac:spMkLst>
        </pc:spChg>
        <pc:spChg chg="add mod">
          <ac:chgData name="Alexandre Martineau" userId="0e52fe9a95d9dc40" providerId="LiveId" clId="{C02126B5-1B0A-4E11-9854-A90DF8310CE2}" dt="2024-03-18T19:13:06.938" v="5680" actId="1076"/>
          <ac:spMkLst>
            <pc:docMk/>
            <pc:sldMk cId="3564118334" sldId="286"/>
            <ac:spMk id="10" creationId="{45E4DEA2-3C8B-7041-B684-0330682A3623}"/>
          </ac:spMkLst>
        </pc:spChg>
        <pc:spChg chg="add mod">
          <ac:chgData name="Alexandre Martineau" userId="0e52fe9a95d9dc40" providerId="LiveId" clId="{C02126B5-1B0A-4E11-9854-A90DF8310CE2}" dt="2024-03-18T19:13:04.279" v="5679" actId="1076"/>
          <ac:spMkLst>
            <pc:docMk/>
            <pc:sldMk cId="3564118334" sldId="286"/>
            <ac:spMk id="11" creationId="{DC09E64E-FD4B-87EE-77E7-ED6704B0F832}"/>
          </ac:spMkLst>
        </pc:spChg>
        <pc:spChg chg="add mod">
          <ac:chgData name="Alexandre Martineau" userId="0e52fe9a95d9dc40" providerId="LiveId" clId="{C02126B5-1B0A-4E11-9854-A90DF8310CE2}" dt="2024-03-22T08:15:57.053" v="7745" actId="1076"/>
          <ac:spMkLst>
            <pc:docMk/>
            <pc:sldMk cId="3564118334" sldId="286"/>
            <ac:spMk id="12" creationId="{543D4E8B-0184-0326-6349-72B714F7548B}"/>
          </ac:spMkLst>
        </pc:spChg>
        <pc:graphicFrameChg chg="add del mod modGraphic">
          <ac:chgData name="Alexandre Martineau" userId="0e52fe9a95d9dc40" providerId="LiveId" clId="{C02126B5-1B0A-4E11-9854-A90DF8310CE2}" dt="2024-03-18T19:11:27.802" v="5655" actId="21"/>
          <ac:graphicFrameMkLst>
            <pc:docMk/>
            <pc:sldMk cId="3564118334" sldId="286"/>
            <ac:graphicFrameMk id="6" creationId="{740E6605-63C2-0B41-A8D1-05BB73F3AC9F}"/>
          </ac:graphicFrameMkLst>
        </pc:graphicFrameChg>
        <pc:graphicFrameChg chg="add mod modGraphic">
          <ac:chgData name="Alexandre Martineau" userId="0e52fe9a95d9dc40" providerId="LiveId" clId="{C02126B5-1B0A-4E11-9854-A90DF8310CE2}" dt="2024-03-22T08:16:01.796" v="7748" actId="20577"/>
          <ac:graphicFrameMkLst>
            <pc:docMk/>
            <pc:sldMk cId="3564118334" sldId="286"/>
            <ac:graphicFrameMk id="9" creationId="{E4D45A92-EFCE-3F90-62EE-08E2C019AC0E}"/>
          </ac:graphicFrameMkLst>
        </pc:graphicFrameChg>
      </pc:sldChg>
      <pc:sldChg chg="addSp delSp modSp new mod">
        <pc:chgData name="Alexandre Martineau" userId="0e52fe9a95d9dc40" providerId="LiveId" clId="{C02126B5-1B0A-4E11-9854-A90DF8310CE2}" dt="2024-03-18T21:16:22.452" v="7637" actId="20577"/>
        <pc:sldMkLst>
          <pc:docMk/>
          <pc:sldMk cId="1623090864" sldId="287"/>
        </pc:sldMkLst>
        <pc:spChg chg="del">
          <ac:chgData name="Alexandre Martineau" userId="0e52fe9a95d9dc40" providerId="LiveId" clId="{C02126B5-1B0A-4E11-9854-A90DF8310CE2}" dt="2024-03-18T20:03:44.655" v="6438" actId="478"/>
          <ac:spMkLst>
            <pc:docMk/>
            <pc:sldMk cId="1623090864" sldId="287"/>
            <ac:spMk id="2" creationId="{6AAAA6CA-DD07-CC35-6A03-2DDC819742CE}"/>
          </ac:spMkLst>
        </pc:spChg>
        <pc:spChg chg="del">
          <ac:chgData name="Alexandre Martineau" userId="0e52fe9a95d9dc40" providerId="LiveId" clId="{C02126B5-1B0A-4E11-9854-A90DF8310CE2}" dt="2024-03-18T20:03:45.395" v="6439" actId="478"/>
          <ac:spMkLst>
            <pc:docMk/>
            <pc:sldMk cId="1623090864" sldId="287"/>
            <ac:spMk id="3" creationId="{1B9C2918-E076-D0B1-42CB-69F58E481BB0}"/>
          </ac:spMkLst>
        </pc:spChg>
        <pc:spChg chg="del">
          <ac:chgData name="Alexandre Martineau" userId="0e52fe9a95d9dc40" providerId="LiveId" clId="{C02126B5-1B0A-4E11-9854-A90DF8310CE2}" dt="2024-03-18T20:03:56.929" v="6444" actId="478"/>
          <ac:spMkLst>
            <pc:docMk/>
            <pc:sldMk cId="1623090864" sldId="287"/>
            <ac:spMk id="4" creationId="{7506F445-6EB4-95B6-63EC-ED468725104B}"/>
          </ac:spMkLst>
        </pc:spChg>
        <pc:spChg chg="add mod">
          <ac:chgData name="Alexandre Martineau" userId="0e52fe9a95d9dc40" providerId="LiveId" clId="{C02126B5-1B0A-4E11-9854-A90DF8310CE2}" dt="2024-03-18T21:16:22.452" v="7637" actId="20577"/>
          <ac:spMkLst>
            <pc:docMk/>
            <pc:sldMk cId="1623090864" sldId="287"/>
            <ac:spMk id="5" creationId="{D5D87339-2E46-BE96-FE8F-DC7C9E4B8565}"/>
          </ac:spMkLst>
        </pc:spChg>
        <pc:spChg chg="add mod">
          <ac:chgData name="Alexandre Martineau" userId="0e52fe9a95d9dc40" providerId="LiveId" clId="{C02126B5-1B0A-4E11-9854-A90DF8310CE2}" dt="2024-03-18T20:04:18.395" v="6453"/>
          <ac:spMkLst>
            <pc:docMk/>
            <pc:sldMk cId="1623090864" sldId="287"/>
            <ac:spMk id="6" creationId="{CF6D87AF-F0A0-A3B5-DE98-08A451264F6E}"/>
          </ac:spMkLst>
        </pc:spChg>
        <pc:spChg chg="add del mod">
          <ac:chgData name="Alexandre Martineau" userId="0e52fe9a95d9dc40" providerId="LiveId" clId="{C02126B5-1B0A-4E11-9854-A90DF8310CE2}" dt="2024-03-18T20:18:53.887" v="6516" actId="478"/>
          <ac:spMkLst>
            <pc:docMk/>
            <pc:sldMk cId="1623090864" sldId="287"/>
            <ac:spMk id="9" creationId="{42B18CB7-C4F0-B0EF-8656-E28D4EDE6764}"/>
          </ac:spMkLst>
        </pc:spChg>
        <pc:spChg chg="add del mod">
          <ac:chgData name="Alexandre Martineau" userId="0e52fe9a95d9dc40" providerId="LiveId" clId="{C02126B5-1B0A-4E11-9854-A90DF8310CE2}" dt="2024-03-18T20:19:00.961" v="6518" actId="478"/>
          <ac:spMkLst>
            <pc:docMk/>
            <pc:sldMk cId="1623090864" sldId="287"/>
            <ac:spMk id="10" creationId="{EB0E42B9-AAC1-6CC3-E534-22678D180541}"/>
          </ac:spMkLst>
        </pc:spChg>
        <pc:spChg chg="add del mod">
          <ac:chgData name="Alexandre Martineau" userId="0e52fe9a95d9dc40" providerId="LiveId" clId="{C02126B5-1B0A-4E11-9854-A90DF8310CE2}" dt="2024-03-18T20:38:46.730" v="6706" actId="21"/>
          <ac:spMkLst>
            <pc:docMk/>
            <pc:sldMk cId="1623090864" sldId="287"/>
            <ac:spMk id="13" creationId="{E08D9DA8-C1F8-4BDB-5BE1-193A8463DA47}"/>
          </ac:spMkLst>
        </pc:spChg>
        <pc:spChg chg="add del mod">
          <ac:chgData name="Alexandre Martineau" userId="0e52fe9a95d9dc40" providerId="LiveId" clId="{C02126B5-1B0A-4E11-9854-A90DF8310CE2}" dt="2024-03-18T20:18:46.092" v="6511" actId="478"/>
          <ac:spMkLst>
            <pc:docMk/>
            <pc:sldMk cId="1623090864" sldId="287"/>
            <ac:spMk id="14" creationId="{FC1CD7F8-592D-6B19-10C0-43C5F3508815}"/>
          </ac:spMkLst>
        </pc:spChg>
        <pc:spChg chg="add del mod">
          <ac:chgData name="Alexandre Martineau" userId="0e52fe9a95d9dc40" providerId="LiveId" clId="{C02126B5-1B0A-4E11-9854-A90DF8310CE2}" dt="2024-03-18T20:19:07.660" v="6521" actId="478"/>
          <ac:spMkLst>
            <pc:docMk/>
            <pc:sldMk cId="1623090864" sldId="287"/>
            <ac:spMk id="15" creationId="{95EC814A-7FA1-4519-FBB0-A1C38F80B47B}"/>
          </ac:spMkLst>
        </pc:spChg>
        <pc:spChg chg="add del mod">
          <ac:chgData name="Alexandre Martineau" userId="0e52fe9a95d9dc40" providerId="LiveId" clId="{C02126B5-1B0A-4E11-9854-A90DF8310CE2}" dt="2024-03-18T20:38:46.730" v="6706" actId="21"/>
          <ac:spMkLst>
            <pc:docMk/>
            <pc:sldMk cId="1623090864" sldId="287"/>
            <ac:spMk id="16" creationId="{8CB5277A-BB5E-DDA5-69C5-DCCAADB9B9D3}"/>
          </ac:spMkLst>
        </pc:spChg>
        <pc:spChg chg="add mod">
          <ac:chgData name="Alexandre Martineau" userId="0e52fe9a95d9dc40" providerId="LiveId" clId="{C02126B5-1B0A-4E11-9854-A90DF8310CE2}" dt="2024-03-18T20:39:32.522" v="6726" actId="1035"/>
          <ac:spMkLst>
            <pc:docMk/>
            <pc:sldMk cId="1623090864" sldId="287"/>
            <ac:spMk id="17" creationId="{3F05236F-6848-0980-0B59-F65121A54041}"/>
          </ac:spMkLst>
        </pc:spChg>
        <pc:spChg chg="add mod">
          <ac:chgData name="Alexandre Martineau" userId="0e52fe9a95d9dc40" providerId="LiveId" clId="{C02126B5-1B0A-4E11-9854-A90DF8310CE2}" dt="2024-03-18T20:39:32.522" v="6726" actId="1035"/>
          <ac:spMkLst>
            <pc:docMk/>
            <pc:sldMk cId="1623090864" sldId="287"/>
            <ac:spMk id="18" creationId="{082FC749-3114-20DB-1053-45796A1B9192}"/>
          </ac:spMkLst>
        </pc:spChg>
        <pc:spChg chg="add mod">
          <ac:chgData name="Alexandre Martineau" userId="0e52fe9a95d9dc40" providerId="LiveId" clId="{C02126B5-1B0A-4E11-9854-A90DF8310CE2}" dt="2024-03-18T20:39:32.522" v="6726" actId="1035"/>
          <ac:spMkLst>
            <pc:docMk/>
            <pc:sldMk cId="1623090864" sldId="287"/>
            <ac:spMk id="20" creationId="{48AD3198-6BE3-2C3B-CD2E-8EE98E16C7F4}"/>
          </ac:spMkLst>
        </pc:spChg>
        <pc:spChg chg="add mod">
          <ac:chgData name="Alexandre Martineau" userId="0e52fe9a95d9dc40" providerId="LiveId" clId="{C02126B5-1B0A-4E11-9854-A90DF8310CE2}" dt="2024-03-18T20:39:32.522" v="6726" actId="1035"/>
          <ac:spMkLst>
            <pc:docMk/>
            <pc:sldMk cId="1623090864" sldId="287"/>
            <ac:spMk id="21" creationId="{D0C72712-604B-8008-AC28-025FEA7924D1}"/>
          </ac:spMkLst>
        </pc:spChg>
        <pc:picChg chg="add del mod">
          <ac:chgData name="Alexandre Martineau" userId="0e52fe9a95d9dc40" providerId="LiveId" clId="{C02126B5-1B0A-4E11-9854-A90DF8310CE2}" dt="2024-03-18T20:18:10.230" v="6500" actId="478"/>
          <ac:picMkLst>
            <pc:docMk/>
            <pc:sldMk cId="1623090864" sldId="287"/>
            <ac:picMk id="7" creationId="{2F408169-C34A-BA61-8B90-53583CE6133C}"/>
          </ac:picMkLst>
        </pc:picChg>
        <pc:picChg chg="add del mod">
          <ac:chgData name="Alexandre Martineau" userId="0e52fe9a95d9dc40" providerId="LiveId" clId="{C02126B5-1B0A-4E11-9854-A90DF8310CE2}" dt="2024-03-18T20:17:39.349" v="6492" actId="478"/>
          <ac:picMkLst>
            <pc:docMk/>
            <pc:sldMk cId="1623090864" sldId="287"/>
            <ac:picMk id="8" creationId="{6C3831CA-5AD4-49D4-297E-95F184E05781}"/>
          </ac:picMkLst>
        </pc:picChg>
        <pc:picChg chg="add del mod">
          <ac:chgData name="Alexandre Martineau" userId="0e52fe9a95d9dc40" providerId="LiveId" clId="{C02126B5-1B0A-4E11-9854-A90DF8310CE2}" dt="2024-03-18T20:16:55.833" v="6482" actId="478"/>
          <ac:picMkLst>
            <pc:docMk/>
            <pc:sldMk cId="1623090864" sldId="287"/>
            <ac:picMk id="11" creationId="{82992D89-36AD-DC64-EAC4-93B3C374D96E}"/>
          </ac:picMkLst>
        </pc:picChg>
        <pc:picChg chg="add del mod">
          <ac:chgData name="Alexandre Martineau" userId="0e52fe9a95d9dc40" providerId="LiveId" clId="{C02126B5-1B0A-4E11-9854-A90DF8310CE2}" dt="2024-03-18T20:18:32.901" v="6507" actId="478"/>
          <ac:picMkLst>
            <pc:docMk/>
            <pc:sldMk cId="1623090864" sldId="287"/>
            <ac:picMk id="12" creationId="{FC005490-C582-0D4A-9F65-FF2D5AF0AC1A}"/>
          </ac:picMkLst>
        </pc:picChg>
        <pc:picChg chg="add mod">
          <ac:chgData name="Alexandre Martineau" userId="0e52fe9a95d9dc40" providerId="LiveId" clId="{C02126B5-1B0A-4E11-9854-A90DF8310CE2}" dt="2024-03-18T20:39:32.522" v="6726" actId="1035"/>
          <ac:picMkLst>
            <pc:docMk/>
            <pc:sldMk cId="1623090864" sldId="287"/>
            <ac:picMk id="19" creationId="{6D9CA5C2-4CFD-324D-5431-52B60666B0BE}"/>
          </ac:picMkLst>
        </pc:picChg>
        <pc:picChg chg="add del mod">
          <ac:chgData name="Alexandre Martineau" userId="0e52fe9a95d9dc40" providerId="LiveId" clId="{C02126B5-1B0A-4E11-9854-A90DF8310CE2}" dt="2024-03-18T20:34:04.608" v="6560" actId="478"/>
          <ac:picMkLst>
            <pc:docMk/>
            <pc:sldMk cId="1623090864" sldId="287"/>
            <ac:picMk id="6148" creationId="{3B4CC224-0964-37EB-CD06-889A3ABC4143}"/>
          </ac:picMkLst>
        </pc:picChg>
        <pc:picChg chg="add del mod">
          <ac:chgData name="Alexandre Martineau" userId="0e52fe9a95d9dc40" providerId="LiveId" clId="{C02126B5-1B0A-4E11-9854-A90DF8310CE2}" dt="2024-03-18T20:34:38.166" v="6583" actId="478"/>
          <ac:picMkLst>
            <pc:docMk/>
            <pc:sldMk cId="1623090864" sldId="287"/>
            <ac:picMk id="6150" creationId="{0B9FDD60-8571-74CF-331E-BE0308304E8D}"/>
          </ac:picMkLst>
        </pc:picChg>
        <pc:picChg chg="add del mod">
          <ac:chgData name="Alexandre Martineau" userId="0e52fe9a95d9dc40" providerId="LiveId" clId="{C02126B5-1B0A-4E11-9854-A90DF8310CE2}" dt="2024-03-18T20:37:14.504" v="6672" actId="478"/>
          <ac:picMkLst>
            <pc:docMk/>
            <pc:sldMk cId="1623090864" sldId="287"/>
            <ac:picMk id="6156" creationId="{29ABF5A2-288E-B4FF-FF4D-4C4669A57944}"/>
          </ac:picMkLst>
        </pc:picChg>
        <pc:picChg chg="add del mod">
          <ac:chgData name="Alexandre Martineau" userId="0e52fe9a95d9dc40" providerId="LiveId" clId="{C02126B5-1B0A-4E11-9854-A90DF8310CE2}" dt="2024-03-18T20:37:45.362" v="6684" actId="478"/>
          <ac:picMkLst>
            <pc:docMk/>
            <pc:sldMk cId="1623090864" sldId="287"/>
            <ac:picMk id="6158" creationId="{9858E121-E9AA-390F-1866-D1212791E1EB}"/>
          </ac:picMkLst>
        </pc:picChg>
        <pc:picChg chg="add mod">
          <ac:chgData name="Alexandre Martineau" userId="0e52fe9a95d9dc40" providerId="LiveId" clId="{C02126B5-1B0A-4E11-9854-A90DF8310CE2}" dt="2024-03-18T20:39:32.522" v="6726" actId="1035"/>
          <ac:picMkLst>
            <pc:docMk/>
            <pc:sldMk cId="1623090864" sldId="287"/>
            <ac:picMk id="8194" creationId="{5E61B5EC-DCAC-12E0-5F1C-A715494C3A87}"/>
          </ac:picMkLst>
        </pc:picChg>
        <pc:picChg chg="add del mod">
          <ac:chgData name="Alexandre Martineau" userId="0e52fe9a95d9dc40" providerId="LiveId" clId="{C02126B5-1B0A-4E11-9854-A90DF8310CE2}" dt="2024-03-18T20:39:32.522" v="6726" actId="1035"/>
          <ac:picMkLst>
            <pc:docMk/>
            <pc:sldMk cId="1623090864" sldId="287"/>
            <ac:picMk id="8196" creationId="{EE1DC2B7-B972-D65E-F9FB-FAEC5696B30F}"/>
          </ac:picMkLst>
        </pc:picChg>
        <pc:picChg chg="add mod">
          <ac:chgData name="Alexandre Martineau" userId="0e52fe9a95d9dc40" providerId="LiveId" clId="{C02126B5-1B0A-4E11-9854-A90DF8310CE2}" dt="2024-03-18T20:39:32.522" v="6726" actId="1035"/>
          <ac:picMkLst>
            <pc:docMk/>
            <pc:sldMk cId="1623090864" sldId="287"/>
            <ac:picMk id="8202" creationId="{42C84C28-1625-8747-4CC0-80818223B0D1}"/>
          </ac:picMkLst>
        </pc:picChg>
        <pc:picChg chg="add del mod">
          <ac:chgData name="Alexandre Martineau" userId="0e52fe9a95d9dc40" providerId="LiveId" clId="{C02126B5-1B0A-4E11-9854-A90DF8310CE2}" dt="2024-03-18T20:37:59.680" v="6686" actId="21"/>
          <ac:picMkLst>
            <pc:docMk/>
            <pc:sldMk cId="1623090864" sldId="287"/>
            <ac:picMk id="9218" creationId="{6D9CA5C2-4CFD-324D-5431-52B60666B0BE}"/>
          </ac:picMkLst>
        </pc:picChg>
        <pc:picChg chg="add del mod">
          <ac:chgData name="Alexandre Martineau" userId="0e52fe9a95d9dc40" providerId="LiveId" clId="{C02126B5-1B0A-4E11-9854-A90DF8310CE2}" dt="2024-03-18T20:38:46.730" v="6706" actId="21"/>
          <ac:picMkLst>
            <pc:docMk/>
            <pc:sldMk cId="1623090864" sldId="287"/>
            <ac:picMk id="9220" creationId="{166A8BEF-316D-11B2-E58B-5DA50A31EE23}"/>
          </ac:picMkLst>
        </pc:picChg>
        <pc:picChg chg="add del mod">
          <ac:chgData name="Alexandre Martineau" userId="0e52fe9a95d9dc40" providerId="LiveId" clId="{C02126B5-1B0A-4E11-9854-A90DF8310CE2}" dt="2024-03-18T20:38:46.730" v="6706" actId="21"/>
          <ac:picMkLst>
            <pc:docMk/>
            <pc:sldMk cId="1623090864" sldId="287"/>
            <ac:picMk id="9222" creationId="{448F54A0-5FDE-94C2-4F26-43F44228CFF9}"/>
          </ac:picMkLst>
        </pc:picChg>
      </pc:sldChg>
      <pc:sldChg chg="addSp delSp modSp new mod">
        <pc:chgData name="Alexandre Martineau" userId="0e52fe9a95d9dc40" providerId="LiveId" clId="{C02126B5-1B0A-4E11-9854-A90DF8310CE2}" dt="2024-03-18T21:16:05.239" v="7625" actId="20577"/>
        <pc:sldMkLst>
          <pc:docMk/>
          <pc:sldMk cId="189283482" sldId="288"/>
        </pc:sldMkLst>
        <pc:spChg chg="del">
          <ac:chgData name="Alexandre Martineau" userId="0e52fe9a95d9dc40" providerId="LiveId" clId="{C02126B5-1B0A-4E11-9854-A90DF8310CE2}" dt="2024-03-18T20:48:49.392" v="6934" actId="478"/>
          <ac:spMkLst>
            <pc:docMk/>
            <pc:sldMk cId="189283482" sldId="288"/>
            <ac:spMk id="2" creationId="{C42EDAF6-315B-0DA5-B403-41601296F294}"/>
          </ac:spMkLst>
        </pc:spChg>
        <pc:spChg chg="del">
          <ac:chgData name="Alexandre Martineau" userId="0e52fe9a95d9dc40" providerId="LiveId" clId="{C02126B5-1B0A-4E11-9854-A90DF8310CE2}" dt="2024-03-18T20:48:47.861" v="6933" actId="478"/>
          <ac:spMkLst>
            <pc:docMk/>
            <pc:sldMk cId="189283482" sldId="288"/>
            <ac:spMk id="3" creationId="{F446E091-A894-FA6D-2B73-3B43D0CBF61A}"/>
          </ac:spMkLst>
        </pc:spChg>
        <pc:spChg chg="del mod">
          <ac:chgData name="Alexandre Martineau" userId="0e52fe9a95d9dc40" providerId="LiveId" clId="{C02126B5-1B0A-4E11-9854-A90DF8310CE2}" dt="2024-03-18T21:04:39.143" v="7296" actId="478"/>
          <ac:spMkLst>
            <pc:docMk/>
            <pc:sldMk cId="189283482" sldId="288"/>
            <ac:spMk id="4" creationId="{D5E3E055-BC2C-25F9-FD2C-14E4C4146E7C}"/>
          </ac:spMkLst>
        </pc:spChg>
        <pc:spChg chg="add mod">
          <ac:chgData name="Alexandre Martineau" userId="0e52fe9a95d9dc40" providerId="LiveId" clId="{C02126B5-1B0A-4E11-9854-A90DF8310CE2}" dt="2024-03-18T21:04:21.022" v="7291" actId="1076"/>
          <ac:spMkLst>
            <pc:docMk/>
            <pc:sldMk cId="189283482" sldId="288"/>
            <ac:spMk id="5" creationId="{36BF6CB6-22B5-D58C-190C-E4CE92C34896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6" creationId="{AB92319F-0F30-4607-EB86-016EF884EFDD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7" creationId="{A5946D23-DC7F-9FA0-80C9-7A59A26E65C0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8" creationId="{53703CCE-E6AD-953A-B211-04B59DF063F4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9" creationId="{A3DDA96E-30F2-D663-1248-D50BB2145D62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10" creationId="{2A9E20F5-5393-38AA-5235-8AB0F9A6B450}"/>
          </ac:spMkLst>
        </pc:spChg>
        <pc:spChg chg="add del mod">
          <ac:chgData name="Alexandre Martineau" userId="0e52fe9a95d9dc40" providerId="LiveId" clId="{C02126B5-1B0A-4E11-9854-A90DF8310CE2}" dt="2024-03-18T20:51:33" v="7047" actId="478"/>
          <ac:spMkLst>
            <pc:docMk/>
            <pc:sldMk cId="189283482" sldId="288"/>
            <ac:spMk id="11" creationId="{A3973C06-6C36-961A-F8AB-890680CD2BDF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12" creationId="{FEFBA9AC-224E-25B2-464F-24BFD2D3D939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13" creationId="{2BD009D7-A591-4ED0-4122-301B2F632961}"/>
          </ac:spMkLst>
        </pc:spChg>
        <pc:spChg chg="add del mod">
          <ac:chgData name="Alexandre Martineau" userId="0e52fe9a95d9dc40" providerId="LiveId" clId="{C02126B5-1B0A-4E11-9854-A90DF8310CE2}" dt="2024-03-18T20:52:43.361" v="7057" actId="478"/>
          <ac:spMkLst>
            <pc:docMk/>
            <pc:sldMk cId="189283482" sldId="288"/>
            <ac:spMk id="14" creationId="{9DDB964C-816B-1E4E-8141-B4989B2C9085}"/>
          </ac:spMkLst>
        </pc:spChg>
        <pc:spChg chg="add del mod">
          <ac:chgData name="Alexandre Martineau" userId="0e52fe9a95d9dc40" providerId="LiveId" clId="{C02126B5-1B0A-4E11-9854-A90DF8310CE2}" dt="2024-03-18T20:58:25.449" v="7098" actId="478"/>
          <ac:spMkLst>
            <pc:docMk/>
            <pc:sldMk cId="189283482" sldId="288"/>
            <ac:spMk id="15" creationId="{46CDC046-309E-A5BD-7013-810EBDFB17D5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35" creationId="{379F1527-B861-E34A-3084-9709E33E9335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36" creationId="{0CAC46EF-7E5C-72A4-932C-BEF6BF5D41FC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37" creationId="{641BF89C-2FFC-AE8D-17D7-3E012F88BA1C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50" creationId="{2521D460-F4A8-4813-8E6E-AC127FA9414F}"/>
          </ac:spMkLst>
        </pc:spChg>
        <pc:spChg chg="add mod">
          <ac:chgData name="Alexandre Martineau" userId="0e52fe9a95d9dc40" providerId="LiveId" clId="{C02126B5-1B0A-4E11-9854-A90DF8310CE2}" dt="2024-03-18T21:00:41.448" v="7202"/>
          <ac:spMkLst>
            <pc:docMk/>
            <pc:sldMk cId="189283482" sldId="288"/>
            <ac:spMk id="51" creationId="{888FF670-D560-7E28-719C-99CB5750A01A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52" creationId="{7679F67E-7F4F-905B-CCC5-76A57E588736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53" creationId="{F441303F-E44E-14D3-E3D7-2AC3727B9B18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64" creationId="{89EA73F9-3AA8-A58A-14C3-7171838C3A85}"/>
          </ac:spMkLst>
        </pc:spChg>
        <pc:spChg chg="add del mod">
          <ac:chgData name="Alexandre Martineau" userId="0e52fe9a95d9dc40" providerId="LiveId" clId="{C02126B5-1B0A-4E11-9854-A90DF8310CE2}" dt="2024-03-18T21:07:58.819" v="7315" actId="478"/>
          <ac:spMkLst>
            <pc:docMk/>
            <pc:sldMk cId="189283482" sldId="288"/>
            <ac:spMk id="65" creationId="{61B6E9E5-AB75-5136-E189-436639AA013F}"/>
          </ac:spMkLst>
        </pc:spChg>
        <pc:spChg chg="add mod">
          <ac:chgData name="Alexandre Martineau" userId="0e52fe9a95d9dc40" providerId="LiveId" clId="{C02126B5-1B0A-4E11-9854-A90DF8310CE2}" dt="2024-03-18T21:16:05.239" v="7625" actId="20577"/>
          <ac:spMkLst>
            <pc:docMk/>
            <pc:sldMk cId="189283482" sldId="288"/>
            <ac:spMk id="66" creationId="{19859C0C-AF17-20E3-D805-C4B228553B86}"/>
          </ac:spMkLst>
        </pc:spChg>
        <pc:graphicFrameChg chg="add mod modGraphic">
          <ac:chgData name="Alexandre Martineau" userId="0e52fe9a95d9dc40" providerId="LiveId" clId="{C02126B5-1B0A-4E11-9854-A90DF8310CE2}" dt="2024-03-18T21:15:02.240" v="7599" actId="207"/>
          <ac:graphicFrameMkLst>
            <pc:docMk/>
            <pc:sldMk cId="189283482" sldId="288"/>
            <ac:graphicFrameMk id="67" creationId="{D95D63CF-E2A7-A65C-1DB9-8E61792FCD3D}"/>
          </ac:graphicFrameMkLst>
        </pc:graphicFrameChg>
        <pc:cxnChg chg="add del mod">
          <ac:chgData name="Alexandre Martineau" userId="0e52fe9a95d9dc40" providerId="LiveId" clId="{C02126B5-1B0A-4E11-9854-A90DF8310CE2}" dt="2024-03-18T21:07:58.819" v="7315" actId="478"/>
          <ac:cxnSpMkLst>
            <pc:docMk/>
            <pc:sldMk cId="189283482" sldId="288"/>
            <ac:cxnSpMk id="17" creationId="{F7CEB59F-5BF2-1CD5-3E73-765CCFC82E6C}"/>
          </ac:cxnSpMkLst>
        </pc:cxnChg>
        <pc:cxnChg chg="add del mod">
          <ac:chgData name="Alexandre Martineau" userId="0e52fe9a95d9dc40" providerId="LiveId" clId="{C02126B5-1B0A-4E11-9854-A90DF8310CE2}" dt="2024-03-18T21:07:58.819" v="7315" actId="478"/>
          <ac:cxnSpMkLst>
            <pc:docMk/>
            <pc:sldMk cId="189283482" sldId="288"/>
            <ac:cxnSpMk id="18" creationId="{A9EEF84F-4029-CE22-B209-E1C0920FD68D}"/>
          </ac:cxnSpMkLst>
        </pc:cxnChg>
        <pc:cxnChg chg="add del mod">
          <ac:chgData name="Alexandre Martineau" userId="0e52fe9a95d9dc40" providerId="LiveId" clId="{C02126B5-1B0A-4E11-9854-A90DF8310CE2}" dt="2024-03-18T21:07:58.819" v="7315" actId="478"/>
          <ac:cxnSpMkLst>
            <pc:docMk/>
            <pc:sldMk cId="189283482" sldId="288"/>
            <ac:cxnSpMk id="21" creationId="{E811E667-8B97-A821-B228-0E3CBF891B16}"/>
          </ac:cxnSpMkLst>
        </pc:cxnChg>
        <pc:cxnChg chg="add del mod">
          <ac:chgData name="Alexandre Martineau" userId="0e52fe9a95d9dc40" providerId="LiveId" clId="{C02126B5-1B0A-4E11-9854-A90DF8310CE2}" dt="2024-03-18T21:07:58.819" v="7315" actId="478"/>
          <ac:cxnSpMkLst>
            <pc:docMk/>
            <pc:sldMk cId="189283482" sldId="288"/>
            <ac:cxnSpMk id="24" creationId="{D43A298C-C747-73B7-0609-6CBB23E69C0B}"/>
          </ac:cxnSpMkLst>
        </pc:cxnChg>
        <pc:cxnChg chg="add del mod">
          <ac:chgData name="Alexandre Martineau" userId="0e52fe9a95d9dc40" providerId="LiveId" clId="{C02126B5-1B0A-4E11-9854-A90DF8310CE2}" dt="2024-03-18T21:07:58.819" v="7315" actId="478"/>
          <ac:cxnSpMkLst>
            <pc:docMk/>
            <pc:sldMk cId="189283482" sldId="288"/>
            <ac:cxnSpMk id="27" creationId="{EA9519FD-7CAF-4CAC-8C57-B7F9317FCC93}"/>
          </ac:cxnSpMkLst>
        </pc:cxnChg>
        <pc:cxnChg chg="add del mod">
          <ac:chgData name="Alexandre Martineau" userId="0e52fe9a95d9dc40" providerId="LiveId" clId="{C02126B5-1B0A-4E11-9854-A90DF8310CE2}" dt="2024-03-18T21:07:58.819" v="7315" actId="478"/>
          <ac:cxnSpMkLst>
            <pc:docMk/>
            <pc:sldMk cId="189283482" sldId="288"/>
            <ac:cxnSpMk id="30" creationId="{0B509528-800E-D108-9C8A-9F5BE652323C}"/>
          </ac:cxnSpMkLst>
        </pc:cxnChg>
        <pc:cxnChg chg="add del mod">
          <ac:chgData name="Alexandre Martineau" userId="0e52fe9a95d9dc40" providerId="LiveId" clId="{C02126B5-1B0A-4E11-9854-A90DF8310CE2}" dt="2024-03-18T21:07:58.819" v="7315" actId="478"/>
          <ac:cxnSpMkLst>
            <pc:docMk/>
            <pc:sldMk cId="189283482" sldId="288"/>
            <ac:cxnSpMk id="38" creationId="{AFEFBA41-1E85-57F9-F197-8A801948BAD9}"/>
          </ac:cxnSpMkLst>
        </pc:cxnChg>
        <pc:cxnChg chg="add del mod">
          <ac:chgData name="Alexandre Martineau" userId="0e52fe9a95d9dc40" providerId="LiveId" clId="{C02126B5-1B0A-4E11-9854-A90DF8310CE2}" dt="2024-03-18T21:07:58.819" v="7315" actId="478"/>
          <ac:cxnSpMkLst>
            <pc:docMk/>
            <pc:sldMk cId="189283482" sldId="288"/>
            <ac:cxnSpMk id="42" creationId="{9025D45A-FB31-8929-5C61-F9146A7527E1}"/>
          </ac:cxnSpMkLst>
        </pc:cxnChg>
        <pc:cxnChg chg="add del mod">
          <ac:chgData name="Alexandre Martineau" userId="0e52fe9a95d9dc40" providerId="LiveId" clId="{C02126B5-1B0A-4E11-9854-A90DF8310CE2}" dt="2024-03-18T21:07:58.819" v="7315" actId="478"/>
          <ac:cxnSpMkLst>
            <pc:docMk/>
            <pc:sldMk cId="189283482" sldId="288"/>
            <ac:cxnSpMk id="54" creationId="{3AE70350-6A9D-944B-EC82-D39DE351BD4A}"/>
          </ac:cxnSpMkLst>
        </pc:cxnChg>
        <pc:cxnChg chg="add del mod">
          <ac:chgData name="Alexandre Martineau" userId="0e52fe9a95d9dc40" providerId="LiveId" clId="{C02126B5-1B0A-4E11-9854-A90DF8310CE2}" dt="2024-03-18T21:07:58.819" v="7315" actId="478"/>
          <ac:cxnSpMkLst>
            <pc:docMk/>
            <pc:sldMk cId="189283482" sldId="288"/>
            <ac:cxnSpMk id="59" creationId="{D9D47DD7-4EDD-75CB-8C05-224CFABEEB31}"/>
          </ac:cxnSpMkLst>
        </pc:cxnChg>
      </pc:sldChg>
    </pc:docChg>
  </pc:docChgLst>
  <pc:docChgLst>
    <pc:chgData name="Alexandre Martineau" userId="0e52fe9a95d9dc40" providerId="LiveId" clId="{D993C9CF-E0D6-4D61-B145-A783DABF83EA}"/>
    <pc:docChg chg="undo redo custSel addSld delSld modSld sldOrd">
      <pc:chgData name="Alexandre Martineau" userId="0e52fe9a95d9dc40" providerId="LiveId" clId="{D993C9CF-E0D6-4D61-B145-A783DABF83EA}" dt="2024-01-01T15:59:52.103" v="4039" actId="14100"/>
      <pc:docMkLst>
        <pc:docMk/>
      </pc:docMkLst>
      <pc:sldChg chg="addSp delSp modSp mod">
        <pc:chgData name="Alexandre Martineau" userId="0e52fe9a95d9dc40" providerId="LiveId" clId="{D993C9CF-E0D6-4D61-B145-A783DABF83EA}" dt="2024-01-01T15:53:57.904" v="3876" actId="1076"/>
        <pc:sldMkLst>
          <pc:docMk/>
          <pc:sldMk cId="4255027324" sldId="257"/>
        </pc:sldMkLst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4255027324" sldId="257"/>
            <ac:spMk id="3" creationId="{CC6114FA-FFB5-E597-D291-BD0F442C4D99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4255027324" sldId="257"/>
            <ac:spMk id="4" creationId="{0920111F-EE95-940A-668E-80B8B37A8B5A}"/>
          </ac:spMkLst>
        </pc:spChg>
        <pc:spChg chg="del">
          <ac:chgData name="Alexandre Martineau" userId="0e52fe9a95d9dc40" providerId="LiveId" clId="{D993C9CF-E0D6-4D61-B145-A783DABF83EA}" dt="2024-01-01T15:53:55.151" v="3875" actId="478"/>
          <ac:spMkLst>
            <pc:docMk/>
            <pc:sldMk cId="4255027324" sldId="257"/>
            <ac:spMk id="5" creationId="{E4141009-1A46-6333-E964-FBD0D83E7A05}"/>
          </ac:spMkLst>
        </pc:spChg>
        <pc:spChg chg="mod">
          <ac:chgData name="Alexandre Martineau" userId="0e52fe9a95d9dc40" providerId="LiveId" clId="{D993C9CF-E0D6-4D61-B145-A783DABF83EA}" dt="2024-01-01T15:52:05.898" v="3855" actId="207"/>
          <ac:spMkLst>
            <pc:docMk/>
            <pc:sldMk cId="4255027324" sldId="257"/>
            <ac:spMk id="8" creationId="{00000000-0000-0000-0000-000000000000}"/>
          </ac:spMkLst>
        </pc:spChg>
        <pc:picChg chg="add mod">
          <ac:chgData name="Alexandre Martineau" userId="0e52fe9a95d9dc40" providerId="LiveId" clId="{D993C9CF-E0D6-4D61-B145-A783DABF83EA}" dt="2024-01-01T15:53:57.904" v="3876" actId="1076"/>
          <ac:picMkLst>
            <pc:docMk/>
            <pc:sldMk cId="4255027324" sldId="257"/>
            <ac:picMk id="2" creationId="{722CA3AD-9D60-54EC-96B9-3D5A901462BD}"/>
          </ac:picMkLst>
        </pc:picChg>
        <pc:picChg chg="mod">
          <ac:chgData name="Alexandre Martineau" userId="0e52fe9a95d9dc40" providerId="LiveId" clId="{D993C9CF-E0D6-4D61-B145-A783DABF83EA}" dt="2024-01-01T15:52:05.898" v="3855" actId="207"/>
          <ac:picMkLst>
            <pc:docMk/>
            <pc:sldMk cId="4255027324" sldId="257"/>
            <ac:picMk id="7" creationId="{00000000-0000-0000-0000-000000000000}"/>
          </ac:picMkLst>
        </pc:picChg>
        <pc:picChg chg="del">
          <ac:chgData name="Alexandre Martineau" userId="0e52fe9a95d9dc40" providerId="LiveId" clId="{D993C9CF-E0D6-4D61-B145-A783DABF83EA}" dt="2024-01-01T12:54:19.459" v="4" actId="478"/>
          <ac:picMkLst>
            <pc:docMk/>
            <pc:sldMk cId="4255027324" sldId="257"/>
            <ac:picMk id="1026" creationId="{00000000-0000-0000-0000-000000000000}"/>
          </ac:picMkLst>
        </pc:picChg>
      </pc:sldChg>
      <pc:sldChg chg="modSp add del mod">
        <pc:chgData name="Alexandre Martineau" userId="0e52fe9a95d9dc40" providerId="LiveId" clId="{D993C9CF-E0D6-4D61-B145-A783DABF83EA}" dt="2024-01-01T15:30:47.603" v="2896" actId="47"/>
        <pc:sldMkLst>
          <pc:docMk/>
          <pc:sldMk cId="4252278767" sldId="258"/>
        </pc:sldMkLst>
        <pc:spChg chg="mod">
          <ac:chgData name="Alexandre Martineau" userId="0e52fe9a95d9dc40" providerId="LiveId" clId="{D993C9CF-E0D6-4D61-B145-A783DABF83EA}" dt="2024-01-01T13:41:01.423" v="1020" actId="27636"/>
          <ac:spMkLst>
            <pc:docMk/>
            <pc:sldMk cId="4252278767" sldId="258"/>
            <ac:spMk id="2" creationId="{00000000-0000-0000-0000-000000000000}"/>
          </ac:spMkLst>
        </pc:spChg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1367989359" sldId="259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2195659078" sldId="260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2132050850" sldId="262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670141264" sldId="263"/>
        </pc:sldMkLst>
      </pc:sldChg>
      <pc:sldChg chg="modSp add del mod">
        <pc:chgData name="Alexandre Martineau" userId="0e52fe9a95d9dc40" providerId="LiveId" clId="{D993C9CF-E0D6-4D61-B145-A783DABF83EA}" dt="2024-01-01T15:30:47.603" v="2896" actId="47"/>
        <pc:sldMkLst>
          <pc:docMk/>
          <pc:sldMk cId="667410997" sldId="264"/>
        </pc:sldMkLst>
        <pc:spChg chg="mod">
          <ac:chgData name="Alexandre Martineau" userId="0e52fe9a95d9dc40" providerId="LiveId" clId="{D993C9CF-E0D6-4D61-B145-A783DABF83EA}" dt="2024-01-01T13:40:48.551" v="1016" actId="27636"/>
          <ac:spMkLst>
            <pc:docMk/>
            <pc:sldMk cId="667410997" sldId="264"/>
            <ac:spMk id="7" creationId="{00000000-0000-0000-0000-000000000000}"/>
          </ac:spMkLst>
        </pc:spChg>
        <pc:spChg chg="mod">
          <ac:chgData name="Alexandre Martineau" userId="0e52fe9a95d9dc40" providerId="LiveId" clId="{D993C9CF-E0D6-4D61-B145-A783DABF83EA}" dt="2024-01-01T13:40:48.548" v="1015" actId="27636"/>
          <ac:spMkLst>
            <pc:docMk/>
            <pc:sldMk cId="667410997" sldId="264"/>
            <ac:spMk id="8" creationId="{00000000-0000-0000-0000-000000000000}"/>
          </ac:spMkLst>
        </pc:spChg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4060630613" sldId="265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2629758810" sldId="266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2199997387" sldId="267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366117925" sldId="268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3852419869" sldId="269"/>
        </pc:sldMkLst>
      </pc:sldChg>
      <pc:sldChg chg="add del">
        <pc:chgData name="Alexandre Martineau" userId="0e52fe9a95d9dc40" providerId="LiveId" clId="{D993C9CF-E0D6-4D61-B145-A783DABF83EA}" dt="2024-01-01T15:30:47.603" v="2896" actId="47"/>
        <pc:sldMkLst>
          <pc:docMk/>
          <pc:sldMk cId="1775820168" sldId="270"/>
        </pc:sldMkLst>
      </pc:sldChg>
      <pc:sldChg chg="addSp delSp modSp new mod">
        <pc:chgData name="Alexandre Martineau" userId="0e52fe9a95d9dc40" providerId="LiveId" clId="{D993C9CF-E0D6-4D61-B145-A783DABF83EA}" dt="2024-01-01T15:59:23.984" v="4034" actId="20577"/>
        <pc:sldMkLst>
          <pc:docMk/>
          <pc:sldMk cId="1369798823" sldId="271"/>
        </pc:sldMkLst>
        <pc:spChg chg="mod">
          <ac:chgData name="Alexandre Martineau" userId="0e52fe9a95d9dc40" providerId="LiveId" clId="{D993C9CF-E0D6-4D61-B145-A783DABF83EA}" dt="2024-01-01T15:52:15.056" v="3856" actId="207"/>
          <ac:spMkLst>
            <pc:docMk/>
            <pc:sldMk cId="1369798823" sldId="271"/>
            <ac:spMk id="2" creationId="{A6E3FDFD-4B84-B82E-4D8C-C8FBD01FBCAC}"/>
          </ac:spMkLst>
        </pc:spChg>
        <pc:spChg chg="mod">
          <ac:chgData name="Alexandre Martineau" userId="0e52fe9a95d9dc40" providerId="LiveId" clId="{D993C9CF-E0D6-4D61-B145-A783DABF83EA}" dt="2024-01-01T15:53:22.184" v="3871" actId="27636"/>
          <ac:spMkLst>
            <pc:docMk/>
            <pc:sldMk cId="1369798823" sldId="271"/>
            <ac:spMk id="3" creationId="{500314A4-CDDA-4CC0-2C85-9CF4BB4A274B}"/>
          </ac:spMkLst>
        </pc:spChg>
        <pc:spChg chg="add mod">
          <ac:chgData name="Alexandre Martineau" userId="0e52fe9a95d9dc40" providerId="LiveId" clId="{D993C9CF-E0D6-4D61-B145-A783DABF83EA}" dt="2024-01-01T15:52:15.056" v="3856" actId="207"/>
          <ac:spMkLst>
            <pc:docMk/>
            <pc:sldMk cId="1369798823" sldId="271"/>
            <ac:spMk id="4" creationId="{832B394B-43F6-5A84-CCBF-BEC8EDCE246A}"/>
          </ac:spMkLst>
        </pc:spChg>
        <pc:spChg chg="add mod">
          <ac:chgData name="Alexandre Martineau" userId="0e52fe9a95d9dc40" providerId="LiveId" clId="{D993C9CF-E0D6-4D61-B145-A783DABF83EA}" dt="2024-01-01T15:52:15.056" v="3856" actId="207"/>
          <ac:spMkLst>
            <pc:docMk/>
            <pc:sldMk cId="1369798823" sldId="271"/>
            <ac:spMk id="5" creationId="{80387F1D-4548-9518-D73F-0486B66DC1A3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369798823" sldId="271"/>
            <ac:spMk id="6" creationId="{C2AB523B-CB2D-D5E7-11C4-7B1715169363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369798823" sldId="271"/>
            <ac:spMk id="7" creationId="{8420639B-194F-4846-0A88-49F735779096}"/>
          </ac:spMkLst>
        </pc:spChg>
        <pc:spChg chg="del mod">
          <ac:chgData name="Alexandre Martineau" userId="0e52fe9a95d9dc40" providerId="LiveId" clId="{D993C9CF-E0D6-4D61-B145-A783DABF83EA}" dt="2024-01-01T15:58:47.676" v="4027" actId="478"/>
          <ac:spMkLst>
            <pc:docMk/>
            <pc:sldMk cId="1369798823" sldId="271"/>
            <ac:spMk id="8" creationId="{6CA90DC9-FE59-2E9B-3F1F-F0A5E26EA5C8}"/>
          </ac:spMkLst>
        </pc:spChg>
        <pc:spChg chg="add mod">
          <ac:chgData name="Alexandre Martineau" userId="0e52fe9a95d9dc40" providerId="LiveId" clId="{D993C9CF-E0D6-4D61-B145-A783DABF83EA}" dt="2024-01-01T15:59:23.984" v="4034" actId="20577"/>
          <ac:spMkLst>
            <pc:docMk/>
            <pc:sldMk cId="1369798823" sldId="271"/>
            <ac:spMk id="9" creationId="{70B33BAA-BF67-2B14-E679-783B89489C00}"/>
          </ac:spMkLst>
        </pc:spChg>
      </pc:sldChg>
      <pc:sldChg chg="addSp delSp modSp new mod">
        <pc:chgData name="Alexandre Martineau" userId="0e52fe9a95d9dc40" providerId="LiveId" clId="{D993C9CF-E0D6-4D61-B145-A783DABF83EA}" dt="2024-01-01T15:58:28.007" v="4021" actId="478"/>
        <pc:sldMkLst>
          <pc:docMk/>
          <pc:sldMk cId="2226620774" sldId="272"/>
        </pc:sldMkLst>
        <pc:spChg chg="mod">
          <ac:chgData name="Alexandre Martineau" userId="0e52fe9a95d9dc40" providerId="LiveId" clId="{D993C9CF-E0D6-4D61-B145-A783DABF83EA}" dt="2024-01-01T15:52:19.310" v="3858" actId="207"/>
          <ac:spMkLst>
            <pc:docMk/>
            <pc:sldMk cId="2226620774" sldId="272"/>
            <ac:spMk id="2" creationId="{02CA03A9-038D-6494-DFC4-C12456F92B9D}"/>
          </ac:spMkLst>
        </pc:spChg>
        <pc:spChg chg="del mod">
          <ac:chgData name="Alexandre Martineau" userId="0e52fe9a95d9dc40" providerId="LiveId" clId="{D993C9CF-E0D6-4D61-B145-A783DABF83EA}" dt="2024-01-01T13:40:32.236" v="999" actId="478"/>
          <ac:spMkLst>
            <pc:docMk/>
            <pc:sldMk cId="2226620774" sldId="272"/>
            <ac:spMk id="3" creationId="{B9BA5FCB-9BAD-6DE7-329B-7021DCE243D8}"/>
          </ac:spMkLst>
        </pc:spChg>
        <pc:spChg chg="add mod">
          <ac:chgData name="Alexandre Martineau" userId="0e52fe9a95d9dc40" providerId="LiveId" clId="{D993C9CF-E0D6-4D61-B145-A783DABF83EA}" dt="2024-01-01T15:54:57.710" v="3900" actId="27636"/>
          <ac:spMkLst>
            <pc:docMk/>
            <pc:sldMk cId="2226620774" sldId="272"/>
            <ac:spMk id="4" creationId="{97E805DA-ADD5-6861-61F6-F42F47A0A16E}"/>
          </ac:spMkLst>
        </pc:spChg>
        <pc:spChg chg="add del mod">
          <ac:chgData name="Alexandre Martineau" userId="0e52fe9a95d9dc40" providerId="LiveId" clId="{D993C9CF-E0D6-4D61-B145-A783DABF83EA}" dt="2024-01-01T13:11:31.195" v="453" actId="21"/>
          <ac:spMkLst>
            <pc:docMk/>
            <pc:sldMk cId="2226620774" sldId="272"/>
            <ac:spMk id="5" creationId="{7450C512-5C84-BDD8-C5D0-4B62CE965FDE}"/>
          </ac:spMkLst>
        </pc:spChg>
        <pc:spChg chg="add mod">
          <ac:chgData name="Alexandre Martineau" userId="0e52fe9a95d9dc40" providerId="LiveId" clId="{D993C9CF-E0D6-4D61-B145-A783DABF83EA}" dt="2024-01-01T15:52:19.310" v="3858" actId="207"/>
          <ac:spMkLst>
            <pc:docMk/>
            <pc:sldMk cId="2226620774" sldId="272"/>
            <ac:spMk id="6" creationId="{DC09E64E-FD4B-87EE-77E7-ED6704B0F832}"/>
          </ac:spMkLst>
        </pc:spChg>
        <pc:spChg chg="add del mod">
          <ac:chgData name="Alexandre Martineau" userId="0e52fe9a95d9dc40" providerId="LiveId" clId="{D993C9CF-E0D6-4D61-B145-A783DABF83EA}" dt="2024-01-01T13:40:33.981" v="1000" actId="478"/>
          <ac:spMkLst>
            <pc:docMk/>
            <pc:sldMk cId="2226620774" sldId="272"/>
            <ac:spMk id="8" creationId="{8ECE6668-BE0B-4047-94E1-FCC34C6325B8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26620774" sldId="272"/>
            <ac:spMk id="9" creationId="{95C55B81-84C6-E27F-2F34-C4A472826C8E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26620774" sldId="272"/>
            <ac:spMk id="10" creationId="{D9AFBDE5-8D26-4ED4-DAD9-F4E0F94FA8C7}"/>
          </ac:spMkLst>
        </pc:spChg>
        <pc:spChg chg="del mod">
          <ac:chgData name="Alexandre Martineau" userId="0e52fe9a95d9dc40" providerId="LiveId" clId="{D993C9CF-E0D6-4D61-B145-A783DABF83EA}" dt="2024-01-01T15:58:28.007" v="4021" actId="478"/>
          <ac:spMkLst>
            <pc:docMk/>
            <pc:sldMk cId="2226620774" sldId="272"/>
            <ac:spMk id="11" creationId="{D4C85EEB-9B39-3AA6-0CEC-98752592C0CB}"/>
          </ac:spMkLst>
        </pc:spChg>
        <pc:spChg chg="add mod">
          <ac:chgData name="Alexandre Martineau" userId="0e52fe9a95d9dc40" providerId="LiveId" clId="{D993C9CF-E0D6-4D61-B145-A783DABF83EA}" dt="2024-01-01T15:58:26.180" v="4020" actId="20577"/>
          <ac:spMkLst>
            <pc:docMk/>
            <pc:sldMk cId="2226620774" sldId="272"/>
            <ac:spMk id="12" creationId="{20B6E175-404B-B3C0-1F86-826F0B00F661}"/>
          </ac:spMkLst>
        </pc:spChg>
      </pc:sldChg>
      <pc:sldChg chg="addSp delSp modSp new mod ord">
        <pc:chgData name="Alexandre Martineau" userId="0e52fe9a95d9dc40" providerId="LiveId" clId="{D993C9CF-E0D6-4D61-B145-A783DABF83EA}" dt="2024-01-01T15:58:41.841" v="4026" actId="14100"/>
        <pc:sldMkLst>
          <pc:docMk/>
          <pc:sldMk cId="2206583731" sldId="273"/>
        </pc:sldMkLst>
        <pc:spChg chg="mod">
          <ac:chgData name="Alexandre Martineau" userId="0e52fe9a95d9dc40" providerId="LiveId" clId="{D993C9CF-E0D6-4D61-B145-A783DABF83EA}" dt="2024-01-01T15:52:17.172" v="3857" actId="207"/>
          <ac:spMkLst>
            <pc:docMk/>
            <pc:sldMk cId="2206583731" sldId="273"/>
            <ac:spMk id="2" creationId="{0495C020-8161-CDF4-B883-32E8B9810E45}"/>
          </ac:spMkLst>
        </pc:spChg>
        <pc:spChg chg="del mod">
          <ac:chgData name="Alexandre Martineau" userId="0e52fe9a95d9dc40" providerId="LiveId" clId="{D993C9CF-E0D6-4D61-B145-A783DABF83EA}" dt="2024-01-01T13:13:34.485" v="535" actId="478"/>
          <ac:spMkLst>
            <pc:docMk/>
            <pc:sldMk cId="2206583731" sldId="273"/>
            <ac:spMk id="3" creationId="{1BE3E6E3-2EAE-2FF7-E59A-80F32444EB6D}"/>
          </ac:spMkLst>
        </pc:spChg>
        <pc:spChg chg="add mod">
          <ac:chgData name="Alexandre Martineau" userId="0e52fe9a95d9dc40" providerId="LiveId" clId="{D993C9CF-E0D6-4D61-B145-A783DABF83EA}" dt="2024-01-01T15:52:17.172" v="3857" actId="207"/>
          <ac:spMkLst>
            <pc:docMk/>
            <pc:sldMk cId="2206583731" sldId="273"/>
            <ac:spMk id="4" creationId="{A6FF8D9E-7F6C-8380-D804-271B79C4FB8B}"/>
          </ac:spMkLst>
        </pc:spChg>
        <pc:spChg chg="add mod ord">
          <ac:chgData name="Alexandre Martineau" userId="0e52fe9a95d9dc40" providerId="LiveId" clId="{D993C9CF-E0D6-4D61-B145-A783DABF83EA}" dt="2024-01-01T15:52:17.172" v="3857" actId="207"/>
          <ac:spMkLst>
            <pc:docMk/>
            <pc:sldMk cId="2206583731" sldId="273"/>
            <ac:spMk id="5" creationId="{A3E8D7C6-B1D5-EF38-BA20-A558BFC04705}"/>
          </ac:spMkLst>
        </pc:spChg>
        <pc:spChg chg="add mod">
          <ac:chgData name="Alexandre Martineau" userId="0e52fe9a95d9dc40" providerId="LiveId" clId="{D993C9CF-E0D6-4D61-B145-A783DABF83EA}" dt="2024-01-01T15:52:17.172" v="3857" actId="207"/>
          <ac:spMkLst>
            <pc:docMk/>
            <pc:sldMk cId="2206583731" sldId="273"/>
            <ac:spMk id="6" creationId="{FBCCFBFF-94E9-2E62-0592-048A05FA8FDD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06583731" sldId="273"/>
            <ac:spMk id="7" creationId="{476C0674-9F92-F402-D700-A7DA1555C4E1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06583731" sldId="273"/>
            <ac:spMk id="8" creationId="{72A28046-6D0C-262C-D04B-72C9FBAF6FF9}"/>
          </ac:spMkLst>
        </pc:spChg>
        <pc:spChg chg="del mod">
          <ac:chgData name="Alexandre Martineau" userId="0e52fe9a95d9dc40" providerId="LiveId" clId="{D993C9CF-E0D6-4D61-B145-A783DABF83EA}" dt="2024-01-01T15:58:34.342" v="4023" actId="478"/>
          <ac:spMkLst>
            <pc:docMk/>
            <pc:sldMk cId="2206583731" sldId="273"/>
            <ac:spMk id="9" creationId="{C1AFBCCB-298B-2587-071D-918AB6052B43}"/>
          </ac:spMkLst>
        </pc:spChg>
        <pc:spChg chg="add del mod">
          <ac:chgData name="Alexandre Martineau" userId="0e52fe9a95d9dc40" providerId="LiveId" clId="{D993C9CF-E0D6-4D61-B145-A783DABF83EA}" dt="2024-01-01T15:56:16.453" v="3976"/>
          <ac:spMkLst>
            <pc:docMk/>
            <pc:sldMk cId="2206583731" sldId="273"/>
            <ac:spMk id="10" creationId="{12C40B34-D0E4-F220-443B-095E73B722C1}"/>
          </ac:spMkLst>
        </pc:spChg>
        <pc:spChg chg="add del mod">
          <ac:chgData name="Alexandre Martineau" userId="0e52fe9a95d9dc40" providerId="LiveId" clId="{D993C9CF-E0D6-4D61-B145-A783DABF83EA}" dt="2024-01-01T15:56:25.225" v="3980"/>
          <ac:spMkLst>
            <pc:docMk/>
            <pc:sldMk cId="2206583731" sldId="273"/>
            <ac:spMk id="11" creationId="{A5CA72F3-B219-03B2-AA58-13BB507151A9}"/>
          </ac:spMkLst>
        </pc:spChg>
        <pc:spChg chg="add mod">
          <ac:chgData name="Alexandre Martineau" userId="0e52fe9a95d9dc40" providerId="LiveId" clId="{D993C9CF-E0D6-4D61-B145-A783DABF83EA}" dt="2024-01-01T15:58:35.524" v="4025" actId="20577"/>
          <ac:spMkLst>
            <pc:docMk/>
            <pc:sldMk cId="2206583731" sldId="273"/>
            <ac:spMk id="12" creationId="{00C1D0B2-BEBA-F4F9-2A46-4C53D4897FD6}"/>
          </ac:spMkLst>
        </pc:spChg>
        <pc:picChg chg="add del mod">
          <ac:chgData name="Alexandre Martineau" userId="0e52fe9a95d9dc40" providerId="LiveId" clId="{D993C9CF-E0D6-4D61-B145-A783DABF83EA}" dt="2024-01-01T13:17:09.528" v="600" actId="478"/>
          <ac:picMkLst>
            <pc:docMk/>
            <pc:sldMk cId="2206583731" sldId="273"/>
            <ac:picMk id="2050" creationId="{A93584B3-A2C3-958C-A919-AE011B233CCC}"/>
          </ac:picMkLst>
        </pc:picChg>
        <pc:picChg chg="add mod">
          <ac:chgData name="Alexandre Martineau" userId="0e52fe9a95d9dc40" providerId="LiveId" clId="{D993C9CF-E0D6-4D61-B145-A783DABF83EA}" dt="2024-01-01T15:58:41.841" v="4026" actId="14100"/>
          <ac:picMkLst>
            <pc:docMk/>
            <pc:sldMk cId="2206583731" sldId="273"/>
            <ac:picMk id="2052" creationId="{518AD4F6-B0FA-5EF2-35F4-4DE09FC709D1}"/>
          </ac:picMkLst>
        </pc:picChg>
      </pc:sldChg>
      <pc:sldChg chg="addSp delSp modSp new mod">
        <pc:chgData name="Alexandre Martineau" userId="0e52fe9a95d9dc40" providerId="LiveId" clId="{D993C9CF-E0D6-4D61-B145-A783DABF83EA}" dt="2024-01-01T15:58:20.847" v="4017" actId="20577"/>
        <pc:sldMkLst>
          <pc:docMk/>
          <pc:sldMk cId="3447628351" sldId="274"/>
        </pc:sldMkLst>
        <pc:spChg chg="mod">
          <ac:chgData name="Alexandre Martineau" userId="0e52fe9a95d9dc40" providerId="LiveId" clId="{D993C9CF-E0D6-4D61-B145-A783DABF83EA}" dt="2024-01-01T15:52:21.945" v="3859" actId="207"/>
          <ac:spMkLst>
            <pc:docMk/>
            <pc:sldMk cId="3447628351" sldId="274"/>
            <ac:spMk id="2" creationId="{6ABEBCAC-5D8F-D7A2-CD11-A383616B288B}"/>
          </ac:spMkLst>
        </pc:spChg>
        <pc:spChg chg="del">
          <ac:chgData name="Alexandre Martineau" userId="0e52fe9a95d9dc40" providerId="LiveId" clId="{D993C9CF-E0D6-4D61-B145-A783DABF83EA}" dt="2024-01-01T13:33:02.078" v="884" actId="478"/>
          <ac:spMkLst>
            <pc:docMk/>
            <pc:sldMk cId="3447628351" sldId="274"/>
            <ac:spMk id="3" creationId="{8A29E968-6863-FC4C-2657-CFC37A4BAC9B}"/>
          </ac:spMkLst>
        </pc:spChg>
        <pc:spChg chg="add del mod">
          <ac:chgData name="Alexandre Martineau" userId="0e52fe9a95d9dc40" providerId="LiveId" clId="{D993C9CF-E0D6-4D61-B145-A783DABF83EA}" dt="2024-01-01T13:35:41.872" v="946" actId="478"/>
          <ac:spMkLst>
            <pc:docMk/>
            <pc:sldMk cId="3447628351" sldId="274"/>
            <ac:spMk id="4" creationId="{B3CCC714-43B5-48D6-433E-554AFAE8EE41}"/>
          </ac:spMkLst>
        </pc:spChg>
        <pc:spChg chg="add del mod">
          <ac:chgData name="Alexandre Martineau" userId="0e52fe9a95d9dc40" providerId="LiveId" clId="{D993C9CF-E0D6-4D61-B145-A783DABF83EA}" dt="2024-01-01T13:35:43.532" v="947" actId="478"/>
          <ac:spMkLst>
            <pc:docMk/>
            <pc:sldMk cId="3447628351" sldId="274"/>
            <ac:spMk id="6" creationId="{01406237-6372-364B-C1C1-B19852DDAE88}"/>
          </ac:spMkLst>
        </pc:spChg>
        <pc:spChg chg="add mod">
          <ac:chgData name="Alexandre Martineau" userId="0e52fe9a95d9dc40" providerId="LiveId" clId="{D993C9CF-E0D6-4D61-B145-A783DABF83EA}" dt="2024-01-01T15:52:21.945" v="3859" actId="207"/>
          <ac:spMkLst>
            <pc:docMk/>
            <pc:sldMk cId="3447628351" sldId="274"/>
            <ac:spMk id="7" creationId="{7E3D65E4-FFC9-8E39-5C30-ADDFE52F0298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447628351" sldId="274"/>
            <ac:spMk id="8" creationId="{6344CDA9-36DA-9F53-6826-D7E478455033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447628351" sldId="274"/>
            <ac:spMk id="9" creationId="{D7489FAA-8C87-A925-62AB-58CA79C2E826}"/>
          </ac:spMkLst>
        </pc:spChg>
        <pc:spChg chg="del mod">
          <ac:chgData name="Alexandre Martineau" userId="0e52fe9a95d9dc40" providerId="LiveId" clId="{D993C9CF-E0D6-4D61-B145-A783DABF83EA}" dt="2024-01-01T15:58:19.701" v="4015" actId="478"/>
          <ac:spMkLst>
            <pc:docMk/>
            <pc:sldMk cId="3447628351" sldId="274"/>
            <ac:spMk id="10" creationId="{87869620-2719-ADFC-53AC-95CEBD471AEC}"/>
          </ac:spMkLst>
        </pc:spChg>
        <pc:spChg chg="add mod">
          <ac:chgData name="Alexandre Martineau" userId="0e52fe9a95d9dc40" providerId="LiveId" clId="{D993C9CF-E0D6-4D61-B145-A783DABF83EA}" dt="2024-01-01T15:58:20.847" v="4017" actId="20577"/>
          <ac:spMkLst>
            <pc:docMk/>
            <pc:sldMk cId="3447628351" sldId="274"/>
            <ac:spMk id="11" creationId="{7698FBF0-786D-313A-57E3-F72027076238}"/>
          </ac:spMkLst>
        </pc:spChg>
        <pc:picChg chg="add del mod">
          <ac:chgData name="Alexandre Martineau" userId="0e52fe9a95d9dc40" providerId="LiveId" clId="{D993C9CF-E0D6-4D61-B145-A783DABF83EA}" dt="2024-01-01T13:31:57.329" v="880" actId="478"/>
          <ac:picMkLst>
            <pc:docMk/>
            <pc:sldMk cId="3447628351" sldId="274"/>
            <ac:picMk id="3074" creationId="{C369B290-ED65-D5D9-9B90-C4A7A9FA4EEB}"/>
          </ac:picMkLst>
        </pc:picChg>
        <pc:picChg chg="add del mod">
          <ac:chgData name="Alexandre Martineau" userId="0e52fe9a95d9dc40" providerId="LiveId" clId="{D993C9CF-E0D6-4D61-B145-A783DABF83EA}" dt="2024-01-01T13:34:10.486" v="900" actId="478"/>
          <ac:picMkLst>
            <pc:docMk/>
            <pc:sldMk cId="3447628351" sldId="274"/>
            <ac:picMk id="3076" creationId="{740D4A15-5E27-1667-23EF-3A9CD3F99B79}"/>
          </ac:picMkLst>
        </pc:picChg>
        <pc:picChg chg="add del mod">
          <ac:chgData name="Alexandre Martineau" userId="0e52fe9a95d9dc40" providerId="LiveId" clId="{D993C9CF-E0D6-4D61-B145-A783DABF83EA}" dt="2024-01-01T13:34:20.134" v="904" actId="478"/>
          <ac:picMkLst>
            <pc:docMk/>
            <pc:sldMk cId="3447628351" sldId="274"/>
            <ac:picMk id="3078" creationId="{9C7D98A5-BCAB-BD64-246E-9AFCC99C9E2B}"/>
          </ac:picMkLst>
        </pc:picChg>
        <pc:picChg chg="add mod">
          <ac:chgData name="Alexandre Martineau" userId="0e52fe9a95d9dc40" providerId="LiveId" clId="{D993C9CF-E0D6-4D61-B145-A783DABF83EA}" dt="2024-01-01T15:52:21.945" v="3859" actId="207"/>
          <ac:picMkLst>
            <pc:docMk/>
            <pc:sldMk cId="3447628351" sldId="274"/>
            <ac:picMk id="3080" creationId="{C00EF15A-D132-5FE8-7798-F1ECC85EBC3B}"/>
          </ac:picMkLst>
        </pc:picChg>
        <pc:picChg chg="add mod">
          <ac:chgData name="Alexandre Martineau" userId="0e52fe9a95d9dc40" providerId="LiveId" clId="{D993C9CF-E0D6-4D61-B145-A783DABF83EA}" dt="2024-01-01T15:52:21.945" v="3859" actId="207"/>
          <ac:picMkLst>
            <pc:docMk/>
            <pc:sldMk cId="3447628351" sldId="274"/>
            <ac:picMk id="3082" creationId="{4B0E899A-5D7C-6154-97C8-F76E3A7896FE}"/>
          </ac:picMkLst>
        </pc:picChg>
      </pc:sldChg>
      <pc:sldChg chg="addSp delSp modSp new add del mod">
        <pc:chgData name="Alexandre Martineau" userId="0e52fe9a95d9dc40" providerId="LiveId" clId="{D993C9CF-E0D6-4D61-B145-A783DABF83EA}" dt="2024-01-01T15:58:11.083" v="4013" actId="20577"/>
        <pc:sldMkLst>
          <pc:docMk/>
          <pc:sldMk cId="1772361162" sldId="275"/>
        </pc:sldMkLst>
        <pc:spChg chg="del mod">
          <ac:chgData name="Alexandre Martineau" userId="0e52fe9a95d9dc40" providerId="LiveId" clId="{D993C9CF-E0D6-4D61-B145-A783DABF83EA}" dt="2024-01-01T14:29:18.986" v="1730" actId="478"/>
          <ac:spMkLst>
            <pc:docMk/>
            <pc:sldMk cId="1772361162" sldId="275"/>
            <ac:spMk id="2" creationId="{926C870B-8E82-2928-1DB8-6A84C8BA134A}"/>
          </ac:spMkLst>
        </pc:spChg>
        <pc:spChg chg="add del mod">
          <ac:chgData name="Alexandre Martineau" userId="0e52fe9a95d9dc40" providerId="LiveId" clId="{D993C9CF-E0D6-4D61-B145-A783DABF83EA}" dt="2024-01-01T14:29:17.979" v="1729" actId="478"/>
          <ac:spMkLst>
            <pc:docMk/>
            <pc:sldMk cId="1772361162" sldId="275"/>
            <ac:spMk id="3" creationId="{4C2CE7FE-B4D5-1AFD-9828-7CD5588F51A0}"/>
          </ac:spMkLst>
        </pc:spChg>
        <pc:spChg chg="add mod">
          <ac:chgData name="Alexandre Martineau" userId="0e52fe9a95d9dc40" providerId="LiveId" clId="{D993C9CF-E0D6-4D61-B145-A783DABF83EA}" dt="2024-01-01T15:55:40.355" v="3958" actId="1035"/>
          <ac:spMkLst>
            <pc:docMk/>
            <pc:sldMk cId="1772361162" sldId="275"/>
            <ac:spMk id="5" creationId="{B2C16609-E803-83B6-248B-4956238DF601}"/>
          </ac:spMkLst>
        </pc:spChg>
        <pc:spChg chg="add mod">
          <ac:chgData name="Alexandre Martineau" userId="0e52fe9a95d9dc40" providerId="LiveId" clId="{D993C9CF-E0D6-4D61-B145-A783DABF83EA}" dt="2024-01-01T15:52:25.392" v="3860" actId="207"/>
          <ac:spMkLst>
            <pc:docMk/>
            <pc:sldMk cId="1772361162" sldId="275"/>
            <ac:spMk id="6" creationId="{4292F30F-C981-AF88-7EF8-DD7E097EDF3D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772361162" sldId="275"/>
            <ac:spMk id="10" creationId="{6D24753A-CE98-8317-C80A-111EF496083A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772361162" sldId="275"/>
            <ac:spMk id="11" creationId="{4D85B0EE-B90F-16B7-9070-7AC30CD4554E}"/>
          </ac:spMkLst>
        </pc:spChg>
        <pc:spChg chg="del mod">
          <ac:chgData name="Alexandre Martineau" userId="0e52fe9a95d9dc40" providerId="LiveId" clId="{D993C9CF-E0D6-4D61-B145-A783DABF83EA}" dt="2024-01-01T15:58:09.454" v="4011" actId="478"/>
          <ac:spMkLst>
            <pc:docMk/>
            <pc:sldMk cId="1772361162" sldId="275"/>
            <ac:spMk id="12" creationId="{C333914A-820F-70DF-B977-0214DE29FDF2}"/>
          </ac:spMkLst>
        </pc:spChg>
        <pc:spChg chg="add mod">
          <ac:chgData name="Alexandre Martineau" userId="0e52fe9a95d9dc40" providerId="LiveId" clId="{D993C9CF-E0D6-4D61-B145-A783DABF83EA}" dt="2024-01-01T15:58:11.083" v="4013" actId="20577"/>
          <ac:spMkLst>
            <pc:docMk/>
            <pc:sldMk cId="1772361162" sldId="275"/>
            <ac:spMk id="13" creationId="{6DAF91E0-9D92-9C6A-0319-7698DA21F958}"/>
          </ac:spMkLst>
        </pc:spChg>
        <pc:graphicFrameChg chg="add del mod">
          <ac:chgData name="Alexandre Martineau" userId="0e52fe9a95d9dc40" providerId="LiveId" clId="{D993C9CF-E0D6-4D61-B145-A783DABF83EA}" dt="2024-01-01T14:29:15.932" v="1728"/>
          <ac:graphicFrameMkLst>
            <pc:docMk/>
            <pc:sldMk cId="1772361162" sldId="275"/>
            <ac:graphicFrameMk id="4" creationId="{674F5539-C017-CB0E-3EA4-E2F2F8A9BE4B}"/>
          </ac:graphicFrameMkLst>
        </pc:graphicFrameChg>
        <pc:graphicFrameChg chg="add mod modGraphic">
          <ac:chgData name="Alexandre Martineau" userId="0e52fe9a95d9dc40" providerId="LiveId" clId="{D993C9CF-E0D6-4D61-B145-A783DABF83EA}" dt="2024-01-01T15:55:24.462" v="3913" actId="1076"/>
          <ac:graphicFrameMkLst>
            <pc:docMk/>
            <pc:sldMk cId="1772361162" sldId="275"/>
            <ac:graphicFrameMk id="7" creationId="{84B92420-481A-0ED2-A0B6-776472C89706}"/>
          </ac:graphicFrameMkLst>
        </pc:graphicFrameChg>
        <pc:picChg chg="add mod">
          <ac:chgData name="Alexandre Martineau" userId="0e52fe9a95d9dc40" providerId="LiveId" clId="{D993C9CF-E0D6-4D61-B145-A783DABF83EA}" dt="2024-01-01T14:40:03.060" v="2064" actId="571"/>
          <ac:picMkLst>
            <pc:docMk/>
            <pc:sldMk cId="1772361162" sldId="275"/>
            <ac:picMk id="8" creationId="{C01CDE8E-5599-260B-9FF9-8495368C3877}"/>
          </ac:picMkLst>
        </pc:picChg>
        <pc:picChg chg="add mod">
          <ac:chgData name="Alexandre Martineau" userId="0e52fe9a95d9dc40" providerId="LiveId" clId="{D993C9CF-E0D6-4D61-B145-A783DABF83EA}" dt="2024-01-01T14:40:03.060" v="2064" actId="571"/>
          <ac:picMkLst>
            <pc:docMk/>
            <pc:sldMk cId="1772361162" sldId="275"/>
            <ac:picMk id="9" creationId="{36DA924F-C68B-0825-0D91-E66D5F75C06A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098" creationId="{9C8A91F5-41BC-B84B-F045-2B05B99B3AFB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00" creationId="{CEB4EFA9-F80D-E73E-6C24-B41A909A7605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02" creationId="{1A52E034-9CC9-3157-553C-C0F58857E5F6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04" creationId="{816BCE4E-B931-FE21-3787-867D87E2D7D6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06" creationId="{13993A4E-4993-5D5A-16D6-88F9B4B24E70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08" creationId="{9E5C405F-34A2-5884-C2A9-6611296E917F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10" creationId="{D618BBCA-EF94-7690-089E-1D361D62647A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12" creationId="{47024913-FD50-1910-8FBA-435659FA5438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14" creationId="{109439C3-E224-D977-0E3E-FAE0AAAEB2E4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16" creationId="{CFD25663-807D-60F5-87E9-4728961E566C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18" creationId="{28EA2F7B-BA5E-E509-5954-12E356622F8C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20" creationId="{D425BA93-0334-133B-1BF8-FB13D56F17B1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22" creationId="{D2F28D14-D50F-2B7B-D15F-55F89655E92D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24" creationId="{BA069D74-E5E9-72A2-DE85-79B354A59E1B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26" creationId="{B86DE637-5A0A-9FEC-D233-2A0B981141F6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28" creationId="{D86F4D62-C78C-8FDF-A71D-A3CF8A674204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30" creationId="{AFFCE9CA-0E65-2530-26E5-45E248F183AC}"/>
          </ac:picMkLst>
        </pc:picChg>
        <pc:picChg chg="add mod">
          <ac:chgData name="Alexandre Martineau" userId="0e52fe9a95d9dc40" providerId="LiveId" clId="{D993C9CF-E0D6-4D61-B145-A783DABF83EA}" dt="2024-01-01T15:55:40.355" v="3958" actId="1035"/>
          <ac:picMkLst>
            <pc:docMk/>
            <pc:sldMk cId="1772361162" sldId="275"/>
            <ac:picMk id="4132" creationId="{F68118E5-FAC2-4F28-6984-414A8B531A01}"/>
          </ac:picMkLst>
        </pc:picChg>
      </pc:sldChg>
      <pc:sldChg chg="addSp delSp modSp new add del mod">
        <pc:chgData name="Alexandre Martineau" userId="0e52fe9a95d9dc40" providerId="LiveId" clId="{D993C9CF-E0D6-4D61-B145-A783DABF83EA}" dt="2024-01-01T15:59:30.326" v="4037" actId="14100"/>
        <pc:sldMkLst>
          <pc:docMk/>
          <pc:sldMk cId="1191932503" sldId="276"/>
        </pc:sldMkLst>
        <pc:spChg chg="del mod">
          <ac:chgData name="Alexandre Martineau" userId="0e52fe9a95d9dc40" providerId="LiveId" clId="{D993C9CF-E0D6-4D61-B145-A783DABF83EA}" dt="2024-01-01T14:47:04.637" v="2153" actId="478"/>
          <ac:spMkLst>
            <pc:docMk/>
            <pc:sldMk cId="1191932503" sldId="276"/>
            <ac:spMk id="2" creationId="{D774770F-DE08-82F8-2C29-CF225BD91D04}"/>
          </ac:spMkLst>
        </pc:spChg>
        <pc:spChg chg="del mod">
          <ac:chgData name="Alexandre Martineau" userId="0e52fe9a95d9dc40" providerId="LiveId" clId="{D993C9CF-E0D6-4D61-B145-A783DABF83EA}" dt="2024-01-01T14:47:03.820" v="2152" actId="478"/>
          <ac:spMkLst>
            <pc:docMk/>
            <pc:sldMk cId="1191932503" sldId="276"/>
            <ac:spMk id="3" creationId="{9E0B7121-5688-3F9C-2CCB-A1A195E46B3F}"/>
          </ac:spMkLst>
        </pc:spChg>
        <pc:spChg chg="add mod">
          <ac:chgData name="Alexandre Martineau" userId="0e52fe9a95d9dc40" providerId="LiveId" clId="{D993C9CF-E0D6-4D61-B145-A783DABF83EA}" dt="2024-01-01T15:52:27.993" v="3861" actId="207"/>
          <ac:spMkLst>
            <pc:docMk/>
            <pc:sldMk cId="1191932503" sldId="276"/>
            <ac:spMk id="4" creationId="{AA42CE20-76F0-CBB6-CD78-D4977EF8AB38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191932503" sldId="276"/>
            <ac:spMk id="5" creationId="{5AA9F65F-DE2F-0F27-7C5F-A868F01ED8FD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191932503" sldId="276"/>
            <ac:spMk id="6" creationId="{1C9471AD-D90B-0AFE-3DAF-4AFD9796A596}"/>
          </ac:spMkLst>
        </pc:spChg>
        <pc:spChg chg="del mod">
          <ac:chgData name="Alexandre Martineau" userId="0e52fe9a95d9dc40" providerId="LiveId" clId="{D993C9CF-E0D6-4D61-B145-A783DABF83EA}" dt="2024-01-01T15:58:00.318" v="4005" actId="478"/>
          <ac:spMkLst>
            <pc:docMk/>
            <pc:sldMk cId="1191932503" sldId="276"/>
            <ac:spMk id="7" creationId="{E24E1CA1-949B-D4E9-CD86-BCE098EBC2AD}"/>
          </ac:spMkLst>
        </pc:spChg>
        <pc:spChg chg="add mod">
          <ac:chgData name="Alexandre Martineau" userId="0e52fe9a95d9dc40" providerId="LiveId" clId="{D993C9CF-E0D6-4D61-B145-A783DABF83EA}" dt="2024-01-01T15:58:02.164" v="4009" actId="20577"/>
          <ac:spMkLst>
            <pc:docMk/>
            <pc:sldMk cId="1191932503" sldId="276"/>
            <ac:spMk id="8" creationId="{78414588-155C-378D-0141-7A64018A4D0C}"/>
          </ac:spMkLst>
        </pc:spChg>
        <pc:picChg chg="add del mod">
          <ac:chgData name="Alexandre Martineau" userId="0e52fe9a95d9dc40" providerId="LiveId" clId="{D993C9CF-E0D6-4D61-B145-A783DABF83EA}" dt="2024-01-01T14:49:42.739" v="2224" actId="21"/>
          <ac:picMkLst>
            <pc:docMk/>
            <pc:sldMk cId="1191932503" sldId="276"/>
            <ac:picMk id="5122" creationId="{277A1279-0359-9432-338A-03FD5FDA3ECB}"/>
          </ac:picMkLst>
        </pc:picChg>
        <pc:picChg chg="add mod">
          <ac:chgData name="Alexandre Martineau" userId="0e52fe9a95d9dc40" providerId="LiveId" clId="{D993C9CF-E0D6-4D61-B145-A783DABF83EA}" dt="2024-01-01T15:59:30.326" v="4037" actId="14100"/>
          <ac:picMkLst>
            <pc:docMk/>
            <pc:sldMk cId="1191932503" sldId="276"/>
            <ac:picMk id="5124" creationId="{AEA931B8-D59B-9887-9CF1-DEAD3BE4C055}"/>
          </ac:picMkLst>
        </pc:picChg>
        <pc:picChg chg="add mod">
          <ac:chgData name="Alexandre Martineau" userId="0e52fe9a95d9dc40" providerId="LiveId" clId="{D993C9CF-E0D6-4D61-B145-A783DABF83EA}" dt="2024-01-01T15:59:26.921" v="4036" actId="14100"/>
          <ac:picMkLst>
            <pc:docMk/>
            <pc:sldMk cId="1191932503" sldId="276"/>
            <ac:picMk id="5126" creationId="{600F0F28-ECFF-DC7C-B267-90B6169DC6EF}"/>
          </ac:picMkLst>
        </pc:picChg>
        <pc:picChg chg="add mod">
          <ac:chgData name="Alexandre Martineau" userId="0e52fe9a95d9dc40" providerId="LiveId" clId="{D993C9CF-E0D6-4D61-B145-A783DABF83EA}" dt="2024-01-01T15:52:27.993" v="3861" actId="207"/>
          <ac:picMkLst>
            <pc:docMk/>
            <pc:sldMk cId="1191932503" sldId="276"/>
            <ac:picMk id="5128" creationId="{CE9F03CC-A87F-4B72-2BC9-3F005C82690F}"/>
          </ac:picMkLst>
        </pc:picChg>
        <pc:picChg chg="add mod">
          <ac:chgData name="Alexandre Martineau" userId="0e52fe9a95d9dc40" providerId="LiveId" clId="{D993C9CF-E0D6-4D61-B145-A783DABF83EA}" dt="2024-01-01T15:52:27.993" v="3861" actId="207"/>
          <ac:picMkLst>
            <pc:docMk/>
            <pc:sldMk cId="1191932503" sldId="276"/>
            <ac:picMk id="5130" creationId="{C8E37821-09F5-51F9-05B4-6F56B9FF9D8E}"/>
          </ac:picMkLst>
        </pc:picChg>
        <pc:picChg chg="add del mod">
          <ac:chgData name="Alexandre Martineau" userId="0e52fe9a95d9dc40" providerId="LiveId" clId="{D993C9CF-E0D6-4D61-B145-A783DABF83EA}" dt="2024-01-01T14:50:15.777" v="2235" actId="21"/>
          <ac:picMkLst>
            <pc:docMk/>
            <pc:sldMk cId="1191932503" sldId="276"/>
            <ac:picMk id="5132" creationId="{99F69D35-1273-9757-C720-F1A1122109E4}"/>
          </ac:picMkLst>
        </pc:picChg>
      </pc:sldChg>
      <pc:sldChg chg="addSp delSp modSp new add del mod ord">
        <pc:chgData name="Alexandre Martineau" userId="0e52fe9a95d9dc40" providerId="LiveId" clId="{D993C9CF-E0D6-4D61-B145-A783DABF83EA}" dt="2024-01-01T15:59:52.103" v="4039" actId="14100"/>
        <pc:sldMkLst>
          <pc:docMk/>
          <pc:sldMk cId="3437437573" sldId="277"/>
        </pc:sldMkLst>
        <pc:spChg chg="del mod">
          <ac:chgData name="Alexandre Martineau" userId="0e52fe9a95d9dc40" providerId="LiveId" clId="{D993C9CF-E0D6-4D61-B145-A783DABF83EA}" dt="2024-01-01T14:49:47.350" v="2227" actId="478"/>
          <ac:spMkLst>
            <pc:docMk/>
            <pc:sldMk cId="3437437573" sldId="277"/>
            <ac:spMk id="2" creationId="{9E46EAF3-6A71-343E-C2FE-A6B928497DB7}"/>
          </ac:spMkLst>
        </pc:spChg>
        <pc:spChg chg="del mod">
          <ac:chgData name="Alexandre Martineau" userId="0e52fe9a95d9dc40" providerId="LiveId" clId="{D993C9CF-E0D6-4D61-B145-A783DABF83EA}" dt="2024-01-01T14:49:45.462" v="2226" actId="478"/>
          <ac:spMkLst>
            <pc:docMk/>
            <pc:sldMk cId="3437437573" sldId="277"/>
            <ac:spMk id="3" creationId="{296451C8-BFFB-EC37-B15A-AFC98B4ACC8D}"/>
          </ac:spMkLst>
        </pc:spChg>
        <pc:spChg chg="add mod">
          <ac:chgData name="Alexandre Martineau" userId="0e52fe9a95d9dc40" providerId="LiveId" clId="{D993C9CF-E0D6-4D61-B145-A783DABF83EA}" dt="2024-01-01T15:52:30.916" v="3862" actId="207"/>
          <ac:spMkLst>
            <pc:docMk/>
            <pc:sldMk cId="3437437573" sldId="277"/>
            <ac:spMk id="6" creationId="{E256AD7A-918C-1047-60C1-F18D48161204}"/>
          </ac:spMkLst>
        </pc:spChg>
        <pc:spChg chg="add mod">
          <ac:chgData name="Alexandre Martineau" userId="0e52fe9a95d9dc40" providerId="LiveId" clId="{D993C9CF-E0D6-4D61-B145-A783DABF83EA}" dt="2024-01-01T15:52:30.916" v="3862" actId="207"/>
          <ac:spMkLst>
            <pc:docMk/>
            <pc:sldMk cId="3437437573" sldId="277"/>
            <ac:spMk id="7" creationId="{4E0B4B19-7B97-B509-949B-FEB51157BA25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437437573" sldId="277"/>
            <ac:spMk id="8" creationId="{EC35C31A-2DD3-6C34-FE50-0700C475EDF1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437437573" sldId="277"/>
            <ac:spMk id="9" creationId="{BF0A2ED3-A314-9365-391C-B25D764B51D7}"/>
          </ac:spMkLst>
        </pc:spChg>
        <pc:spChg chg="del mod">
          <ac:chgData name="Alexandre Martineau" userId="0e52fe9a95d9dc40" providerId="LiveId" clId="{D993C9CF-E0D6-4D61-B145-A783DABF83EA}" dt="2024-01-01T15:57:55.397" v="4003" actId="478"/>
          <ac:spMkLst>
            <pc:docMk/>
            <pc:sldMk cId="3437437573" sldId="277"/>
            <ac:spMk id="10" creationId="{05126B48-7F60-388E-E803-3F02EBBCACFD}"/>
          </ac:spMkLst>
        </pc:spChg>
        <pc:spChg chg="add mod">
          <ac:chgData name="Alexandre Martineau" userId="0e52fe9a95d9dc40" providerId="LiveId" clId="{D993C9CF-E0D6-4D61-B145-A783DABF83EA}" dt="2024-01-01T15:57:53.444" v="4002" actId="20577"/>
          <ac:spMkLst>
            <pc:docMk/>
            <pc:sldMk cId="3437437573" sldId="277"/>
            <ac:spMk id="11" creationId="{FF92A566-AC89-3D23-21E0-DFD8D50643D5}"/>
          </ac:spMkLst>
        </pc:spChg>
        <pc:picChg chg="add mod">
          <ac:chgData name="Alexandre Martineau" userId="0e52fe9a95d9dc40" providerId="LiveId" clId="{D993C9CF-E0D6-4D61-B145-A783DABF83EA}" dt="2024-01-01T15:52:30.916" v="3862" actId="207"/>
          <ac:picMkLst>
            <pc:docMk/>
            <pc:sldMk cId="3437437573" sldId="277"/>
            <ac:picMk id="4" creationId="{BAF4276C-187F-971D-B82A-5DA562FA00BF}"/>
          </ac:picMkLst>
        </pc:picChg>
        <pc:picChg chg="add mod">
          <ac:chgData name="Alexandre Martineau" userId="0e52fe9a95d9dc40" providerId="LiveId" clId="{D993C9CF-E0D6-4D61-B145-A783DABF83EA}" dt="2024-01-01T15:59:52.103" v="4039" actId="14100"/>
          <ac:picMkLst>
            <pc:docMk/>
            <pc:sldMk cId="3437437573" sldId="277"/>
            <ac:picMk id="5" creationId="{EDFB49ED-06F9-7D0C-A1DD-6430AE3FB885}"/>
          </ac:picMkLst>
        </pc:picChg>
      </pc:sldChg>
      <pc:sldChg chg="addSp delSp modSp new add del mod">
        <pc:chgData name="Alexandre Martineau" userId="0e52fe9a95d9dc40" providerId="LiveId" clId="{D993C9CF-E0D6-4D61-B145-A783DABF83EA}" dt="2024-01-01T15:57:13.422" v="3989" actId="1076"/>
        <pc:sldMkLst>
          <pc:docMk/>
          <pc:sldMk cId="3695527718" sldId="278"/>
        </pc:sldMkLst>
        <pc:spChg chg="del mod">
          <ac:chgData name="Alexandre Martineau" userId="0e52fe9a95d9dc40" providerId="LiveId" clId="{D993C9CF-E0D6-4D61-B145-A783DABF83EA}" dt="2024-01-01T15:05:52.265" v="2485" actId="478"/>
          <ac:spMkLst>
            <pc:docMk/>
            <pc:sldMk cId="3695527718" sldId="278"/>
            <ac:spMk id="2" creationId="{680ADA40-EBE4-B8F0-13EF-FAD6521FA97A}"/>
          </ac:spMkLst>
        </pc:spChg>
        <pc:spChg chg="del mod">
          <ac:chgData name="Alexandre Martineau" userId="0e52fe9a95d9dc40" providerId="LiveId" clId="{D993C9CF-E0D6-4D61-B145-A783DABF83EA}" dt="2024-01-01T15:05:50.040" v="2484" actId="478"/>
          <ac:spMkLst>
            <pc:docMk/>
            <pc:sldMk cId="3695527718" sldId="278"/>
            <ac:spMk id="3" creationId="{FFCE4F6D-AB9C-4022-AA26-CEF6829E4C7C}"/>
          </ac:spMkLst>
        </pc:spChg>
        <pc:spChg chg="add mod">
          <ac:chgData name="Alexandre Martineau" userId="0e52fe9a95d9dc40" providerId="LiveId" clId="{D993C9CF-E0D6-4D61-B145-A783DABF83EA}" dt="2024-01-01T15:52:33.879" v="3863" actId="207"/>
          <ac:spMkLst>
            <pc:docMk/>
            <pc:sldMk cId="3695527718" sldId="278"/>
            <ac:spMk id="4" creationId="{7119105B-154B-8369-C6ED-3EEA46816AD7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695527718" sldId="278"/>
            <ac:spMk id="5" creationId="{0F2AD025-9B5E-53FE-AAC6-BDEC7B461CC9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695527718" sldId="278"/>
            <ac:spMk id="6" creationId="{8E66C9D3-02A8-29AD-C634-E0206055476F}"/>
          </ac:spMkLst>
        </pc:spChg>
        <pc:spChg chg="mod">
          <ac:chgData name="Alexandre Martineau" userId="0e52fe9a95d9dc40" providerId="LiveId" clId="{D993C9CF-E0D6-4D61-B145-A783DABF83EA}" dt="2024-01-01T15:56:35.894" v="3981" actId="1076"/>
          <ac:spMkLst>
            <pc:docMk/>
            <pc:sldMk cId="3695527718" sldId="278"/>
            <ac:spMk id="7" creationId="{716B4F6D-0247-6BC0-2740-A6DCEFE2E56D}"/>
          </ac:spMkLst>
        </pc:sp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46" creationId="{F2E5C675-733A-6630-E38A-C4253CF4E696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48" creationId="{352C45E6-3746-CF7E-8B1C-485590741972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50" creationId="{DB57F705-FFF1-4751-CB58-5B0957FED1CF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52" creationId="{D1ECFACD-9086-0C53-71FD-C8A1122CE143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54" creationId="{1346EE24-5B55-0805-64F0-100A31D2950A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56" creationId="{ECCFFEE5-639C-52A5-11C3-0CBE39200FBC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58" creationId="{5E628790-BC9D-AA17-006E-DA3D63EF74AA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60" creationId="{122A1834-E992-9D1A-6980-02C8EC6C2D14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62" creationId="{4E9B055E-5BB1-166F-4C76-ACF55EA0E64B}"/>
          </ac:picMkLst>
        </pc:picChg>
        <pc:picChg chg="add mod">
          <ac:chgData name="Alexandre Martineau" userId="0e52fe9a95d9dc40" providerId="LiveId" clId="{D993C9CF-E0D6-4D61-B145-A783DABF83EA}" dt="2024-01-01T15:52:33.879" v="3863" actId="207"/>
          <ac:picMkLst>
            <pc:docMk/>
            <pc:sldMk cId="3695527718" sldId="278"/>
            <ac:picMk id="6164" creationId="{1AA91700-7711-A6E8-F577-2B400DB03FE1}"/>
          </ac:picMkLst>
        </pc:picChg>
        <pc:picChg chg="add mod">
          <ac:chgData name="Alexandre Martineau" userId="0e52fe9a95d9dc40" providerId="LiveId" clId="{D993C9CF-E0D6-4D61-B145-A783DABF83EA}" dt="2024-01-01T15:57:08.287" v="3987" actId="14100"/>
          <ac:picMkLst>
            <pc:docMk/>
            <pc:sldMk cId="3695527718" sldId="278"/>
            <ac:picMk id="6166" creationId="{0509A8DC-1F02-0E44-E10A-58A83B35BA55}"/>
          </ac:picMkLst>
        </pc:picChg>
        <pc:picChg chg="add mod">
          <ac:chgData name="Alexandre Martineau" userId="0e52fe9a95d9dc40" providerId="LiveId" clId="{D993C9CF-E0D6-4D61-B145-A783DABF83EA}" dt="2024-01-01T15:57:08.287" v="3987" actId="14100"/>
          <ac:picMkLst>
            <pc:docMk/>
            <pc:sldMk cId="3695527718" sldId="278"/>
            <ac:picMk id="6168" creationId="{B2540B72-77CD-6AE4-A6B8-21B67856F589}"/>
          </ac:picMkLst>
        </pc:picChg>
        <pc:picChg chg="add mod">
          <ac:chgData name="Alexandre Martineau" userId="0e52fe9a95d9dc40" providerId="LiveId" clId="{D993C9CF-E0D6-4D61-B145-A783DABF83EA}" dt="2024-01-01T15:57:13.422" v="3989" actId="1076"/>
          <ac:picMkLst>
            <pc:docMk/>
            <pc:sldMk cId="3695527718" sldId="278"/>
            <ac:picMk id="6170" creationId="{8C3713E9-B88C-6497-38C5-7CC5CC53342E}"/>
          </ac:picMkLst>
        </pc:picChg>
        <pc:picChg chg="add mod">
          <ac:chgData name="Alexandre Martineau" userId="0e52fe9a95d9dc40" providerId="LiveId" clId="{D993C9CF-E0D6-4D61-B145-A783DABF83EA}" dt="2024-01-01T15:57:13.422" v="3989" actId="1076"/>
          <ac:picMkLst>
            <pc:docMk/>
            <pc:sldMk cId="3695527718" sldId="278"/>
            <ac:picMk id="6172" creationId="{D287FB84-829D-0ECF-8D19-1325D0A6582C}"/>
          </ac:picMkLst>
        </pc:picChg>
        <pc:picChg chg="add mod">
          <ac:chgData name="Alexandre Martineau" userId="0e52fe9a95d9dc40" providerId="LiveId" clId="{D993C9CF-E0D6-4D61-B145-A783DABF83EA}" dt="2024-01-01T15:57:08.287" v="3987" actId="14100"/>
          <ac:picMkLst>
            <pc:docMk/>
            <pc:sldMk cId="3695527718" sldId="278"/>
            <ac:picMk id="6174" creationId="{4BBC3C4D-3336-C764-39F8-6F85A31DB7EE}"/>
          </ac:picMkLst>
        </pc:picChg>
      </pc:sldChg>
      <pc:sldChg chg="addSp delSp modSp new mod">
        <pc:chgData name="Alexandre Martineau" userId="0e52fe9a95d9dc40" providerId="LiveId" clId="{D993C9CF-E0D6-4D61-B145-A783DABF83EA}" dt="2024-01-01T15:57:37.102" v="3993" actId="20577"/>
        <pc:sldMkLst>
          <pc:docMk/>
          <pc:sldMk cId="2272151412" sldId="279"/>
        </pc:sldMkLst>
        <pc:spChg chg="del">
          <ac:chgData name="Alexandre Martineau" userId="0e52fe9a95d9dc40" providerId="LiveId" clId="{D993C9CF-E0D6-4D61-B145-A783DABF83EA}" dt="2024-01-01T15:25:11.573" v="2782" actId="478"/>
          <ac:spMkLst>
            <pc:docMk/>
            <pc:sldMk cId="2272151412" sldId="279"/>
            <ac:spMk id="2" creationId="{363D37B8-D3FD-307A-F543-7E8FF517E3DD}"/>
          </ac:spMkLst>
        </pc:spChg>
        <pc:spChg chg="del">
          <ac:chgData name="Alexandre Martineau" userId="0e52fe9a95d9dc40" providerId="LiveId" clId="{D993C9CF-E0D6-4D61-B145-A783DABF83EA}" dt="2024-01-01T15:25:10.126" v="2781" actId="478"/>
          <ac:spMkLst>
            <pc:docMk/>
            <pc:sldMk cId="2272151412" sldId="279"/>
            <ac:spMk id="3" creationId="{2EC49B20-0EBA-4041-89DD-A2CA6E5EBA4F}"/>
          </ac:spMkLst>
        </pc:spChg>
        <pc:spChg chg="add mod">
          <ac:chgData name="Alexandre Martineau" userId="0e52fe9a95d9dc40" providerId="LiveId" clId="{D993C9CF-E0D6-4D61-B145-A783DABF83EA}" dt="2024-01-01T15:52:36.186" v="3864" actId="207"/>
          <ac:spMkLst>
            <pc:docMk/>
            <pc:sldMk cId="2272151412" sldId="279"/>
            <ac:spMk id="4" creationId="{4DAAA1B0-2065-D06F-F71D-0D4EED262E05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72151412" sldId="279"/>
            <ac:spMk id="5" creationId="{4089F846-E161-7EF0-FAF5-99A575F1C6CE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2272151412" sldId="279"/>
            <ac:spMk id="6" creationId="{3DAC8594-A951-DD70-729C-C62E614B43E6}"/>
          </ac:spMkLst>
        </pc:spChg>
        <pc:spChg chg="del">
          <ac:chgData name="Alexandre Martineau" userId="0e52fe9a95d9dc40" providerId="LiveId" clId="{D993C9CF-E0D6-4D61-B145-A783DABF83EA}" dt="2024-01-01T15:57:35.644" v="3991" actId="478"/>
          <ac:spMkLst>
            <pc:docMk/>
            <pc:sldMk cId="2272151412" sldId="279"/>
            <ac:spMk id="7" creationId="{5E1C2E35-4EB1-8796-B832-3E3A06EBEBF8}"/>
          </ac:spMkLst>
        </pc:spChg>
        <pc:spChg chg="add mod">
          <ac:chgData name="Alexandre Martineau" userId="0e52fe9a95d9dc40" providerId="LiveId" clId="{D993C9CF-E0D6-4D61-B145-A783DABF83EA}" dt="2024-01-01T15:57:37.102" v="3993" actId="20577"/>
          <ac:spMkLst>
            <pc:docMk/>
            <pc:sldMk cId="2272151412" sldId="279"/>
            <ac:spMk id="8" creationId="{2BF6F82A-BB98-6CD3-765F-C0BAE8AAC9AB}"/>
          </ac:spMkLst>
        </pc:spChg>
        <pc:picChg chg="add mod">
          <ac:chgData name="Alexandre Martineau" userId="0e52fe9a95d9dc40" providerId="LiveId" clId="{D993C9CF-E0D6-4D61-B145-A783DABF83EA}" dt="2024-01-01T15:52:36.186" v="3864" actId="207"/>
          <ac:picMkLst>
            <pc:docMk/>
            <pc:sldMk cId="2272151412" sldId="279"/>
            <ac:picMk id="8194" creationId="{6AE21031-E4DA-1482-1CE8-402A3749F253}"/>
          </ac:picMkLst>
        </pc:picChg>
        <pc:picChg chg="add mod">
          <ac:chgData name="Alexandre Martineau" userId="0e52fe9a95d9dc40" providerId="LiveId" clId="{D993C9CF-E0D6-4D61-B145-A783DABF83EA}" dt="2024-01-01T15:52:36.186" v="3864" actId="207"/>
          <ac:picMkLst>
            <pc:docMk/>
            <pc:sldMk cId="2272151412" sldId="279"/>
            <ac:picMk id="8196" creationId="{5795FE8B-2590-3A8F-B9F8-47E6B603031D}"/>
          </ac:picMkLst>
        </pc:picChg>
        <pc:picChg chg="add mod">
          <ac:chgData name="Alexandre Martineau" userId="0e52fe9a95d9dc40" providerId="LiveId" clId="{D993C9CF-E0D6-4D61-B145-A783DABF83EA}" dt="2024-01-01T15:52:36.186" v="3864" actId="207"/>
          <ac:picMkLst>
            <pc:docMk/>
            <pc:sldMk cId="2272151412" sldId="279"/>
            <ac:picMk id="8198" creationId="{F6EEA16A-446D-A645-3555-40A632FB0660}"/>
          </ac:picMkLst>
        </pc:picChg>
      </pc:sldChg>
      <pc:sldChg chg="addSp delSp modSp new mod">
        <pc:chgData name="Alexandre Martineau" userId="0e52fe9a95d9dc40" providerId="LiveId" clId="{D993C9CF-E0D6-4D61-B145-A783DABF83EA}" dt="2024-01-01T15:57:45.242" v="3999" actId="14100"/>
        <pc:sldMkLst>
          <pc:docMk/>
          <pc:sldMk cId="1329956307" sldId="280"/>
        </pc:sldMkLst>
        <pc:spChg chg="del">
          <ac:chgData name="Alexandre Martineau" userId="0e52fe9a95d9dc40" providerId="LiveId" clId="{D993C9CF-E0D6-4D61-B145-A783DABF83EA}" dt="2024-01-01T15:29:20.044" v="2873" actId="478"/>
          <ac:spMkLst>
            <pc:docMk/>
            <pc:sldMk cId="1329956307" sldId="280"/>
            <ac:spMk id="2" creationId="{C6F409B6-069F-849B-D6AA-E3DE88A145B7}"/>
          </ac:spMkLst>
        </pc:spChg>
        <pc:spChg chg="del">
          <ac:chgData name="Alexandre Martineau" userId="0e52fe9a95d9dc40" providerId="LiveId" clId="{D993C9CF-E0D6-4D61-B145-A783DABF83EA}" dt="2024-01-01T15:29:19.171" v="2872" actId="478"/>
          <ac:spMkLst>
            <pc:docMk/>
            <pc:sldMk cId="1329956307" sldId="280"/>
            <ac:spMk id="3" creationId="{46695AF6-3ED5-893A-650A-25BB1B0847BB}"/>
          </ac:spMkLst>
        </pc:spChg>
        <pc:spChg chg="add mod">
          <ac:chgData name="Alexandre Martineau" userId="0e52fe9a95d9dc40" providerId="LiveId" clId="{D993C9CF-E0D6-4D61-B145-A783DABF83EA}" dt="2024-01-01T15:52:37.998" v="3865" actId="207"/>
          <ac:spMkLst>
            <pc:docMk/>
            <pc:sldMk cId="1329956307" sldId="280"/>
            <ac:spMk id="4" creationId="{93248FC2-0045-B4BD-FB3B-CEEA87897E6E}"/>
          </ac:spMkLst>
        </pc:spChg>
        <pc:spChg chg="add del mod">
          <ac:chgData name="Alexandre Martineau" userId="0e52fe9a95d9dc40" providerId="LiveId" clId="{D993C9CF-E0D6-4D61-B145-A783DABF83EA}" dt="2024-01-01T15:30:41.928" v="2893"/>
          <ac:spMkLst>
            <pc:docMk/>
            <pc:sldMk cId="1329956307" sldId="280"/>
            <ac:spMk id="5" creationId="{49EB28FE-D1A6-1C86-B58B-C3AA2B581206}"/>
          </ac:spMkLst>
        </pc:spChg>
        <pc:spChg chg="add del mod">
          <ac:chgData name="Alexandre Martineau" userId="0e52fe9a95d9dc40" providerId="LiveId" clId="{D993C9CF-E0D6-4D61-B145-A783DABF83EA}" dt="2024-01-01T15:31:06.436" v="2903"/>
          <ac:spMkLst>
            <pc:docMk/>
            <pc:sldMk cId="1329956307" sldId="280"/>
            <ac:spMk id="6" creationId="{F64ACBBB-34A8-95D9-290B-C536463F1BA8}"/>
          </ac:spMkLst>
        </pc:spChg>
        <pc:spChg chg="add mod">
          <ac:chgData name="Alexandre Martineau" userId="0e52fe9a95d9dc40" providerId="LiveId" clId="{D993C9CF-E0D6-4D61-B145-A783DABF83EA}" dt="2024-01-01T15:52:37.998" v="3865" actId="207"/>
          <ac:spMkLst>
            <pc:docMk/>
            <pc:sldMk cId="1329956307" sldId="280"/>
            <ac:spMk id="7" creationId="{5AB6B1BA-21EF-D50D-692A-672A62572F53}"/>
          </ac:spMkLst>
        </pc:spChg>
        <pc:spChg chg="add mod">
          <ac:chgData name="Alexandre Martineau" userId="0e52fe9a95d9dc40" providerId="LiveId" clId="{D993C9CF-E0D6-4D61-B145-A783DABF83EA}" dt="2024-01-01T15:52:37.998" v="3865" actId="207"/>
          <ac:spMkLst>
            <pc:docMk/>
            <pc:sldMk cId="1329956307" sldId="280"/>
            <ac:spMk id="8" creationId="{6EB419C3-E075-5A1C-4D35-2BAF08CE6256}"/>
          </ac:spMkLst>
        </pc:spChg>
        <pc:spChg chg="add mod">
          <ac:chgData name="Alexandre Martineau" userId="0e52fe9a95d9dc40" providerId="LiveId" clId="{D993C9CF-E0D6-4D61-B145-A783DABF83EA}" dt="2024-01-01T15:52:37.998" v="3865" actId="207"/>
          <ac:spMkLst>
            <pc:docMk/>
            <pc:sldMk cId="1329956307" sldId="280"/>
            <ac:spMk id="9" creationId="{7E9336A3-F9A9-F744-A2E5-26306ED3C180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329956307" sldId="280"/>
            <ac:spMk id="13" creationId="{81D6EB58-4461-1DED-4E50-65144FF4E3BB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1329956307" sldId="280"/>
            <ac:spMk id="14" creationId="{9BA69192-3BE0-EB9B-89C6-614A8677613C}"/>
          </ac:spMkLst>
        </pc:spChg>
        <pc:spChg chg="del">
          <ac:chgData name="Alexandre Martineau" userId="0e52fe9a95d9dc40" providerId="LiveId" clId="{D993C9CF-E0D6-4D61-B145-A783DABF83EA}" dt="2024-01-01T15:57:42.117" v="3995" actId="478"/>
          <ac:spMkLst>
            <pc:docMk/>
            <pc:sldMk cId="1329956307" sldId="280"/>
            <ac:spMk id="15" creationId="{8AE29A30-F4C7-B3C0-8E18-FF04CFBF456D}"/>
          </ac:spMkLst>
        </pc:spChg>
        <pc:spChg chg="add mod">
          <ac:chgData name="Alexandre Martineau" userId="0e52fe9a95d9dc40" providerId="LiveId" clId="{D993C9CF-E0D6-4D61-B145-A783DABF83EA}" dt="2024-01-01T15:57:45.242" v="3999" actId="14100"/>
          <ac:spMkLst>
            <pc:docMk/>
            <pc:sldMk cId="1329956307" sldId="280"/>
            <ac:spMk id="16" creationId="{2789E884-F4D7-F539-2AA5-656FB6D5A836}"/>
          </ac:spMkLst>
        </pc:spChg>
        <pc:picChg chg="add mod">
          <ac:chgData name="Alexandre Martineau" userId="0e52fe9a95d9dc40" providerId="LiveId" clId="{D993C9CF-E0D6-4D61-B145-A783DABF83EA}" dt="2024-01-01T15:52:37.998" v="3865" actId="207"/>
          <ac:picMkLst>
            <pc:docMk/>
            <pc:sldMk cId="1329956307" sldId="280"/>
            <ac:picMk id="10" creationId="{1CAEDD69-15E1-C339-C11E-EA0BAC2EF137}"/>
          </ac:picMkLst>
        </pc:picChg>
        <pc:picChg chg="add mod">
          <ac:chgData name="Alexandre Martineau" userId="0e52fe9a95d9dc40" providerId="LiveId" clId="{D993C9CF-E0D6-4D61-B145-A783DABF83EA}" dt="2024-01-01T15:52:37.998" v="3865" actId="207"/>
          <ac:picMkLst>
            <pc:docMk/>
            <pc:sldMk cId="1329956307" sldId="280"/>
            <ac:picMk id="11" creationId="{DC8B6462-2374-4F5D-D02F-0E9E8F8B9A69}"/>
          </ac:picMkLst>
        </pc:picChg>
        <pc:picChg chg="add mod">
          <ac:chgData name="Alexandre Martineau" userId="0e52fe9a95d9dc40" providerId="LiveId" clId="{D993C9CF-E0D6-4D61-B145-A783DABF83EA}" dt="2024-01-01T15:52:37.998" v="3865" actId="207"/>
          <ac:picMkLst>
            <pc:docMk/>
            <pc:sldMk cId="1329956307" sldId="280"/>
            <ac:picMk id="12" creationId="{8FC67167-AE0A-C6C7-44EB-0334209A372B}"/>
          </ac:picMkLst>
        </pc:picChg>
      </pc:sldChg>
      <pc:sldChg chg="addSp delSp modSp new mod">
        <pc:chgData name="Alexandre Martineau" userId="0e52fe9a95d9dc40" providerId="LiveId" clId="{D993C9CF-E0D6-4D61-B145-A783DABF83EA}" dt="2024-01-01T15:53:01.752" v="3867"/>
        <pc:sldMkLst>
          <pc:docMk/>
          <pc:sldMk cId="3704901554" sldId="281"/>
        </pc:sldMkLst>
        <pc:spChg chg="del">
          <ac:chgData name="Alexandre Martineau" userId="0e52fe9a95d9dc40" providerId="LiveId" clId="{D993C9CF-E0D6-4D61-B145-A783DABF83EA}" dt="2024-01-01T15:30:56.372" v="2899" actId="478"/>
          <ac:spMkLst>
            <pc:docMk/>
            <pc:sldMk cId="3704901554" sldId="281"/>
            <ac:spMk id="2" creationId="{C3CF1133-FA77-E8DD-889D-EEF33D6DCFB3}"/>
          </ac:spMkLst>
        </pc:spChg>
        <pc:spChg chg="del">
          <ac:chgData name="Alexandre Martineau" userId="0e52fe9a95d9dc40" providerId="LiveId" clId="{D993C9CF-E0D6-4D61-B145-A783DABF83EA}" dt="2024-01-01T15:30:54.434" v="2898" actId="478"/>
          <ac:spMkLst>
            <pc:docMk/>
            <pc:sldMk cId="3704901554" sldId="281"/>
            <ac:spMk id="3" creationId="{91829135-3977-9175-20BE-2F0C2A11745D}"/>
          </ac:spMkLst>
        </pc:spChg>
        <pc:spChg chg="add del mod">
          <ac:chgData name="Alexandre Martineau" userId="0e52fe9a95d9dc40" providerId="LiveId" clId="{D993C9CF-E0D6-4D61-B145-A783DABF83EA}" dt="2024-01-01T15:31:00.622" v="2901"/>
          <ac:spMkLst>
            <pc:docMk/>
            <pc:sldMk cId="3704901554" sldId="281"/>
            <ac:spMk id="4" creationId="{30A2B798-2274-311C-5065-AA042035C470}"/>
          </ac:spMkLst>
        </pc:spChg>
        <pc:spChg chg="add mod">
          <ac:chgData name="Alexandre Martineau" userId="0e52fe9a95d9dc40" providerId="LiveId" clId="{D993C9CF-E0D6-4D61-B145-A783DABF83EA}" dt="2024-01-01T15:52:39.757" v="3866" actId="207"/>
          <ac:spMkLst>
            <pc:docMk/>
            <pc:sldMk cId="3704901554" sldId="281"/>
            <ac:spMk id="5" creationId="{6E31AB79-A7B9-F59E-A043-B899E0BC285A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704901554" sldId="281"/>
            <ac:spMk id="6" creationId="{A7689605-0076-250A-7130-2584CAA70F6D}"/>
          </ac:spMkLst>
        </pc:spChg>
        <pc:spChg chg="del">
          <ac:chgData name="Alexandre Martineau" userId="0e52fe9a95d9dc40" providerId="LiveId" clId="{D993C9CF-E0D6-4D61-B145-A783DABF83EA}" dt="2024-01-01T15:53:01.752" v="3867"/>
          <ac:spMkLst>
            <pc:docMk/>
            <pc:sldMk cId="3704901554" sldId="281"/>
            <ac:spMk id="7" creationId="{F985295A-822C-A812-4B03-F08290DE41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E7F78-74D0-4193-A845-D2DD5D621E40}" type="datetimeFigureOut">
              <a:rPr lang="fr-FR" smtClean="0"/>
              <a:t>30/05/2024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D2268-1C09-4F68-BB02-C645F279B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14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2A88-E88B-4B79-8A28-BA70D589D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627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6BD2-F357-4CBE-BC03-3B627DBBCF1F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9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49F5-6A91-48F7-A18E-1240B6FCA04F}" type="datetime1">
              <a:rPr lang="fr-FR" smtClean="0"/>
              <a:t>30/05/2024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758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8F70-23B2-49FE-81C0-066BD4AD69D5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1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453D9-D062-4E89-95A3-44F6A8613FA7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29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3F27-94CF-4484-94C9-C14D935B6F89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008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672DE-98AA-42A7-8F0E-C36D7F07550E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630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2C7F-BDD6-49D3-BA7E-E874791CA7D8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2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13BD-0987-4535-A16B-7832B4B4BCE7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333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FD8D-2788-457A-81EA-45E7DA49ACEC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51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F5AA-E9F1-4C8B-B481-39C186A51F7D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83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1CE5-19E5-41CB-8F1B-6D3CE00DE8F7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53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A63E-A290-418A-9307-643BD92CF5C8}" type="datetime1">
              <a:rPr lang="fr-FR" smtClean="0"/>
              <a:t>30/05/2024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61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06D1-B63D-46FC-AD06-447E44ACCACE}" type="datetime1">
              <a:rPr lang="fr-FR" smtClean="0"/>
              <a:t>30/05/2024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98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4C79-CC77-461B-95C0-7477CD1E5FC3}" type="datetime1">
              <a:rPr lang="fr-FR" smtClean="0"/>
              <a:t>30/05/2024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2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A00-C554-467E-BC9B-22EB35E8221B}" type="datetime1">
              <a:rPr lang="fr-FR" smtClean="0"/>
              <a:t>30/05/2024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8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0B4B-DC63-47D6-A889-84C4E44B1E19}" type="datetime1">
              <a:rPr lang="fr-FR" smtClean="0"/>
              <a:t>30/05/2024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94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6329-F408-453A-9478-D3086EEB2BB1}" type="datetime1">
              <a:rPr lang="fr-FR" smtClean="0"/>
              <a:t>30/05/2024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27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244DFFB-2A77-4323-B89A-DDACFD2E6A5C}" type="datetime1">
              <a:rPr lang="fr-FR" smtClean="0"/>
              <a:t>30/05/2024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784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bout Our Digital Properties | seattle.gov">
            <a:extLst>
              <a:ext uri="{FF2B5EF4-FFF2-40B4-BE49-F238E27FC236}">
                <a16:creationId xmlns:a16="http://schemas.microsoft.com/office/drawing/2014/main" id="{4E10C4C8-C12C-6BF7-8B25-8E6E896A6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46" y="4187646"/>
            <a:ext cx="4762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omment réussir sa formation OpenClassrooms ? | by Clément Lionne | Medium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60" y="4209043"/>
            <a:ext cx="4709255" cy="26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980166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Anticipez les Besoins en Consommation de Bâtiments</a:t>
            </a:r>
          </a:p>
        </p:txBody>
      </p:sp>
    </p:spTree>
    <p:extLst>
      <p:ext uri="{BB962C8B-B14F-4D97-AF65-F5344CB8AC3E}">
        <p14:creationId xmlns:p14="http://schemas.microsoft.com/office/powerpoint/2010/main" val="425502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1FB9A116-3DF0-19F4-610D-81A740A60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8" y="1738185"/>
            <a:ext cx="5775592" cy="4671694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2602C0A-D23A-2840-0F9B-57A06F7E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Développement &amp; Simulation d'un Premier Modèle :</a:t>
            </a:r>
            <a:br>
              <a:rPr lang="fr-FR" sz="24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TotalGHGEmissions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0B0B160-FE83-8B15-AA15-E1391503C639}"/>
              </a:ext>
            </a:extLst>
          </p:cNvPr>
          <p:cNvSpPr txBox="1">
            <a:spLocks/>
          </p:cNvSpPr>
          <p:nvPr/>
        </p:nvSpPr>
        <p:spPr>
          <a:xfrm>
            <a:off x="6352745" y="2397794"/>
            <a:ext cx="5518847" cy="271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Modèle de Départ: Régression Linéaire</a:t>
            </a:r>
          </a:p>
          <a:p>
            <a:pPr marL="0" indent="0">
              <a:buNone/>
            </a:pP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TotalGHGEmissions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R² = -0.28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MAE = 170.46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RMSE = 442.90</a:t>
            </a: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EEB8BD0E-906F-5C65-67B6-9D12095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9/20</a:t>
            </a:r>
          </a:p>
        </p:txBody>
      </p:sp>
    </p:spTree>
    <p:extLst>
      <p:ext uri="{BB962C8B-B14F-4D97-AF65-F5344CB8AC3E}">
        <p14:creationId xmlns:p14="http://schemas.microsoft.com/office/powerpoint/2010/main" val="397271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8EC5F62D-D6C1-DAA6-2787-59A607EA0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8" y="1729946"/>
            <a:ext cx="5775592" cy="4679932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2602C0A-D23A-2840-0F9B-57A06F7E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Développement &amp; Simulation d'un Premier Modèle :</a:t>
            </a:r>
            <a:br>
              <a:rPr lang="fr-FR" sz="24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SiteEnergyUseWN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kBtu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0B0B160-FE83-8B15-AA15-E1391503C639}"/>
              </a:ext>
            </a:extLst>
          </p:cNvPr>
          <p:cNvSpPr txBox="1">
            <a:spLocks/>
          </p:cNvSpPr>
          <p:nvPr/>
        </p:nvSpPr>
        <p:spPr>
          <a:xfrm>
            <a:off x="6356240" y="2397798"/>
            <a:ext cx="5518847" cy="270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Modèle de Départ: Régression Linéaire</a:t>
            </a:r>
          </a:p>
          <a:p>
            <a:pPr marL="0" indent="0">
              <a:buNone/>
            </a:pP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SiteEnergyUseWN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kBtu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) : 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R² = 0.34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MAE = 5110950.26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RMSE = 12500303.1</a:t>
            </a:r>
            <a:endParaRPr lang="fr-FR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EEB8BD0E-906F-5C65-67B6-9D12095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74876" y="5578475"/>
            <a:ext cx="1430569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10/20</a:t>
            </a:r>
          </a:p>
        </p:txBody>
      </p:sp>
    </p:spTree>
    <p:extLst>
      <p:ext uri="{BB962C8B-B14F-4D97-AF65-F5344CB8AC3E}">
        <p14:creationId xmlns:p14="http://schemas.microsoft.com/office/powerpoint/2010/main" val="377118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B2981D5-F3CF-D300-49E1-DA82E6A1E2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79" b="33211"/>
          <a:stretch/>
        </p:blipFill>
        <p:spPr bwMode="auto">
          <a:xfrm>
            <a:off x="591871" y="4879383"/>
            <a:ext cx="5135563" cy="153049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82254B6-6A7C-3EE5-82AB-148E74ADD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90"/>
          <a:stretch/>
        </p:blipFill>
        <p:spPr bwMode="auto">
          <a:xfrm>
            <a:off x="591871" y="3184826"/>
            <a:ext cx="5135563" cy="153049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F2FECA8-C263-66E3-E7FA-C27AA4094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20"/>
          <a:stretch/>
        </p:blipFill>
        <p:spPr bwMode="auto">
          <a:xfrm>
            <a:off x="591870" y="1473200"/>
            <a:ext cx="5135563" cy="1547564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3B4C75B6-2E3D-570E-B4B3-20E04C90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Développement &amp; Simulation d'un Premier Modèle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94C95C9-9462-8CCD-5A2E-E0A30786EC24}"/>
              </a:ext>
            </a:extLst>
          </p:cNvPr>
          <p:cNvSpPr txBox="1">
            <a:spLocks/>
          </p:cNvSpPr>
          <p:nvPr/>
        </p:nvSpPr>
        <p:spPr>
          <a:xfrm>
            <a:off x="6278807" y="1302162"/>
            <a:ext cx="5518847" cy="510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Méthode de Validation Croisée</a:t>
            </a:r>
          </a:p>
          <a:p>
            <a:pPr marL="0" indent="0">
              <a:buNone/>
            </a:pP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TotalGHGEmissions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R² = 0.49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MAE = 13.02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RMSE = 527.84</a:t>
            </a:r>
          </a:p>
          <a:p>
            <a:pPr marL="457200" lvl="1" indent="0">
              <a:buNone/>
            </a:pP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SiteEnergyUseWN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kBtu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) : 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R² = 0.55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MAE = 2271.22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RMSE = 15823938.70</a:t>
            </a:r>
            <a:endParaRPr lang="fr-FR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FFF7D467-F977-F8E3-FCE1-72825E43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2334" y="5578475"/>
            <a:ext cx="1303112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11/20</a:t>
            </a:r>
          </a:p>
        </p:txBody>
      </p:sp>
    </p:spTree>
    <p:extLst>
      <p:ext uri="{BB962C8B-B14F-4D97-AF65-F5344CB8AC3E}">
        <p14:creationId xmlns:p14="http://schemas.microsoft.com/office/powerpoint/2010/main" val="15587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7EBF639-C47A-EEC6-1EF1-97CF0BF1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Simulation d'Autres Modèles &amp; Choix d'un Modèle Final :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TotalGHGEmissions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33C05018-9BFA-D209-D05F-768426B8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2334" y="5578475"/>
            <a:ext cx="1303112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12/20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369E3C-A37C-6B3F-1A83-49699AD51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5" y="1343062"/>
            <a:ext cx="4701645" cy="253577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51FE30A2-CB3D-FE4C-1299-17A24AC5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6" y="4091973"/>
            <a:ext cx="4701644" cy="2535778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98C24EC-F372-16FA-FFBB-96E843F27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15714"/>
              </p:ext>
            </p:extLst>
          </p:nvPr>
        </p:nvGraphicFramePr>
        <p:xfrm>
          <a:off x="5969000" y="1420600"/>
          <a:ext cx="6059080" cy="4016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5867">
                  <a:extLst>
                    <a:ext uri="{9D8B030D-6E8A-4147-A177-3AD203B41FA5}">
                      <a16:colId xmlns:a16="http://schemas.microsoft.com/office/drawing/2014/main" val="1470903661"/>
                    </a:ext>
                  </a:extLst>
                </a:gridCol>
                <a:gridCol w="2108924">
                  <a:extLst>
                    <a:ext uri="{9D8B030D-6E8A-4147-A177-3AD203B41FA5}">
                      <a16:colId xmlns:a16="http://schemas.microsoft.com/office/drawing/2014/main" val="3034497076"/>
                    </a:ext>
                  </a:extLst>
                </a:gridCol>
                <a:gridCol w="947703">
                  <a:extLst>
                    <a:ext uri="{9D8B030D-6E8A-4147-A177-3AD203B41FA5}">
                      <a16:colId xmlns:a16="http://schemas.microsoft.com/office/drawing/2014/main" val="1535349028"/>
                    </a:ext>
                  </a:extLst>
                </a:gridCol>
                <a:gridCol w="936586">
                  <a:extLst>
                    <a:ext uri="{9D8B030D-6E8A-4147-A177-3AD203B41FA5}">
                      <a16:colId xmlns:a16="http://schemas.microsoft.com/office/drawing/2014/main" val="2175087229"/>
                    </a:ext>
                  </a:extLst>
                </a:gridCol>
              </a:tblGrid>
              <a:tr h="4016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Best RMSE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Parameters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Training RMSE</a:t>
                      </a:r>
                    </a:p>
                  </a:txBody>
                  <a:tcPr marL="41077" marR="41077" marT="20538" marB="20538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Test RMSE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29856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Linear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{'model__</a:t>
                      </a:r>
                      <a:r>
                        <a:rPr lang="fr-FR" sz="1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fit_intercept</a:t>
                      </a:r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': False}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589.47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344.58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7600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Lasso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</a:t>
                      </a:r>
                      <a:r>
                        <a:rPr lang="fr-FR" sz="1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model__alpha</a:t>
                      </a:r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': 0.1}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741.47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315.35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79031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Ridge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</a:t>
                      </a:r>
                      <a:r>
                        <a:rPr lang="fr-FR" sz="1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model__alpha</a:t>
                      </a:r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': 0.1}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713.05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295.68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5540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Random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Forest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{'model__</a:t>
                      </a:r>
                      <a:r>
                        <a:rPr lang="fr-FR" sz="1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n_estimators</a:t>
                      </a:r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': 100}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600.44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218.69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8243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Gradient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Boosting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{'model__</a:t>
                      </a:r>
                      <a:r>
                        <a:rPr lang="fr-FR" sz="1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n_estimators</a:t>
                      </a:r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': 200}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595.40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217.31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88363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Bagging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{'model__n_estimators': 100}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593.33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324.47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251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Support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Vector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Machine</a:t>
                      </a: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{'model__C': 10}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699.39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204.46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31397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Transformed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Target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fr-FR" sz="10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12838.33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545.88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65339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Stacking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fr-FR" sz="10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598.43</a:t>
                      </a:r>
                    </a:p>
                  </a:txBody>
                  <a:tcPr marL="41077" marR="41077" marT="20538" marB="20538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321.09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97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B2E10650-10D7-88D8-28DD-B6A39516D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5" y="1343062"/>
            <a:ext cx="4701645" cy="253577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244ACAC3-1C80-EFE0-9CD5-83ECE893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5" y="4091972"/>
            <a:ext cx="4701645" cy="2535780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412ACFD-7C0A-8578-6162-75E15468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2334" y="5578475"/>
            <a:ext cx="1303112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13/20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A6DF15F-A21F-443D-5019-2E131CBB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Simulation d'Autres Modèles &amp; Choix d'un Modèle Final :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SiteEnergyUseWN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kBtu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) 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48A430B-30B2-CB51-7116-C5B047A4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88204"/>
              </p:ext>
            </p:extLst>
          </p:nvPr>
        </p:nvGraphicFramePr>
        <p:xfrm>
          <a:off x="5969000" y="1420600"/>
          <a:ext cx="6059080" cy="4016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65867">
                  <a:extLst>
                    <a:ext uri="{9D8B030D-6E8A-4147-A177-3AD203B41FA5}">
                      <a16:colId xmlns:a16="http://schemas.microsoft.com/office/drawing/2014/main" val="1470903661"/>
                    </a:ext>
                  </a:extLst>
                </a:gridCol>
                <a:gridCol w="2108924">
                  <a:extLst>
                    <a:ext uri="{9D8B030D-6E8A-4147-A177-3AD203B41FA5}">
                      <a16:colId xmlns:a16="http://schemas.microsoft.com/office/drawing/2014/main" val="3034497076"/>
                    </a:ext>
                  </a:extLst>
                </a:gridCol>
                <a:gridCol w="947703">
                  <a:extLst>
                    <a:ext uri="{9D8B030D-6E8A-4147-A177-3AD203B41FA5}">
                      <a16:colId xmlns:a16="http://schemas.microsoft.com/office/drawing/2014/main" val="1535349028"/>
                    </a:ext>
                  </a:extLst>
                </a:gridCol>
                <a:gridCol w="936586">
                  <a:extLst>
                    <a:ext uri="{9D8B030D-6E8A-4147-A177-3AD203B41FA5}">
                      <a16:colId xmlns:a16="http://schemas.microsoft.com/office/drawing/2014/main" val="2175087229"/>
                    </a:ext>
                  </a:extLst>
                </a:gridCol>
              </a:tblGrid>
              <a:tr h="40168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Best RMSE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Parameters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Training RMSE</a:t>
                      </a:r>
                    </a:p>
                  </a:txBody>
                  <a:tcPr marL="41077" marR="41077" marT="20538" marB="20538" anchor="ctr"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Test RMSE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29856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Linear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{'model__</a:t>
                      </a:r>
                      <a:r>
                        <a:rPr lang="fr-FR" sz="1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fit_intercept</a:t>
                      </a:r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': False}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1.776894e+07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1.776894e+07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7600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Lasso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</a:t>
                      </a:r>
                      <a:r>
                        <a:rPr lang="fr-FR" sz="1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model__alpha</a:t>
                      </a:r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': 0.1}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1.776834e+07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1.018118e+07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79031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Ridge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</a:t>
                      </a:r>
                      <a:r>
                        <a:rPr lang="fr-FR" sz="1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model__alpha</a:t>
                      </a:r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': 0.1}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1.776708e+07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1.015967e+07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5540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Random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Forest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{'model__</a:t>
                      </a:r>
                      <a:r>
                        <a:rPr lang="fr-FR" sz="1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n_estimators</a:t>
                      </a:r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': 100}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1.843309e+07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9.102588e+06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18243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Gradient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Boosting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{'model__</a:t>
                      </a:r>
                      <a:r>
                        <a:rPr lang="fr-FR" sz="10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n_estimators</a:t>
                      </a:r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': 200}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1.932904e+07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7.760410e+06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588363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Bagging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{'model__n_estimators': 100}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1.777025e+07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1.026720e+07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251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Support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Vector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Machine</a:t>
                      </a: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{'model__C': 10}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2.533614e+07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1.444466e+07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31397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Transformed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Target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fr-FR" sz="10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3.600371e+08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5.410965e+07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65339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Stacking</a:t>
                      </a:r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Regression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fr-FR" sz="1000" b="1" dirty="0"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2.412944e+10</a:t>
                      </a:r>
                    </a:p>
                  </a:txBody>
                  <a:tcPr marL="41077" marR="41077" marT="20538" marB="20538" anchor="ctr"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1.946931e+10</a:t>
                      </a:r>
                    </a:p>
                  </a:txBody>
                  <a:tcPr marL="41077" marR="41077" marT="20538" marB="20538" anchor="ctr"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55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E560990D-5294-771A-D601-74F0475C3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8" y="1729948"/>
            <a:ext cx="5775593" cy="4679930"/>
          </a:xfrm>
          <a:prstGeom prst="rect">
            <a:avLst/>
          </a:prstGeom>
          <a:noFill/>
          <a:ln w="57150"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2602C0A-D23A-2840-0F9B-57A06F7E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Développement &amp; Simulation d'un Premier Modèle :</a:t>
            </a:r>
            <a:br>
              <a:rPr lang="fr-FR" sz="24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TotalGHGEmissions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0B0B160-FE83-8B15-AA15-E1391503C639}"/>
              </a:ext>
            </a:extLst>
          </p:cNvPr>
          <p:cNvSpPr txBox="1">
            <a:spLocks/>
          </p:cNvSpPr>
          <p:nvPr/>
        </p:nvSpPr>
        <p:spPr>
          <a:xfrm>
            <a:off x="6352745" y="2397794"/>
            <a:ext cx="5518847" cy="271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Modèle Final: Gradient </a:t>
            </a:r>
            <a:r>
              <a:rPr lang="fr-FR" sz="2000" b="1" u="sng" dirty="0" err="1">
                <a:solidFill>
                  <a:schemeClr val="bg1">
                    <a:lumMod val="10000"/>
                  </a:schemeClr>
                </a:solidFill>
              </a:rPr>
              <a:t>Boosting</a:t>
            </a: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000" b="1" u="sng" dirty="0" err="1">
                <a:solidFill>
                  <a:schemeClr val="bg1">
                    <a:lumMod val="10000"/>
                  </a:schemeClr>
                </a:solidFill>
              </a:rPr>
              <a:t>Regression</a:t>
            </a:r>
            <a:endParaRPr lang="fr-FR" sz="2000" b="1" u="sng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N° of 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estimators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= 70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R² = 0.6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MAE = 86.54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RMSE = 216.81</a:t>
            </a: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EEB8BD0E-906F-5C65-67B6-9D12095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4304" y="5578475"/>
            <a:ext cx="1381142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14/20</a:t>
            </a:r>
          </a:p>
        </p:txBody>
      </p:sp>
    </p:spTree>
    <p:extLst>
      <p:ext uri="{BB962C8B-B14F-4D97-AF65-F5344CB8AC3E}">
        <p14:creationId xmlns:p14="http://schemas.microsoft.com/office/powerpoint/2010/main" val="313104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F1FE9983-11DA-D171-5888-D7BCD6787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13" y="1729946"/>
            <a:ext cx="5779087" cy="4679932"/>
          </a:xfrm>
          <a:prstGeom prst="rect">
            <a:avLst/>
          </a:prstGeom>
          <a:noFill/>
          <a:ln w="57150"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2602C0A-D23A-2840-0F9B-57A06F7EA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Développement &amp; Simulation d'un Premier Modèle :</a:t>
            </a:r>
            <a:br>
              <a:rPr lang="fr-FR" sz="24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SiteEnergyUseWN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kBtu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EEB8BD0E-906F-5C65-67B6-9D12095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682" y="5578475"/>
            <a:ext cx="1298764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15/20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A6C3A99-E8CD-9532-9FE2-FDE0F2984A4B}"/>
              </a:ext>
            </a:extLst>
          </p:cNvPr>
          <p:cNvSpPr txBox="1">
            <a:spLocks/>
          </p:cNvSpPr>
          <p:nvPr/>
        </p:nvSpPr>
        <p:spPr>
          <a:xfrm>
            <a:off x="6352745" y="2397794"/>
            <a:ext cx="5518847" cy="271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Modèle Final: Gradient </a:t>
            </a:r>
            <a:r>
              <a:rPr lang="fr-FR" sz="2000" b="1" u="sng" dirty="0" err="1">
                <a:solidFill>
                  <a:schemeClr val="bg1">
                    <a:lumMod val="10000"/>
                  </a:schemeClr>
                </a:solidFill>
              </a:rPr>
              <a:t>Boosting</a:t>
            </a: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000" b="1" u="sng" dirty="0" err="1">
                <a:solidFill>
                  <a:schemeClr val="bg1">
                    <a:lumMod val="10000"/>
                  </a:schemeClr>
                </a:solidFill>
              </a:rPr>
              <a:t>Regression</a:t>
            </a:r>
            <a:endParaRPr lang="fr-FR" sz="2000" b="1" u="sng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N° of 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estimators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= 40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R² = 0.71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MAE = 3858793.03</a:t>
            </a:r>
          </a:p>
          <a:p>
            <a:pPr lvl="1"/>
            <a:r>
              <a:rPr lang="pt-BR" sz="1800" b="1" dirty="0">
                <a:solidFill>
                  <a:schemeClr val="bg1">
                    <a:lumMod val="10000"/>
                  </a:schemeClr>
                </a:solidFill>
              </a:rPr>
              <a:t>RMSE = 7224883.46</a:t>
            </a: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85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3ED6A99-BF38-BAC9-51E1-543D7AEA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1396" y="5578475"/>
            <a:ext cx="1274050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16/20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2609C4-8816-9FE1-47A4-7F355B3A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de la "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Importance" Globale &amp; Locale :</a:t>
            </a:r>
            <a:br>
              <a:rPr lang="fr-FR" sz="24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TotalGHGEmissions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635B11A2-9426-7EF9-4F04-08CCE3A4C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881" y="1620333"/>
            <a:ext cx="6630565" cy="3866066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4E3734E9-6692-AD3C-0797-15C970B5F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9" y="1620333"/>
            <a:ext cx="3803067" cy="4628067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04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>
            <a:extLst>
              <a:ext uri="{FF2B5EF4-FFF2-40B4-BE49-F238E27FC236}">
                <a16:creationId xmlns:a16="http://schemas.microsoft.com/office/drawing/2014/main" id="{4A93AF02-115E-BD7A-2629-17052B252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9" y="1620333"/>
            <a:ext cx="3803067" cy="4628067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AEB3F113-34BF-4B66-7A3B-77CAE27E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881" y="1620333"/>
            <a:ext cx="6630565" cy="3866066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1ED2AC93-9C51-D63F-2082-C288C2BE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de la "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Importance" Globale &amp; Locale :</a:t>
            </a:r>
            <a:br>
              <a:rPr lang="fr-FR" sz="24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SiteEnergyUseWN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kBtu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B3C986B1-8A13-5C80-3570-8A6C1C22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1396" y="5578475"/>
            <a:ext cx="1274050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17/20</a:t>
            </a:r>
          </a:p>
        </p:txBody>
      </p:sp>
    </p:spTree>
    <p:extLst>
      <p:ext uri="{BB962C8B-B14F-4D97-AF65-F5344CB8AC3E}">
        <p14:creationId xmlns:p14="http://schemas.microsoft.com/office/powerpoint/2010/main" val="280894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6B1B96AA-E5BB-F529-27FA-8BD9DCBF3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163551"/>
              </p:ext>
            </p:extLst>
          </p:nvPr>
        </p:nvGraphicFramePr>
        <p:xfrm>
          <a:off x="554747" y="4009906"/>
          <a:ext cx="3803068" cy="2077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66757">
                  <a:extLst>
                    <a:ext uri="{9D8B030D-6E8A-4147-A177-3AD203B41FA5}">
                      <a16:colId xmlns:a16="http://schemas.microsoft.com/office/drawing/2014/main" val="1470903661"/>
                    </a:ext>
                  </a:extLst>
                </a:gridCol>
                <a:gridCol w="1412097">
                  <a:extLst>
                    <a:ext uri="{9D8B030D-6E8A-4147-A177-3AD203B41FA5}">
                      <a16:colId xmlns:a16="http://schemas.microsoft.com/office/drawing/2014/main" val="1535349028"/>
                    </a:ext>
                  </a:extLst>
                </a:gridCol>
                <a:gridCol w="1224214">
                  <a:extLst>
                    <a:ext uri="{9D8B030D-6E8A-4147-A177-3AD203B41FA5}">
                      <a16:colId xmlns:a16="http://schemas.microsoft.com/office/drawing/2014/main" val="2175087229"/>
                    </a:ext>
                  </a:extLst>
                </a:gridCol>
              </a:tblGrid>
              <a:tr h="60784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Métrique</a:t>
                      </a:r>
                    </a:p>
                  </a:txBody>
                  <a:tcPr marL="41077" marR="41077" marT="20538" marB="20538" anchor="ctr">
                    <a:lnL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Avec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EnergyStarScore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T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Sans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EnergyStarScore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R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29856"/>
                  </a:ext>
                </a:extLst>
              </a:tr>
              <a:tr h="49000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R²</a:t>
                      </a:r>
                    </a:p>
                  </a:txBody>
                  <a:tcPr marL="41077" marR="41077" marT="20538" marB="20538" anchor="ctr">
                    <a:lnL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0.12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0.11</a:t>
                      </a:r>
                    </a:p>
                  </a:txBody>
                  <a:tcPr marL="41077" marR="41077" marT="20538" marB="20538" anchor="ctr">
                    <a:lnR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7600"/>
                  </a:ext>
                </a:extLst>
              </a:tr>
              <a:tr h="49000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</a:p>
                  </a:txBody>
                  <a:tcPr marL="41077" marR="41077" marT="20538" marB="20538" anchor="ctr">
                    <a:lnL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145.58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143.95</a:t>
                      </a:r>
                    </a:p>
                  </a:txBody>
                  <a:tcPr marL="41077" marR="41077" marT="20538" marB="20538" anchor="ctr">
                    <a:lnR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79031"/>
                  </a:ext>
                </a:extLst>
              </a:tr>
              <a:tr h="49000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RMSE</a:t>
                      </a:r>
                    </a:p>
                  </a:txBody>
                  <a:tcPr marL="41077" marR="41077" marT="20538" marB="20538" anchor="ctr">
                    <a:lnL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1134.74</a:t>
                      </a:r>
                    </a:p>
                  </a:txBody>
                  <a:tcPr marL="41077" marR="41077" marT="20538" marB="20538" anchor="ctr">
                    <a:lnB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1144.52</a:t>
                      </a:r>
                    </a:p>
                  </a:txBody>
                  <a:tcPr marL="41077" marR="41077" marT="20538" marB="20538" anchor="ctr">
                    <a:lnR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55408"/>
                  </a:ext>
                </a:extLst>
              </a:tr>
            </a:tbl>
          </a:graphicData>
        </a:graphic>
      </p:graphicFrame>
      <p:pic>
        <p:nvPicPr>
          <p:cNvPr id="20484" name="Picture 4">
            <a:extLst>
              <a:ext uri="{FF2B5EF4-FFF2-40B4-BE49-F238E27FC236}">
                <a16:creationId xmlns:a16="http://schemas.microsoft.com/office/drawing/2014/main" id="{1C0B8950-1ACD-203B-E50D-89D1E1375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9" y="1620334"/>
            <a:ext cx="3803067" cy="2077856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BDF7BE01-8D55-52B5-BE2A-DFDF87AA0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880" y="1620333"/>
            <a:ext cx="6630566" cy="3958142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3ED6A99-BF38-BAC9-51E1-543D7AEA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1396" y="5578475"/>
            <a:ext cx="1274050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18/20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2609C4-8816-9FE1-47A4-7F355B3A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de l'Influence de l'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EnergyStarScore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:</a:t>
            </a:r>
            <a:br>
              <a:rPr lang="fr-FR" sz="24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TotalGHGEmissions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70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3FDFD-4B84-B82E-4D8C-C8FBD01F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872" y="2965623"/>
            <a:ext cx="8911687" cy="726895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314A4-CDDA-4CC0-2C85-9CF4BB4A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871" y="3892377"/>
            <a:ext cx="10764323" cy="257954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1. 1er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Engineering  &amp; Analyse Exploratoire des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Datasets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2. Développement &amp; Simulation d'un Premier Modèle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3. Simulation d'Autres Modèles &amp; Choix d'un Modèle Final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4. Analyse de la "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Importance" Globale &amp; Locale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5. Analyse de l'Influence de l'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EnergyStarScore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32B394B-43F6-5A84-CCBF-BEC8EDCE246A}"/>
              </a:ext>
            </a:extLst>
          </p:cNvPr>
          <p:cNvSpPr txBox="1">
            <a:spLocks/>
          </p:cNvSpPr>
          <p:nvPr/>
        </p:nvSpPr>
        <p:spPr>
          <a:xfrm>
            <a:off x="1295873" y="587041"/>
            <a:ext cx="8911687" cy="726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ENJEUX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0387F1D-4548-9518-D73F-0486B66DC1A3}"/>
              </a:ext>
            </a:extLst>
          </p:cNvPr>
          <p:cNvSpPr txBox="1">
            <a:spLocks/>
          </p:cNvSpPr>
          <p:nvPr/>
        </p:nvSpPr>
        <p:spPr>
          <a:xfrm>
            <a:off x="1295870" y="1345814"/>
            <a:ext cx="9600257" cy="168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Seattle : 2050  Neutralité carbone</a:t>
            </a:r>
          </a:p>
          <a:p>
            <a:pPr marL="0" indent="0">
              <a:buNone/>
            </a:pPr>
            <a:endParaRPr lang="fr-FR" sz="100" b="1" dirty="0">
              <a:solidFill>
                <a:schemeClr val="bg1">
                  <a:lumMod val="10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Prédire les émissions de CO2 &amp; la consommation totale d’énergie de bâtiments non destinés à l’habitation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3AC3602-A61D-FDE6-4202-0D8CB968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1/20</a:t>
            </a:r>
          </a:p>
        </p:txBody>
      </p:sp>
    </p:spTree>
    <p:extLst>
      <p:ext uri="{BB962C8B-B14F-4D97-AF65-F5344CB8AC3E}">
        <p14:creationId xmlns:p14="http://schemas.microsoft.com/office/powerpoint/2010/main" val="1369798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1F8553F2-718C-3D08-C369-52D9E607D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29858"/>
              </p:ext>
            </p:extLst>
          </p:nvPr>
        </p:nvGraphicFramePr>
        <p:xfrm>
          <a:off x="554747" y="4009906"/>
          <a:ext cx="3803068" cy="207785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66757">
                  <a:extLst>
                    <a:ext uri="{9D8B030D-6E8A-4147-A177-3AD203B41FA5}">
                      <a16:colId xmlns:a16="http://schemas.microsoft.com/office/drawing/2014/main" val="1470903661"/>
                    </a:ext>
                  </a:extLst>
                </a:gridCol>
                <a:gridCol w="1412097">
                  <a:extLst>
                    <a:ext uri="{9D8B030D-6E8A-4147-A177-3AD203B41FA5}">
                      <a16:colId xmlns:a16="http://schemas.microsoft.com/office/drawing/2014/main" val="1535349028"/>
                    </a:ext>
                  </a:extLst>
                </a:gridCol>
                <a:gridCol w="1224214">
                  <a:extLst>
                    <a:ext uri="{9D8B030D-6E8A-4147-A177-3AD203B41FA5}">
                      <a16:colId xmlns:a16="http://schemas.microsoft.com/office/drawing/2014/main" val="2175087229"/>
                    </a:ext>
                  </a:extLst>
                </a:gridCol>
              </a:tblGrid>
              <a:tr h="60784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Métrique</a:t>
                      </a:r>
                    </a:p>
                  </a:txBody>
                  <a:tcPr marL="41077" marR="41077" marT="20538" marB="20538" anchor="ctr">
                    <a:lnL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Avec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EnergyStarScore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T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Sans </a:t>
                      </a:r>
                      <a:r>
                        <a:rPr lang="fr-FR" sz="1000" b="1" dirty="0" err="1">
                          <a:solidFill>
                            <a:schemeClr val="bg1"/>
                          </a:solidFill>
                          <a:effectLst/>
                        </a:rPr>
                        <a:t>EnergyStarScore</a:t>
                      </a:r>
                      <a:endParaRPr lang="fr-FR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077" marR="41077" marT="20538" marB="20538" anchor="ctr">
                    <a:lnR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629856"/>
                  </a:ext>
                </a:extLst>
              </a:tr>
              <a:tr h="49000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R²</a:t>
                      </a:r>
                    </a:p>
                  </a:txBody>
                  <a:tcPr marL="41077" marR="41077" marT="20538" marB="20538" anchor="ctr">
                    <a:lnL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0.14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0.12</a:t>
                      </a:r>
                    </a:p>
                  </a:txBody>
                  <a:tcPr marL="41077" marR="41077" marT="20538" marB="20538" anchor="ctr">
                    <a:lnR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87600"/>
                  </a:ext>
                </a:extLst>
              </a:tr>
              <a:tr h="49000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</a:p>
                  </a:txBody>
                  <a:tcPr marL="41077" marR="41077" marT="20538" marB="20538" anchor="ctr">
                    <a:lnL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5131972.86</a:t>
                      </a:r>
                    </a:p>
                  </a:txBody>
                  <a:tcPr marL="41077" marR="41077" marT="20538" marB="2053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5384023.76</a:t>
                      </a:r>
                    </a:p>
                  </a:txBody>
                  <a:tcPr marL="41077" marR="41077" marT="20538" marB="20538" anchor="ctr">
                    <a:lnR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879031"/>
                  </a:ext>
                </a:extLst>
              </a:tr>
              <a:tr h="490005"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/>
                          </a:solidFill>
                          <a:effectLst/>
                        </a:rPr>
                        <a:t>RMSE</a:t>
                      </a:r>
                    </a:p>
                  </a:txBody>
                  <a:tcPr marL="41077" marR="41077" marT="20538" marB="20538" anchor="ctr">
                    <a:lnL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31868482.04</a:t>
                      </a:r>
                    </a:p>
                  </a:txBody>
                  <a:tcPr marL="41077" marR="41077" marT="20538" marB="20538" anchor="ctr">
                    <a:lnB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0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</a:rPr>
                        <a:t>32132763.43</a:t>
                      </a:r>
                    </a:p>
                  </a:txBody>
                  <a:tcPr marL="41077" marR="41077" marT="20538" marB="20538" anchor="ctr">
                    <a:lnR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855408"/>
                  </a:ext>
                </a:extLst>
              </a:tr>
            </a:tbl>
          </a:graphicData>
        </a:graphic>
      </p:graphicFrame>
      <p:pic>
        <p:nvPicPr>
          <p:cNvPr id="19460" name="Picture 4">
            <a:extLst>
              <a:ext uri="{FF2B5EF4-FFF2-40B4-BE49-F238E27FC236}">
                <a16:creationId xmlns:a16="http://schemas.microsoft.com/office/drawing/2014/main" id="{1B3B6CAD-847D-206C-6DE8-70C5B72DC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8" y="1620333"/>
            <a:ext cx="3803068" cy="2077857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C84EB2C-8A35-B0BA-380C-E9BF4201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880" y="1620333"/>
            <a:ext cx="6630566" cy="3958142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3ED6A99-BF38-BAC9-51E1-543D7AEA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1396" y="5578475"/>
            <a:ext cx="1274050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19/20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2609C4-8816-9FE1-47A4-7F355B3A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de l'Influence de l'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EnergyStarScore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:</a:t>
            </a:r>
            <a:br>
              <a:rPr lang="fr-FR" sz="2400" b="1" dirty="0">
                <a:solidFill>
                  <a:schemeClr val="bg1">
                    <a:lumMod val="10000"/>
                  </a:schemeClr>
                </a:solidFill>
              </a:rPr>
            </a:b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SiteEnergyUseWN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kBtu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849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C0C549F-B2B6-A1EC-8D59-84CDF831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1396" y="5578475"/>
            <a:ext cx="1274050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20/20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D2658F3-35BD-2DFE-F001-499E3386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CONCLUSION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327CC0E-872A-DF37-98EE-443E46C421D2}"/>
              </a:ext>
            </a:extLst>
          </p:cNvPr>
          <p:cNvSpPr txBox="1">
            <a:spLocks/>
          </p:cNvSpPr>
          <p:nvPr/>
        </p:nvSpPr>
        <p:spPr>
          <a:xfrm>
            <a:off x="650789" y="1672864"/>
            <a:ext cx="10854657" cy="23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Modèle &amp; Paramétrages Final – </a:t>
            </a:r>
            <a:r>
              <a:rPr lang="fr-FR" sz="2000" b="1" u="sng" dirty="0" err="1">
                <a:solidFill>
                  <a:schemeClr val="bg1">
                    <a:lumMod val="10000"/>
                  </a:schemeClr>
                </a:solidFill>
              </a:rPr>
              <a:t>TotalGHGEmissions</a:t>
            </a: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 : 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Gradient 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Boosting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Regression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(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</a:rPr>
              <a:t>learning_rate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=0.1,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</a:rPr>
              <a:t>n_estimators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= 70)</a:t>
            </a:r>
          </a:p>
          <a:p>
            <a:pPr marL="0" indent="0">
              <a:buNone/>
            </a:pPr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>
              <a:buNone/>
            </a:pP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Modèle &amp; Paramétrages Final – </a:t>
            </a:r>
            <a:r>
              <a:rPr lang="fr-FR" sz="2000" b="1" u="sng" dirty="0" err="1">
                <a:solidFill>
                  <a:schemeClr val="bg1">
                    <a:lumMod val="10000"/>
                  </a:schemeClr>
                </a:solidFill>
              </a:rPr>
              <a:t>TotalGHGEmissions</a:t>
            </a: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 : 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Gradient 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Boosting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Regression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(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</a:rPr>
              <a:t>learning_rate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=0.1,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</a:rPr>
              <a:t>n_estimators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= 40)</a:t>
            </a:r>
          </a:p>
          <a:p>
            <a:pPr marL="0" indent="0">
              <a:buNone/>
            </a:pP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8" name="Picture 2" descr="General Warning Sign | Shop online now! | VKF Renzel UK">
            <a:extLst>
              <a:ext uri="{FF2B5EF4-FFF2-40B4-BE49-F238E27FC236}">
                <a16:creationId xmlns:a16="http://schemas.microsoft.com/office/drawing/2014/main" id="{2CF84C30-F889-3AC8-18B3-7514A2CF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8" y="4190064"/>
            <a:ext cx="1806718" cy="18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F276BDF-AFD5-23AD-0D62-FBE50612FDFB}"/>
              </a:ext>
            </a:extLst>
          </p:cNvPr>
          <p:cNvSpPr txBox="1">
            <a:spLocks/>
          </p:cNvSpPr>
          <p:nvPr/>
        </p:nvSpPr>
        <p:spPr>
          <a:xfrm>
            <a:off x="2571349" y="4527275"/>
            <a:ext cx="8442640" cy="156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Variances particulièrement élevées</a:t>
            </a:r>
          </a:p>
          <a:p>
            <a:pPr marL="0" indent="0">
              <a:buNone/>
            </a:pP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Généraliser Energy Star Score à tout le 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dataset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= Performance++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Notifier Variables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</a:rPr>
              <a:t>Cibles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aux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</a:rPr>
              <a:t>Valeurs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</a:rPr>
              <a:t>Aberrantes</a:t>
            </a:r>
            <a:endParaRPr lang="en-US" sz="20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6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31AB79-A7B9-F59E-A043-B899E0BC285A}"/>
              </a:ext>
            </a:extLst>
          </p:cNvPr>
          <p:cNvSpPr/>
          <p:nvPr/>
        </p:nvSpPr>
        <p:spPr>
          <a:xfrm>
            <a:off x="0" y="2151727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EB88817-EB96-830C-7626-37FC3B1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19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5C020-8161-CDF4-B883-32E8B98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Exploration des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donnéEs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&amp; 1er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Engineering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6FF8D9E-7F6C-8380-D804-271B79C4FB8B}"/>
              </a:ext>
            </a:extLst>
          </p:cNvPr>
          <p:cNvSpPr txBox="1">
            <a:spLocks/>
          </p:cNvSpPr>
          <p:nvPr/>
        </p:nvSpPr>
        <p:spPr>
          <a:xfrm>
            <a:off x="1295581" y="1725918"/>
            <a:ext cx="9811266" cy="123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3E8D7C6-B1D5-EF38-BA20-A558BFC04705}"/>
              </a:ext>
            </a:extLst>
          </p:cNvPr>
          <p:cNvSpPr txBox="1">
            <a:spLocks/>
          </p:cNvSpPr>
          <p:nvPr/>
        </p:nvSpPr>
        <p:spPr>
          <a:xfrm>
            <a:off x="828294" y="1302162"/>
            <a:ext cx="4983226" cy="47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BUILDING ENERGY BENCHMARKING</a:t>
            </a:r>
          </a:p>
          <a:p>
            <a:pPr marL="0" indent="0">
              <a:buNone/>
            </a:pPr>
            <a:endParaRPr lang="fr-FR" sz="2000" b="1" u="sng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3376 propriétés × 46 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features</a:t>
            </a:r>
            <a:endParaRPr lang="fr-FR" sz="2000" b="1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2000" dirty="0">
                <a:solidFill>
                  <a:schemeClr val="bg1">
                    <a:lumMod val="10000"/>
                  </a:schemeClr>
                </a:solidFill>
              </a:rPr>
              <a:t>1668 non-résidentielles</a:t>
            </a:r>
          </a:p>
          <a:p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Compliance 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Status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fr-FR" sz="2000" dirty="0">
                <a:solidFill>
                  <a:schemeClr val="bg1">
                    <a:lumMod val="10000"/>
                  </a:schemeClr>
                </a:solidFill>
              </a:rPr>
              <a:t>Compliant</a:t>
            </a:r>
          </a:p>
          <a:p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DefaultData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fr-FR" sz="2000" dirty="0">
                <a:solidFill>
                  <a:schemeClr val="bg1">
                    <a:lumMod val="10000"/>
                  </a:schemeClr>
                </a:solidFill>
              </a:rPr>
              <a:t>= False</a:t>
            </a:r>
          </a:p>
          <a:p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Outlier</a:t>
            </a:r>
            <a:r>
              <a:rPr lang="fr-FR" sz="2000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fr-FR" sz="2000" dirty="0" err="1">
                <a:solidFill>
                  <a:schemeClr val="bg1">
                    <a:lumMod val="10000"/>
                  </a:schemeClr>
                </a:solidFill>
              </a:rPr>
              <a:t>Null</a:t>
            </a:r>
            <a:endParaRPr lang="fr-FR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PropertyGFATotal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= </a:t>
            </a:r>
            <a:r>
              <a:rPr lang="fr-FR" sz="2000" dirty="0" err="1">
                <a:solidFill>
                  <a:schemeClr val="bg1">
                    <a:lumMod val="10000"/>
                  </a:schemeClr>
                </a:solidFill>
              </a:rPr>
              <a:t>PropertyGFAParking</a:t>
            </a:r>
            <a:r>
              <a:rPr lang="fr-FR" sz="2000" dirty="0">
                <a:solidFill>
                  <a:schemeClr val="bg1">
                    <a:lumMod val="10000"/>
                  </a:schemeClr>
                </a:solidFill>
              </a:rPr>
              <a:t> + </a:t>
            </a:r>
            <a:r>
              <a:rPr lang="fr-FR" sz="2000" dirty="0" err="1">
                <a:solidFill>
                  <a:schemeClr val="bg1">
                    <a:lumMod val="10000"/>
                  </a:schemeClr>
                </a:solidFill>
              </a:rPr>
              <a:t>PropertyGFABuilding</a:t>
            </a:r>
            <a:r>
              <a:rPr lang="fr-FR" sz="2000" dirty="0">
                <a:solidFill>
                  <a:schemeClr val="bg1">
                    <a:lumMod val="10000"/>
                  </a:schemeClr>
                </a:solidFill>
              </a:rPr>
              <a:t>(s)</a:t>
            </a: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91690D9-5692-C6CA-DBAC-F840FBA770E2}"/>
              </a:ext>
            </a:extLst>
          </p:cNvPr>
          <p:cNvSpPr txBox="1">
            <a:spLocks/>
          </p:cNvSpPr>
          <p:nvPr/>
        </p:nvSpPr>
        <p:spPr>
          <a:xfrm>
            <a:off x="6278807" y="1302162"/>
            <a:ext cx="5518847" cy="510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FEATURE ENGINEERING: </a:t>
            </a:r>
          </a:p>
          <a:p>
            <a:pPr marL="0" indent="0">
              <a:buNone/>
            </a:pPr>
            <a:endParaRPr lang="fr-FR" sz="2000" b="1" u="sng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Variables Cibles = </a:t>
            </a:r>
          </a:p>
          <a:p>
            <a:pPr lvl="1"/>
            <a:r>
              <a:rPr lang="fr-FR" sz="1800" b="1" dirty="0" err="1">
                <a:solidFill>
                  <a:schemeClr val="bg1">
                    <a:lumMod val="10000"/>
                  </a:schemeClr>
                </a:solidFill>
              </a:rPr>
              <a:t>TotalGHGEmissions</a:t>
            </a: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fr-FR" sz="1800" b="1" dirty="0" err="1">
                <a:solidFill>
                  <a:schemeClr val="bg1">
                    <a:lumMod val="10000"/>
                  </a:schemeClr>
                </a:solidFill>
              </a:rPr>
              <a:t>SiteEnergyUseWN</a:t>
            </a:r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fr-FR" sz="1800" b="1" dirty="0" err="1">
                <a:solidFill>
                  <a:schemeClr val="bg1">
                    <a:lumMod val="10000"/>
                  </a:schemeClr>
                </a:solidFill>
              </a:rPr>
              <a:t>kBtu</a:t>
            </a:r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endParaRPr lang="fr-FR" sz="18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Création de nouvelles variables : </a:t>
            </a:r>
          </a:p>
          <a:p>
            <a:pPr lvl="1"/>
            <a:r>
              <a:rPr lang="fr-FR" sz="1800" b="1" dirty="0" err="1">
                <a:solidFill>
                  <a:schemeClr val="bg1">
                    <a:lumMod val="10000"/>
                  </a:schemeClr>
                </a:solidFill>
              </a:rPr>
              <a:t>Electricity-NaturalGas-SteamUse</a:t>
            </a:r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(%) : </a:t>
            </a:r>
            <a:r>
              <a:rPr lang="fr-FR" sz="1800" dirty="0" err="1">
                <a:solidFill>
                  <a:schemeClr val="bg1">
                    <a:lumMod val="10000"/>
                  </a:schemeClr>
                </a:solidFill>
              </a:rPr>
              <a:t>Electricity-NaturalGas-SteamUse</a:t>
            </a:r>
            <a:r>
              <a:rPr lang="fr-FR" sz="18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fr-FR" sz="1800" dirty="0" err="1">
                <a:solidFill>
                  <a:schemeClr val="bg1">
                    <a:lumMod val="10000"/>
                  </a:schemeClr>
                </a:solidFill>
              </a:rPr>
              <a:t>kBtu</a:t>
            </a:r>
            <a:r>
              <a:rPr lang="fr-FR" sz="1800" dirty="0">
                <a:solidFill>
                  <a:schemeClr val="bg1">
                    <a:lumMod val="10000"/>
                  </a:schemeClr>
                </a:solidFill>
              </a:rPr>
              <a:t>)	/</a:t>
            </a:r>
            <a:r>
              <a:rPr lang="fr-FR" sz="1800" dirty="0" err="1">
                <a:solidFill>
                  <a:schemeClr val="bg1">
                    <a:lumMod val="10000"/>
                  </a:schemeClr>
                </a:solidFill>
              </a:rPr>
              <a:t>SiteEnergyUse</a:t>
            </a:r>
            <a:endParaRPr lang="fr-FR" sz="1800" dirty="0">
              <a:solidFill>
                <a:schemeClr val="bg1">
                  <a:lumMod val="10000"/>
                </a:schemeClr>
              </a:solidFill>
            </a:endParaRPr>
          </a:p>
          <a:p>
            <a:pPr lvl="1"/>
            <a:r>
              <a:rPr lang="fr-FR" sz="1800" b="1" dirty="0">
                <a:solidFill>
                  <a:schemeClr val="bg1">
                    <a:lumMod val="10000"/>
                  </a:schemeClr>
                </a:solidFill>
              </a:rPr>
              <a:t>Age : </a:t>
            </a:r>
            <a:r>
              <a:rPr lang="fr-FR" sz="1800" dirty="0" err="1">
                <a:solidFill>
                  <a:schemeClr val="bg1">
                    <a:lumMod val="10000"/>
                  </a:schemeClr>
                </a:solidFill>
              </a:rPr>
              <a:t>DataYear</a:t>
            </a:r>
            <a:r>
              <a:rPr lang="fr-FR" sz="1800" dirty="0">
                <a:solidFill>
                  <a:schemeClr val="bg1">
                    <a:lumMod val="10000"/>
                  </a:schemeClr>
                </a:solidFill>
              </a:rPr>
              <a:t> - </a:t>
            </a:r>
            <a:r>
              <a:rPr lang="fr-FR" sz="1800" dirty="0" err="1">
                <a:solidFill>
                  <a:schemeClr val="bg1">
                    <a:lumMod val="10000"/>
                  </a:schemeClr>
                </a:solidFill>
              </a:rPr>
              <a:t>Yearbuilt</a:t>
            </a:r>
            <a:endParaRPr lang="fr-FR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6E1A135-B308-9200-92F5-D5260EEC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2/20</a:t>
            </a:r>
          </a:p>
        </p:txBody>
      </p:sp>
    </p:spTree>
    <p:extLst>
      <p:ext uri="{BB962C8B-B14F-4D97-AF65-F5344CB8AC3E}">
        <p14:creationId xmlns:p14="http://schemas.microsoft.com/office/powerpoint/2010/main" val="220658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0711533C-7CAD-9954-5246-81569076F1A4}"/>
              </a:ext>
            </a:extLst>
          </p:cNvPr>
          <p:cNvSpPr txBox="1">
            <a:spLocks/>
          </p:cNvSpPr>
          <p:nvPr/>
        </p:nvSpPr>
        <p:spPr>
          <a:xfrm>
            <a:off x="0" y="448122"/>
            <a:ext cx="12192000" cy="59509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Sélection des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features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CD071B58-9A03-F6D2-BAC9-85FBBD47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3/20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701055C-ADDD-C539-0AA3-7BD41F05413E}"/>
              </a:ext>
            </a:extLst>
          </p:cNvPr>
          <p:cNvSpPr txBox="1">
            <a:spLocks/>
          </p:cNvSpPr>
          <p:nvPr/>
        </p:nvSpPr>
        <p:spPr>
          <a:xfrm>
            <a:off x="828294" y="1302162"/>
            <a:ext cx="10248678" cy="2482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Caractéristiques Géographiques : </a:t>
            </a:r>
            <a:r>
              <a:rPr lang="fr-FR" sz="2000" dirty="0">
                <a:solidFill>
                  <a:schemeClr val="bg1">
                    <a:lumMod val="10000"/>
                  </a:schemeClr>
                </a:solidFill>
              </a:rPr>
              <a:t>Latitude &amp; Longitude</a:t>
            </a:r>
          </a:p>
          <a:p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Caractéristiques Fonctionnelles = </a:t>
            </a:r>
            <a:r>
              <a:rPr lang="fr-FR" sz="2000" dirty="0" err="1">
                <a:solidFill>
                  <a:schemeClr val="bg1">
                    <a:lumMod val="10000"/>
                  </a:schemeClr>
                </a:solidFill>
              </a:rPr>
              <a:t>PrimaryPropertyType</a:t>
            </a:r>
            <a:endParaRPr lang="fr-FR" sz="20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Caractéristiques Structurelles =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NumberofBuildings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NumberofFloors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PropertyGFABuilding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(s),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PropertyGFAParking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, Age</a:t>
            </a:r>
          </a:p>
          <a:p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</a:rPr>
              <a:t>Caractéristiques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1">
                    <a:lumMod val="10000"/>
                  </a:schemeClr>
                </a:solidFill>
              </a:rPr>
              <a:t>Energétiques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Electricity(%),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NaturalGas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(%), </a:t>
            </a:r>
            <a:r>
              <a:rPr lang="en-US" sz="2000" dirty="0" err="1">
                <a:solidFill>
                  <a:schemeClr val="bg1">
                    <a:lumMod val="10000"/>
                  </a:schemeClr>
                </a:solidFill>
              </a:rPr>
              <a:t>SteamUse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</a:rPr>
              <a:t>(%)</a:t>
            </a:r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8194" name="Picture 2" descr="General Warning Sign | Shop online now! | VKF Renzel UK">
            <a:extLst>
              <a:ext uri="{FF2B5EF4-FFF2-40B4-BE49-F238E27FC236}">
                <a16:creationId xmlns:a16="http://schemas.microsoft.com/office/drawing/2014/main" id="{7411020E-C875-DD47-D2A9-928DB3D0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52" y="3654604"/>
            <a:ext cx="1806718" cy="18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438DEF8B-2950-A6C6-8A54-15C54261E5CB}"/>
              </a:ext>
            </a:extLst>
          </p:cNvPr>
          <p:cNvSpPr txBox="1">
            <a:spLocks/>
          </p:cNvSpPr>
          <p:nvPr/>
        </p:nvSpPr>
        <p:spPr>
          <a:xfrm>
            <a:off x="2774770" y="4103661"/>
            <a:ext cx="7214182" cy="2482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Data </a:t>
            </a:r>
            <a:r>
              <a:rPr lang="fr-FR" sz="2000" b="1" dirty="0" err="1">
                <a:solidFill>
                  <a:schemeClr val="bg1">
                    <a:lumMod val="10000"/>
                  </a:schemeClr>
                </a:solidFill>
              </a:rPr>
              <a:t>Leakage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: </a:t>
            </a:r>
          </a:p>
          <a:p>
            <a:pPr marL="0" indent="0">
              <a:buNone/>
            </a:pPr>
            <a:r>
              <a:rPr lang="fr-FR" sz="2000" b="1" strike="sngStrike" dirty="0" err="1">
                <a:solidFill>
                  <a:schemeClr val="bg1">
                    <a:lumMod val="10000"/>
                  </a:schemeClr>
                </a:solidFill>
              </a:rPr>
              <a:t>GHGEmissionsIntensity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fr-FR" sz="2000" b="1" strike="sngStrike" dirty="0" err="1">
                <a:solidFill>
                  <a:schemeClr val="bg1">
                    <a:lumMod val="10000"/>
                  </a:schemeClr>
                </a:solidFill>
              </a:rPr>
              <a:t>SiteEUI</a:t>
            </a:r>
            <a:r>
              <a:rPr lang="fr-FR" sz="2000" b="1" strike="sngStrike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fr-FR" sz="2000" b="1" strike="sngStrike" dirty="0" err="1">
                <a:solidFill>
                  <a:schemeClr val="bg1">
                    <a:lumMod val="10000"/>
                  </a:schemeClr>
                </a:solidFill>
              </a:rPr>
              <a:t>kBtu</a:t>
            </a:r>
            <a:r>
              <a:rPr lang="fr-FR" sz="2000" b="1" strike="sngStrike" dirty="0">
                <a:solidFill>
                  <a:schemeClr val="bg1">
                    <a:lumMod val="10000"/>
                  </a:schemeClr>
                </a:solidFill>
              </a:rPr>
              <a:t>/</a:t>
            </a:r>
            <a:r>
              <a:rPr lang="fr-FR" sz="2000" b="1" strike="sngStrike" dirty="0" err="1">
                <a:solidFill>
                  <a:schemeClr val="bg1">
                    <a:lumMod val="10000"/>
                  </a:schemeClr>
                </a:solidFill>
              </a:rPr>
              <a:t>sf</a:t>
            </a:r>
            <a:r>
              <a:rPr lang="fr-FR" sz="2000" b="1" strike="sngStrike" dirty="0">
                <a:solidFill>
                  <a:schemeClr val="bg1">
                    <a:lumMod val="10000"/>
                  </a:schemeClr>
                </a:solidFill>
              </a:rPr>
              <a:t>),</a:t>
            </a:r>
            <a:r>
              <a:rPr lang="fr-FR" sz="2000" b="1" dirty="0">
                <a:solidFill>
                  <a:schemeClr val="bg1">
                    <a:lumMod val="10000"/>
                  </a:schemeClr>
                </a:solidFill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4593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2AD46B3-2DE6-E074-F09E-78BAEEED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Exploratoire :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property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type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6322C0-A42B-38E0-54C1-6B42AE2A3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0" y="1424782"/>
            <a:ext cx="5671823" cy="400843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F520A49-CD95-87DB-47DE-A7CED9DEE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" y="1424780"/>
            <a:ext cx="5671821" cy="4008437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B893D61E-88D2-7E33-2FB6-EACC26A7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4/20</a:t>
            </a:r>
          </a:p>
        </p:txBody>
      </p:sp>
    </p:spTree>
    <p:extLst>
      <p:ext uri="{BB962C8B-B14F-4D97-AF65-F5344CB8AC3E}">
        <p14:creationId xmlns:p14="http://schemas.microsoft.com/office/powerpoint/2010/main" val="252078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624ACD6-A52E-1BAC-1290-7AD392148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Exploratoire :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geographie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E7014FE-9F42-58FB-943C-3B71E868F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05" y="1639328"/>
            <a:ext cx="9510670" cy="4770549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50F9863-842F-C283-5B35-62BE69DC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5/20</a:t>
            </a:r>
          </a:p>
        </p:txBody>
      </p:sp>
    </p:spTree>
    <p:extLst>
      <p:ext uri="{BB962C8B-B14F-4D97-AF65-F5344CB8AC3E}">
        <p14:creationId xmlns:p14="http://schemas.microsoft.com/office/powerpoint/2010/main" val="252957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7ACA1B3-A409-8346-E0B5-0395C870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6/20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6E1A397-BA7F-5DC0-5D76-AE8E0EDE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Exploratoire :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geographie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BABD59C-0342-FF8A-012A-F3AE16B06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7" y="1404257"/>
            <a:ext cx="9508327" cy="5005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84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36A245B3-DD68-DBC4-BE5C-582E7378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39" y="1400536"/>
            <a:ext cx="9491240" cy="5009342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80F82782-0753-E8B6-45E2-7BF0A69C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Exploratoire : VARIABLES CIBLES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1BF7D6C-BB7D-0E8A-69BF-2E936119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7/20</a:t>
            </a:r>
          </a:p>
        </p:txBody>
      </p:sp>
    </p:spTree>
    <p:extLst>
      <p:ext uri="{BB962C8B-B14F-4D97-AF65-F5344CB8AC3E}">
        <p14:creationId xmlns:p14="http://schemas.microsoft.com/office/powerpoint/2010/main" val="93667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E93888D-3312-4329-40E6-F1FFF4D44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408765" y="1469985"/>
            <a:ext cx="5687235" cy="401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718EC92-63AB-8C66-AD24-DF5258899F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6096000" y="1469985"/>
            <a:ext cx="5687235" cy="401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F20E4107-557F-42A3-7A9D-21399562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/>
          <a:lstStyle/>
          <a:p>
            <a:r>
              <a:rPr lang="fr-FR" dirty="0">
                <a:solidFill>
                  <a:schemeClr val="tx2">
                    <a:lumMod val="10000"/>
                  </a:schemeClr>
                </a:solidFill>
              </a:rPr>
              <a:t>8/20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59C43E-C316-BF42-2F82-B271EC42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122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Exploratoire : REPARTITION GLOBALE</a:t>
            </a:r>
          </a:p>
        </p:txBody>
      </p:sp>
    </p:spTree>
    <p:extLst>
      <p:ext uri="{BB962C8B-B14F-4D97-AF65-F5344CB8AC3E}">
        <p14:creationId xmlns:p14="http://schemas.microsoft.com/office/powerpoint/2010/main" val="245407787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Personnalisé 7">
      <a:dk1>
        <a:srgbClr val="E3F7FC"/>
      </a:dk1>
      <a:lt1>
        <a:srgbClr val="E3F7FC"/>
      </a:lt1>
      <a:dk2>
        <a:srgbClr val="76DBF4"/>
      </a:dk2>
      <a:lt2>
        <a:srgbClr val="E3F7FC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0D2E46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811</Words>
  <Application>Microsoft Office PowerPoint</Application>
  <PresentationFormat>Grand écran</PresentationFormat>
  <Paragraphs>219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Secteur</vt:lpstr>
      <vt:lpstr>Présentation PowerPoint</vt:lpstr>
      <vt:lpstr>SOMMAIRE</vt:lpstr>
      <vt:lpstr>Exploration des donnéEs &amp; 1er Feature Engineering</vt:lpstr>
      <vt:lpstr>Présentation PowerPoint</vt:lpstr>
      <vt:lpstr>Analyse Exploratoire : property type</vt:lpstr>
      <vt:lpstr>Analyse Exploratoire : geographie</vt:lpstr>
      <vt:lpstr>Analyse Exploratoire : geographie</vt:lpstr>
      <vt:lpstr>Analyse Exploratoire : VARIABLES CIBLES</vt:lpstr>
      <vt:lpstr>Analyse Exploratoire : REPARTITION GLOBALE</vt:lpstr>
      <vt:lpstr>Développement &amp; Simulation d'un Premier Modèle : TotalGHGEmissions</vt:lpstr>
      <vt:lpstr>Développement &amp; Simulation d'un Premier Modèle : SiteEnergyUseWN(kBtu)</vt:lpstr>
      <vt:lpstr>Développement &amp; Simulation d'un Premier Modèle</vt:lpstr>
      <vt:lpstr>Simulation d'Autres Modèles &amp; Choix d'un Modèle Final : TotalGHGEmissions</vt:lpstr>
      <vt:lpstr>Simulation d'Autres Modèles &amp; Choix d'un Modèle Final : SiteEnergyUseWN(kBtu) </vt:lpstr>
      <vt:lpstr>Développement &amp; Simulation d'un Premier Modèle : TotalGHGEmissions</vt:lpstr>
      <vt:lpstr>Développement &amp; Simulation d'un Premier Modèle : SiteEnergyUseWN(kBtu)</vt:lpstr>
      <vt:lpstr>Analyse de la "Feature Importance" Globale &amp; Locale : TotalGHGEmissions</vt:lpstr>
      <vt:lpstr>Analyse de la "Feature Importance" Globale &amp; Locale : SiteEnergyUseWN(kBtu)</vt:lpstr>
      <vt:lpstr>Analyse de l'Influence de l'EnergyStarScore : TotalGHGEmissions</vt:lpstr>
      <vt:lpstr>Analyse de l'Influence de l'EnergyStarScore : SiteEnergyUseWN(kBtu)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Alexandre Martineau</cp:lastModifiedBy>
  <cp:revision>24</cp:revision>
  <dcterms:created xsi:type="dcterms:W3CDTF">2022-08-16T21:46:21Z</dcterms:created>
  <dcterms:modified xsi:type="dcterms:W3CDTF">2024-05-30T07:08:37Z</dcterms:modified>
</cp:coreProperties>
</file>