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4"/>
  </p:notesMasterIdLst>
  <p:sldIdLst>
    <p:sldId id="257" r:id="rId2"/>
    <p:sldId id="271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2" autoAdjust="0"/>
  </p:normalViewPr>
  <p:slideViewPr>
    <p:cSldViewPr snapToGrid="0">
      <p:cViewPr>
        <p:scale>
          <a:sx n="75" d="100"/>
          <a:sy n="75" d="100"/>
        </p:scale>
        <p:origin x="94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artineau" userId="0e52fe9a95d9dc40" providerId="LiveId" clId="{D993C9CF-E0D6-4D61-B145-A783DABF83EA}"/>
    <pc:docChg chg="undo redo custSel addSld delSld modSld sldOrd">
      <pc:chgData name="Alexandre Martineau" userId="0e52fe9a95d9dc40" providerId="LiveId" clId="{D993C9CF-E0D6-4D61-B145-A783DABF83EA}" dt="2024-01-01T15:59:52.103" v="4039" actId="14100"/>
      <pc:docMkLst>
        <pc:docMk/>
      </pc:docMkLst>
      <pc:sldChg chg="addSp delSp modSp mod">
        <pc:chgData name="Alexandre Martineau" userId="0e52fe9a95d9dc40" providerId="LiveId" clId="{D993C9CF-E0D6-4D61-B145-A783DABF83EA}" dt="2024-01-01T15:53:57.904" v="3876" actId="1076"/>
        <pc:sldMkLst>
          <pc:docMk/>
          <pc:sldMk cId="4255027324" sldId="257"/>
        </pc:sldMkLst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4255027324" sldId="257"/>
            <ac:spMk id="3" creationId="{CC6114FA-FFB5-E597-D291-BD0F442C4D99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4255027324" sldId="257"/>
            <ac:spMk id="4" creationId="{0920111F-EE95-940A-668E-80B8B37A8B5A}"/>
          </ac:spMkLst>
        </pc:spChg>
        <pc:spChg chg="del">
          <ac:chgData name="Alexandre Martineau" userId="0e52fe9a95d9dc40" providerId="LiveId" clId="{D993C9CF-E0D6-4D61-B145-A783DABF83EA}" dt="2024-01-01T15:53:55.151" v="3875" actId="478"/>
          <ac:spMkLst>
            <pc:docMk/>
            <pc:sldMk cId="4255027324" sldId="257"/>
            <ac:spMk id="5" creationId="{E4141009-1A46-6333-E964-FBD0D83E7A05}"/>
          </ac:spMkLst>
        </pc:spChg>
        <pc:spChg chg="mod">
          <ac:chgData name="Alexandre Martineau" userId="0e52fe9a95d9dc40" providerId="LiveId" clId="{D993C9CF-E0D6-4D61-B145-A783DABF83EA}" dt="2024-01-01T15:52:05.898" v="3855" actId="207"/>
          <ac:spMkLst>
            <pc:docMk/>
            <pc:sldMk cId="4255027324" sldId="257"/>
            <ac:spMk id="8" creationId="{00000000-0000-0000-0000-000000000000}"/>
          </ac:spMkLst>
        </pc:spChg>
        <pc:picChg chg="add mod">
          <ac:chgData name="Alexandre Martineau" userId="0e52fe9a95d9dc40" providerId="LiveId" clId="{D993C9CF-E0D6-4D61-B145-A783DABF83EA}" dt="2024-01-01T15:53:57.904" v="3876" actId="1076"/>
          <ac:picMkLst>
            <pc:docMk/>
            <pc:sldMk cId="4255027324" sldId="257"/>
            <ac:picMk id="2" creationId="{722CA3AD-9D60-54EC-96B9-3D5A901462BD}"/>
          </ac:picMkLst>
        </pc:picChg>
        <pc:picChg chg="mod">
          <ac:chgData name="Alexandre Martineau" userId="0e52fe9a95d9dc40" providerId="LiveId" clId="{D993C9CF-E0D6-4D61-B145-A783DABF83EA}" dt="2024-01-01T15:52:05.898" v="3855" actId="207"/>
          <ac:picMkLst>
            <pc:docMk/>
            <pc:sldMk cId="4255027324" sldId="257"/>
            <ac:picMk id="7" creationId="{00000000-0000-0000-0000-000000000000}"/>
          </ac:picMkLst>
        </pc:picChg>
        <pc:picChg chg="del">
          <ac:chgData name="Alexandre Martineau" userId="0e52fe9a95d9dc40" providerId="LiveId" clId="{D993C9CF-E0D6-4D61-B145-A783DABF83EA}" dt="2024-01-01T12:54:19.459" v="4" actId="478"/>
          <ac:picMkLst>
            <pc:docMk/>
            <pc:sldMk cId="4255027324" sldId="257"/>
            <ac:picMk id="1026" creationId="{00000000-0000-0000-0000-000000000000}"/>
          </ac:picMkLst>
        </pc:picChg>
      </pc:sldChg>
      <pc:sldChg chg="modSp add del mod">
        <pc:chgData name="Alexandre Martineau" userId="0e52fe9a95d9dc40" providerId="LiveId" clId="{D993C9CF-E0D6-4D61-B145-A783DABF83EA}" dt="2024-01-01T15:30:47.603" v="2896" actId="47"/>
        <pc:sldMkLst>
          <pc:docMk/>
          <pc:sldMk cId="4252278767" sldId="258"/>
        </pc:sldMkLst>
        <pc:spChg chg="mod">
          <ac:chgData name="Alexandre Martineau" userId="0e52fe9a95d9dc40" providerId="LiveId" clId="{D993C9CF-E0D6-4D61-B145-A783DABF83EA}" dt="2024-01-01T13:41:01.423" v="1020" actId="27636"/>
          <ac:spMkLst>
            <pc:docMk/>
            <pc:sldMk cId="4252278767" sldId="258"/>
            <ac:spMk id="2" creationId="{00000000-0000-0000-0000-000000000000}"/>
          </ac:spMkLst>
        </pc:spChg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1367989359" sldId="259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95659078" sldId="260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32050850" sldId="262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670141264" sldId="263"/>
        </pc:sldMkLst>
      </pc:sldChg>
      <pc:sldChg chg="modSp add del mod">
        <pc:chgData name="Alexandre Martineau" userId="0e52fe9a95d9dc40" providerId="LiveId" clId="{D993C9CF-E0D6-4D61-B145-A783DABF83EA}" dt="2024-01-01T15:30:47.603" v="2896" actId="47"/>
        <pc:sldMkLst>
          <pc:docMk/>
          <pc:sldMk cId="667410997" sldId="264"/>
        </pc:sldMkLst>
        <pc:spChg chg="mod">
          <ac:chgData name="Alexandre Martineau" userId="0e52fe9a95d9dc40" providerId="LiveId" clId="{D993C9CF-E0D6-4D61-B145-A783DABF83EA}" dt="2024-01-01T13:40:48.551" v="1016" actId="27636"/>
          <ac:spMkLst>
            <pc:docMk/>
            <pc:sldMk cId="667410997" sldId="264"/>
            <ac:spMk id="7" creationId="{00000000-0000-0000-0000-000000000000}"/>
          </ac:spMkLst>
        </pc:spChg>
        <pc:spChg chg="mod">
          <ac:chgData name="Alexandre Martineau" userId="0e52fe9a95d9dc40" providerId="LiveId" clId="{D993C9CF-E0D6-4D61-B145-A783DABF83EA}" dt="2024-01-01T13:40:48.548" v="1015" actId="27636"/>
          <ac:spMkLst>
            <pc:docMk/>
            <pc:sldMk cId="667410997" sldId="264"/>
            <ac:spMk id="8" creationId="{00000000-0000-0000-0000-000000000000}"/>
          </ac:spMkLst>
        </pc:spChg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4060630613" sldId="265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629758810" sldId="266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99997387" sldId="267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366117925" sldId="268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3852419869" sldId="269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1775820168" sldId="270"/>
        </pc:sldMkLst>
      </pc:sldChg>
      <pc:sldChg chg="addSp delSp modSp new mod">
        <pc:chgData name="Alexandre Martineau" userId="0e52fe9a95d9dc40" providerId="LiveId" clId="{D993C9CF-E0D6-4D61-B145-A783DABF83EA}" dt="2024-01-01T15:59:23.984" v="4034" actId="20577"/>
        <pc:sldMkLst>
          <pc:docMk/>
          <pc:sldMk cId="1369798823" sldId="271"/>
        </pc:sldMkLst>
        <pc:spChg chg="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2" creationId="{A6E3FDFD-4B84-B82E-4D8C-C8FBD01FBCAC}"/>
          </ac:spMkLst>
        </pc:spChg>
        <pc:spChg chg="mod">
          <ac:chgData name="Alexandre Martineau" userId="0e52fe9a95d9dc40" providerId="LiveId" clId="{D993C9CF-E0D6-4D61-B145-A783DABF83EA}" dt="2024-01-01T15:53:22.184" v="3871" actId="27636"/>
          <ac:spMkLst>
            <pc:docMk/>
            <pc:sldMk cId="1369798823" sldId="271"/>
            <ac:spMk id="3" creationId="{500314A4-CDDA-4CC0-2C85-9CF4BB4A274B}"/>
          </ac:spMkLst>
        </pc:spChg>
        <pc:spChg chg="add 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4" creationId="{832B394B-43F6-5A84-CCBF-BEC8EDCE246A}"/>
          </ac:spMkLst>
        </pc:spChg>
        <pc:spChg chg="add 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5" creationId="{80387F1D-4548-9518-D73F-0486B66DC1A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69798823" sldId="271"/>
            <ac:spMk id="6" creationId="{C2AB523B-CB2D-D5E7-11C4-7B171516936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69798823" sldId="271"/>
            <ac:spMk id="7" creationId="{8420639B-194F-4846-0A88-49F735779096}"/>
          </ac:spMkLst>
        </pc:spChg>
        <pc:spChg chg="del mod">
          <ac:chgData name="Alexandre Martineau" userId="0e52fe9a95d9dc40" providerId="LiveId" clId="{D993C9CF-E0D6-4D61-B145-A783DABF83EA}" dt="2024-01-01T15:58:47.676" v="4027" actId="478"/>
          <ac:spMkLst>
            <pc:docMk/>
            <pc:sldMk cId="1369798823" sldId="271"/>
            <ac:spMk id="8" creationId="{6CA90DC9-FE59-2E9B-3F1F-F0A5E26EA5C8}"/>
          </ac:spMkLst>
        </pc:spChg>
        <pc:spChg chg="add mod">
          <ac:chgData name="Alexandre Martineau" userId="0e52fe9a95d9dc40" providerId="LiveId" clId="{D993C9CF-E0D6-4D61-B145-A783DABF83EA}" dt="2024-01-01T15:59:23.984" v="4034" actId="20577"/>
          <ac:spMkLst>
            <pc:docMk/>
            <pc:sldMk cId="1369798823" sldId="271"/>
            <ac:spMk id="9" creationId="{70B33BAA-BF67-2B14-E679-783B89489C00}"/>
          </ac:spMkLst>
        </pc:spChg>
      </pc:sldChg>
      <pc:sldChg chg="addSp delSp modSp new mod">
        <pc:chgData name="Alexandre Martineau" userId="0e52fe9a95d9dc40" providerId="LiveId" clId="{D993C9CF-E0D6-4D61-B145-A783DABF83EA}" dt="2024-01-01T15:58:28.007" v="4021" actId="478"/>
        <pc:sldMkLst>
          <pc:docMk/>
          <pc:sldMk cId="2226620774" sldId="272"/>
        </pc:sldMkLst>
        <pc:spChg chg="mod">
          <ac:chgData name="Alexandre Martineau" userId="0e52fe9a95d9dc40" providerId="LiveId" clId="{D993C9CF-E0D6-4D61-B145-A783DABF83EA}" dt="2024-01-01T15:52:19.310" v="3858" actId="207"/>
          <ac:spMkLst>
            <pc:docMk/>
            <pc:sldMk cId="2226620774" sldId="272"/>
            <ac:spMk id="2" creationId="{02CA03A9-038D-6494-DFC4-C12456F92B9D}"/>
          </ac:spMkLst>
        </pc:spChg>
        <pc:spChg chg="del mod">
          <ac:chgData name="Alexandre Martineau" userId="0e52fe9a95d9dc40" providerId="LiveId" clId="{D993C9CF-E0D6-4D61-B145-A783DABF83EA}" dt="2024-01-01T13:40:32.236" v="999" actId="478"/>
          <ac:spMkLst>
            <pc:docMk/>
            <pc:sldMk cId="2226620774" sldId="272"/>
            <ac:spMk id="3" creationId="{B9BA5FCB-9BAD-6DE7-329B-7021DCE243D8}"/>
          </ac:spMkLst>
        </pc:spChg>
        <pc:spChg chg="add mod">
          <ac:chgData name="Alexandre Martineau" userId="0e52fe9a95d9dc40" providerId="LiveId" clId="{D993C9CF-E0D6-4D61-B145-A783DABF83EA}" dt="2024-01-01T15:54:57.710" v="3900" actId="27636"/>
          <ac:spMkLst>
            <pc:docMk/>
            <pc:sldMk cId="2226620774" sldId="272"/>
            <ac:spMk id="4" creationId="{97E805DA-ADD5-6861-61F6-F42F47A0A16E}"/>
          </ac:spMkLst>
        </pc:spChg>
        <pc:spChg chg="add del mod">
          <ac:chgData name="Alexandre Martineau" userId="0e52fe9a95d9dc40" providerId="LiveId" clId="{D993C9CF-E0D6-4D61-B145-A783DABF83EA}" dt="2024-01-01T13:11:31.195" v="453" actId="21"/>
          <ac:spMkLst>
            <pc:docMk/>
            <pc:sldMk cId="2226620774" sldId="272"/>
            <ac:spMk id="5" creationId="{7450C512-5C84-BDD8-C5D0-4B62CE965FDE}"/>
          </ac:spMkLst>
        </pc:spChg>
        <pc:spChg chg="add mod">
          <ac:chgData name="Alexandre Martineau" userId="0e52fe9a95d9dc40" providerId="LiveId" clId="{D993C9CF-E0D6-4D61-B145-A783DABF83EA}" dt="2024-01-01T15:52:19.310" v="3858" actId="207"/>
          <ac:spMkLst>
            <pc:docMk/>
            <pc:sldMk cId="2226620774" sldId="272"/>
            <ac:spMk id="6" creationId="{DC09E64E-FD4B-87EE-77E7-ED6704B0F832}"/>
          </ac:spMkLst>
        </pc:spChg>
        <pc:spChg chg="add del mod">
          <ac:chgData name="Alexandre Martineau" userId="0e52fe9a95d9dc40" providerId="LiveId" clId="{D993C9CF-E0D6-4D61-B145-A783DABF83EA}" dt="2024-01-01T13:40:33.981" v="1000" actId="478"/>
          <ac:spMkLst>
            <pc:docMk/>
            <pc:sldMk cId="2226620774" sldId="272"/>
            <ac:spMk id="8" creationId="{8ECE6668-BE0B-4047-94E1-FCC34C6325B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26620774" sldId="272"/>
            <ac:spMk id="9" creationId="{95C55B81-84C6-E27F-2F34-C4A472826C8E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26620774" sldId="272"/>
            <ac:spMk id="10" creationId="{D9AFBDE5-8D26-4ED4-DAD9-F4E0F94FA8C7}"/>
          </ac:spMkLst>
        </pc:spChg>
        <pc:spChg chg="del mod">
          <ac:chgData name="Alexandre Martineau" userId="0e52fe9a95d9dc40" providerId="LiveId" clId="{D993C9CF-E0D6-4D61-B145-A783DABF83EA}" dt="2024-01-01T15:58:28.007" v="4021" actId="478"/>
          <ac:spMkLst>
            <pc:docMk/>
            <pc:sldMk cId="2226620774" sldId="272"/>
            <ac:spMk id="11" creationId="{D4C85EEB-9B39-3AA6-0CEC-98752592C0CB}"/>
          </ac:spMkLst>
        </pc:spChg>
        <pc:spChg chg="add mod">
          <ac:chgData name="Alexandre Martineau" userId="0e52fe9a95d9dc40" providerId="LiveId" clId="{D993C9CF-E0D6-4D61-B145-A783DABF83EA}" dt="2024-01-01T15:58:26.180" v="4020" actId="20577"/>
          <ac:spMkLst>
            <pc:docMk/>
            <pc:sldMk cId="2226620774" sldId="272"/>
            <ac:spMk id="12" creationId="{20B6E175-404B-B3C0-1F86-826F0B00F661}"/>
          </ac:spMkLst>
        </pc:spChg>
      </pc:sldChg>
      <pc:sldChg chg="addSp delSp modSp new mod ord">
        <pc:chgData name="Alexandre Martineau" userId="0e52fe9a95d9dc40" providerId="LiveId" clId="{D993C9CF-E0D6-4D61-B145-A783DABF83EA}" dt="2024-01-01T15:58:41.841" v="4026" actId="14100"/>
        <pc:sldMkLst>
          <pc:docMk/>
          <pc:sldMk cId="2206583731" sldId="273"/>
        </pc:sldMkLst>
        <pc:spChg chg="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2" creationId="{0495C020-8161-CDF4-B883-32E8B9810E45}"/>
          </ac:spMkLst>
        </pc:spChg>
        <pc:spChg chg="del mod">
          <ac:chgData name="Alexandre Martineau" userId="0e52fe9a95d9dc40" providerId="LiveId" clId="{D993C9CF-E0D6-4D61-B145-A783DABF83EA}" dt="2024-01-01T13:13:34.485" v="535" actId="478"/>
          <ac:spMkLst>
            <pc:docMk/>
            <pc:sldMk cId="2206583731" sldId="273"/>
            <ac:spMk id="3" creationId="{1BE3E6E3-2EAE-2FF7-E59A-80F32444EB6D}"/>
          </ac:spMkLst>
        </pc:spChg>
        <pc:spChg chg="add 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4" creationId="{A6FF8D9E-7F6C-8380-D804-271B79C4FB8B}"/>
          </ac:spMkLst>
        </pc:spChg>
        <pc:spChg chg="add mod or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5" creationId="{A3E8D7C6-B1D5-EF38-BA20-A558BFC04705}"/>
          </ac:spMkLst>
        </pc:spChg>
        <pc:spChg chg="add 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6" creationId="{FBCCFBFF-94E9-2E62-0592-048A05FA8FD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06583731" sldId="273"/>
            <ac:spMk id="7" creationId="{476C0674-9F92-F402-D700-A7DA1555C4E1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06583731" sldId="273"/>
            <ac:spMk id="8" creationId="{72A28046-6D0C-262C-D04B-72C9FBAF6FF9}"/>
          </ac:spMkLst>
        </pc:spChg>
        <pc:spChg chg="del mod">
          <ac:chgData name="Alexandre Martineau" userId="0e52fe9a95d9dc40" providerId="LiveId" clId="{D993C9CF-E0D6-4D61-B145-A783DABF83EA}" dt="2024-01-01T15:58:34.342" v="4023" actId="478"/>
          <ac:spMkLst>
            <pc:docMk/>
            <pc:sldMk cId="2206583731" sldId="273"/>
            <ac:spMk id="9" creationId="{C1AFBCCB-298B-2587-071D-918AB6052B43}"/>
          </ac:spMkLst>
        </pc:spChg>
        <pc:spChg chg="add del mod">
          <ac:chgData name="Alexandre Martineau" userId="0e52fe9a95d9dc40" providerId="LiveId" clId="{D993C9CF-E0D6-4D61-B145-A783DABF83EA}" dt="2024-01-01T15:56:16.453" v="3976"/>
          <ac:spMkLst>
            <pc:docMk/>
            <pc:sldMk cId="2206583731" sldId="273"/>
            <ac:spMk id="10" creationId="{12C40B34-D0E4-F220-443B-095E73B722C1}"/>
          </ac:spMkLst>
        </pc:spChg>
        <pc:spChg chg="add del mod">
          <ac:chgData name="Alexandre Martineau" userId="0e52fe9a95d9dc40" providerId="LiveId" clId="{D993C9CF-E0D6-4D61-B145-A783DABF83EA}" dt="2024-01-01T15:56:25.225" v="3980"/>
          <ac:spMkLst>
            <pc:docMk/>
            <pc:sldMk cId="2206583731" sldId="273"/>
            <ac:spMk id="11" creationId="{A5CA72F3-B219-03B2-AA58-13BB507151A9}"/>
          </ac:spMkLst>
        </pc:spChg>
        <pc:spChg chg="add mod">
          <ac:chgData name="Alexandre Martineau" userId="0e52fe9a95d9dc40" providerId="LiveId" clId="{D993C9CF-E0D6-4D61-B145-A783DABF83EA}" dt="2024-01-01T15:58:35.524" v="4025" actId="20577"/>
          <ac:spMkLst>
            <pc:docMk/>
            <pc:sldMk cId="2206583731" sldId="273"/>
            <ac:spMk id="12" creationId="{00C1D0B2-BEBA-F4F9-2A46-4C53D4897FD6}"/>
          </ac:spMkLst>
        </pc:spChg>
        <pc:picChg chg="add del mod">
          <ac:chgData name="Alexandre Martineau" userId="0e52fe9a95d9dc40" providerId="LiveId" clId="{D993C9CF-E0D6-4D61-B145-A783DABF83EA}" dt="2024-01-01T13:17:09.528" v="600" actId="478"/>
          <ac:picMkLst>
            <pc:docMk/>
            <pc:sldMk cId="2206583731" sldId="273"/>
            <ac:picMk id="2050" creationId="{A93584B3-A2C3-958C-A919-AE011B233CCC}"/>
          </ac:picMkLst>
        </pc:picChg>
        <pc:picChg chg="add mod">
          <ac:chgData name="Alexandre Martineau" userId="0e52fe9a95d9dc40" providerId="LiveId" clId="{D993C9CF-E0D6-4D61-B145-A783DABF83EA}" dt="2024-01-01T15:58:41.841" v="4026" actId="14100"/>
          <ac:picMkLst>
            <pc:docMk/>
            <pc:sldMk cId="2206583731" sldId="273"/>
            <ac:picMk id="2052" creationId="{518AD4F6-B0FA-5EF2-35F4-4DE09FC709D1}"/>
          </ac:picMkLst>
        </pc:picChg>
      </pc:sldChg>
      <pc:sldChg chg="addSp delSp modSp new mod">
        <pc:chgData name="Alexandre Martineau" userId="0e52fe9a95d9dc40" providerId="LiveId" clId="{D993C9CF-E0D6-4D61-B145-A783DABF83EA}" dt="2024-01-01T15:58:20.847" v="4017" actId="20577"/>
        <pc:sldMkLst>
          <pc:docMk/>
          <pc:sldMk cId="3447628351" sldId="274"/>
        </pc:sldMkLst>
        <pc:spChg chg="mod">
          <ac:chgData name="Alexandre Martineau" userId="0e52fe9a95d9dc40" providerId="LiveId" clId="{D993C9CF-E0D6-4D61-B145-A783DABF83EA}" dt="2024-01-01T15:52:21.945" v="3859" actId="207"/>
          <ac:spMkLst>
            <pc:docMk/>
            <pc:sldMk cId="3447628351" sldId="274"/>
            <ac:spMk id="2" creationId="{6ABEBCAC-5D8F-D7A2-CD11-A383616B288B}"/>
          </ac:spMkLst>
        </pc:spChg>
        <pc:spChg chg="del">
          <ac:chgData name="Alexandre Martineau" userId="0e52fe9a95d9dc40" providerId="LiveId" clId="{D993C9CF-E0D6-4D61-B145-A783DABF83EA}" dt="2024-01-01T13:33:02.078" v="884" actId="478"/>
          <ac:spMkLst>
            <pc:docMk/>
            <pc:sldMk cId="3447628351" sldId="274"/>
            <ac:spMk id="3" creationId="{8A29E968-6863-FC4C-2657-CFC37A4BAC9B}"/>
          </ac:spMkLst>
        </pc:spChg>
        <pc:spChg chg="add del mod">
          <ac:chgData name="Alexandre Martineau" userId="0e52fe9a95d9dc40" providerId="LiveId" clId="{D993C9CF-E0D6-4D61-B145-A783DABF83EA}" dt="2024-01-01T13:35:41.872" v="946" actId="478"/>
          <ac:spMkLst>
            <pc:docMk/>
            <pc:sldMk cId="3447628351" sldId="274"/>
            <ac:spMk id="4" creationId="{B3CCC714-43B5-48D6-433E-554AFAE8EE41}"/>
          </ac:spMkLst>
        </pc:spChg>
        <pc:spChg chg="add del mod">
          <ac:chgData name="Alexandre Martineau" userId="0e52fe9a95d9dc40" providerId="LiveId" clId="{D993C9CF-E0D6-4D61-B145-A783DABF83EA}" dt="2024-01-01T13:35:43.532" v="947" actId="478"/>
          <ac:spMkLst>
            <pc:docMk/>
            <pc:sldMk cId="3447628351" sldId="274"/>
            <ac:spMk id="6" creationId="{01406237-6372-364B-C1C1-B19852DDAE88}"/>
          </ac:spMkLst>
        </pc:spChg>
        <pc:spChg chg="add mod">
          <ac:chgData name="Alexandre Martineau" userId="0e52fe9a95d9dc40" providerId="LiveId" clId="{D993C9CF-E0D6-4D61-B145-A783DABF83EA}" dt="2024-01-01T15:52:21.945" v="3859" actId="207"/>
          <ac:spMkLst>
            <pc:docMk/>
            <pc:sldMk cId="3447628351" sldId="274"/>
            <ac:spMk id="7" creationId="{7E3D65E4-FFC9-8E39-5C30-ADDFE52F029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47628351" sldId="274"/>
            <ac:spMk id="8" creationId="{6344CDA9-36DA-9F53-6826-D7E47845503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47628351" sldId="274"/>
            <ac:spMk id="9" creationId="{D7489FAA-8C87-A925-62AB-58CA79C2E826}"/>
          </ac:spMkLst>
        </pc:spChg>
        <pc:spChg chg="del mod">
          <ac:chgData name="Alexandre Martineau" userId="0e52fe9a95d9dc40" providerId="LiveId" clId="{D993C9CF-E0D6-4D61-B145-A783DABF83EA}" dt="2024-01-01T15:58:19.701" v="4015" actId="478"/>
          <ac:spMkLst>
            <pc:docMk/>
            <pc:sldMk cId="3447628351" sldId="274"/>
            <ac:spMk id="10" creationId="{87869620-2719-ADFC-53AC-95CEBD471AEC}"/>
          </ac:spMkLst>
        </pc:spChg>
        <pc:spChg chg="add mod">
          <ac:chgData name="Alexandre Martineau" userId="0e52fe9a95d9dc40" providerId="LiveId" clId="{D993C9CF-E0D6-4D61-B145-A783DABF83EA}" dt="2024-01-01T15:58:20.847" v="4017" actId="20577"/>
          <ac:spMkLst>
            <pc:docMk/>
            <pc:sldMk cId="3447628351" sldId="274"/>
            <ac:spMk id="11" creationId="{7698FBF0-786D-313A-57E3-F72027076238}"/>
          </ac:spMkLst>
        </pc:spChg>
        <pc:picChg chg="add del mod">
          <ac:chgData name="Alexandre Martineau" userId="0e52fe9a95d9dc40" providerId="LiveId" clId="{D993C9CF-E0D6-4D61-B145-A783DABF83EA}" dt="2024-01-01T13:31:57.329" v="880" actId="478"/>
          <ac:picMkLst>
            <pc:docMk/>
            <pc:sldMk cId="3447628351" sldId="274"/>
            <ac:picMk id="3074" creationId="{C369B290-ED65-D5D9-9B90-C4A7A9FA4EEB}"/>
          </ac:picMkLst>
        </pc:picChg>
        <pc:picChg chg="add del mod">
          <ac:chgData name="Alexandre Martineau" userId="0e52fe9a95d9dc40" providerId="LiveId" clId="{D993C9CF-E0D6-4D61-B145-A783DABF83EA}" dt="2024-01-01T13:34:10.486" v="900" actId="478"/>
          <ac:picMkLst>
            <pc:docMk/>
            <pc:sldMk cId="3447628351" sldId="274"/>
            <ac:picMk id="3076" creationId="{740D4A15-5E27-1667-23EF-3A9CD3F99B79}"/>
          </ac:picMkLst>
        </pc:picChg>
        <pc:picChg chg="add del mod">
          <ac:chgData name="Alexandre Martineau" userId="0e52fe9a95d9dc40" providerId="LiveId" clId="{D993C9CF-E0D6-4D61-B145-A783DABF83EA}" dt="2024-01-01T13:34:20.134" v="904" actId="478"/>
          <ac:picMkLst>
            <pc:docMk/>
            <pc:sldMk cId="3447628351" sldId="274"/>
            <ac:picMk id="3078" creationId="{9C7D98A5-BCAB-BD64-246E-9AFCC99C9E2B}"/>
          </ac:picMkLst>
        </pc:picChg>
        <pc:picChg chg="add mod">
          <ac:chgData name="Alexandre Martineau" userId="0e52fe9a95d9dc40" providerId="LiveId" clId="{D993C9CF-E0D6-4D61-B145-A783DABF83EA}" dt="2024-01-01T15:52:21.945" v="3859" actId="207"/>
          <ac:picMkLst>
            <pc:docMk/>
            <pc:sldMk cId="3447628351" sldId="274"/>
            <ac:picMk id="3080" creationId="{C00EF15A-D132-5FE8-7798-F1ECC85EBC3B}"/>
          </ac:picMkLst>
        </pc:picChg>
        <pc:picChg chg="add mod">
          <ac:chgData name="Alexandre Martineau" userId="0e52fe9a95d9dc40" providerId="LiveId" clId="{D993C9CF-E0D6-4D61-B145-A783DABF83EA}" dt="2024-01-01T15:52:21.945" v="3859" actId="207"/>
          <ac:picMkLst>
            <pc:docMk/>
            <pc:sldMk cId="3447628351" sldId="274"/>
            <ac:picMk id="3082" creationId="{4B0E899A-5D7C-6154-97C8-F76E3A7896FE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8:11.083" v="4013" actId="20577"/>
        <pc:sldMkLst>
          <pc:docMk/>
          <pc:sldMk cId="1772361162" sldId="275"/>
        </pc:sldMkLst>
        <pc:spChg chg="del mod">
          <ac:chgData name="Alexandre Martineau" userId="0e52fe9a95d9dc40" providerId="LiveId" clId="{D993C9CF-E0D6-4D61-B145-A783DABF83EA}" dt="2024-01-01T14:29:18.986" v="1730" actId="478"/>
          <ac:spMkLst>
            <pc:docMk/>
            <pc:sldMk cId="1772361162" sldId="275"/>
            <ac:spMk id="2" creationId="{926C870B-8E82-2928-1DB8-6A84C8BA134A}"/>
          </ac:spMkLst>
        </pc:spChg>
        <pc:spChg chg="add del mod">
          <ac:chgData name="Alexandre Martineau" userId="0e52fe9a95d9dc40" providerId="LiveId" clId="{D993C9CF-E0D6-4D61-B145-A783DABF83EA}" dt="2024-01-01T14:29:17.979" v="1729" actId="478"/>
          <ac:spMkLst>
            <pc:docMk/>
            <pc:sldMk cId="1772361162" sldId="275"/>
            <ac:spMk id="3" creationId="{4C2CE7FE-B4D5-1AFD-9828-7CD5588F51A0}"/>
          </ac:spMkLst>
        </pc:spChg>
        <pc:spChg chg="add mod">
          <ac:chgData name="Alexandre Martineau" userId="0e52fe9a95d9dc40" providerId="LiveId" clId="{D993C9CF-E0D6-4D61-B145-A783DABF83EA}" dt="2024-01-01T15:55:40.355" v="3958" actId="1035"/>
          <ac:spMkLst>
            <pc:docMk/>
            <pc:sldMk cId="1772361162" sldId="275"/>
            <ac:spMk id="5" creationId="{B2C16609-E803-83B6-248B-4956238DF601}"/>
          </ac:spMkLst>
        </pc:spChg>
        <pc:spChg chg="add mod">
          <ac:chgData name="Alexandre Martineau" userId="0e52fe9a95d9dc40" providerId="LiveId" clId="{D993C9CF-E0D6-4D61-B145-A783DABF83EA}" dt="2024-01-01T15:52:25.392" v="3860" actId="207"/>
          <ac:spMkLst>
            <pc:docMk/>
            <pc:sldMk cId="1772361162" sldId="275"/>
            <ac:spMk id="6" creationId="{4292F30F-C981-AF88-7EF8-DD7E097EDF3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772361162" sldId="275"/>
            <ac:spMk id="10" creationId="{6D24753A-CE98-8317-C80A-111EF496083A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772361162" sldId="275"/>
            <ac:spMk id="11" creationId="{4D85B0EE-B90F-16B7-9070-7AC30CD4554E}"/>
          </ac:spMkLst>
        </pc:spChg>
        <pc:spChg chg="del mod">
          <ac:chgData name="Alexandre Martineau" userId="0e52fe9a95d9dc40" providerId="LiveId" clId="{D993C9CF-E0D6-4D61-B145-A783DABF83EA}" dt="2024-01-01T15:58:09.454" v="4011" actId="478"/>
          <ac:spMkLst>
            <pc:docMk/>
            <pc:sldMk cId="1772361162" sldId="275"/>
            <ac:spMk id="12" creationId="{C333914A-820F-70DF-B977-0214DE29FDF2}"/>
          </ac:spMkLst>
        </pc:spChg>
        <pc:spChg chg="add mod">
          <ac:chgData name="Alexandre Martineau" userId="0e52fe9a95d9dc40" providerId="LiveId" clId="{D993C9CF-E0D6-4D61-B145-A783DABF83EA}" dt="2024-01-01T15:58:11.083" v="4013" actId="20577"/>
          <ac:spMkLst>
            <pc:docMk/>
            <pc:sldMk cId="1772361162" sldId="275"/>
            <ac:spMk id="13" creationId="{6DAF91E0-9D92-9C6A-0319-7698DA21F958}"/>
          </ac:spMkLst>
        </pc:spChg>
        <pc:graphicFrameChg chg="add del mod">
          <ac:chgData name="Alexandre Martineau" userId="0e52fe9a95d9dc40" providerId="LiveId" clId="{D993C9CF-E0D6-4D61-B145-A783DABF83EA}" dt="2024-01-01T14:29:15.932" v="1728"/>
          <ac:graphicFrameMkLst>
            <pc:docMk/>
            <pc:sldMk cId="1772361162" sldId="275"/>
            <ac:graphicFrameMk id="4" creationId="{674F5539-C017-CB0E-3EA4-E2F2F8A9BE4B}"/>
          </ac:graphicFrameMkLst>
        </pc:graphicFrameChg>
        <pc:graphicFrameChg chg="add mod modGraphic">
          <ac:chgData name="Alexandre Martineau" userId="0e52fe9a95d9dc40" providerId="LiveId" clId="{D993C9CF-E0D6-4D61-B145-A783DABF83EA}" dt="2024-01-01T15:55:24.462" v="3913" actId="1076"/>
          <ac:graphicFrameMkLst>
            <pc:docMk/>
            <pc:sldMk cId="1772361162" sldId="275"/>
            <ac:graphicFrameMk id="7" creationId="{84B92420-481A-0ED2-A0B6-776472C89706}"/>
          </ac:graphicFrameMkLst>
        </pc:graphicFrameChg>
        <pc:picChg chg="add mod">
          <ac:chgData name="Alexandre Martineau" userId="0e52fe9a95d9dc40" providerId="LiveId" clId="{D993C9CF-E0D6-4D61-B145-A783DABF83EA}" dt="2024-01-01T14:40:03.060" v="2064" actId="571"/>
          <ac:picMkLst>
            <pc:docMk/>
            <pc:sldMk cId="1772361162" sldId="275"/>
            <ac:picMk id="8" creationId="{C01CDE8E-5599-260B-9FF9-8495368C3877}"/>
          </ac:picMkLst>
        </pc:picChg>
        <pc:picChg chg="add mod">
          <ac:chgData name="Alexandre Martineau" userId="0e52fe9a95d9dc40" providerId="LiveId" clId="{D993C9CF-E0D6-4D61-B145-A783DABF83EA}" dt="2024-01-01T14:40:03.060" v="2064" actId="571"/>
          <ac:picMkLst>
            <pc:docMk/>
            <pc:sldMk cId="1772361162" sldId="275"/>
            <ac:picMk id="9" creationId="{36DA924F-C68B-0825-0D91-E66D5F75C06A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098" creationId="{9C8A91F5-41BC-B84B-F045-2B05B99B3AFB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0" creationId="{CEB4EFA9-F80D-E73E-6C24-B41A909A7605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2" creationId="{1A52E034-9CC9-3157-553C-C0F58857E5F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4" creationId="{816BCE4E-B931-FE21-3787-867D87E2D7D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6" creationId="{13993A4E-4993-5D5A-16D6-88F9B4B24E70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8" creationId="{9E5C405F-34A2-5884-C2A9-6611296E917F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0" creationId="{D618BBCA-EF94-7690-089E-1D361D62647A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2" creationId="{47024913-FD50-1910-8FBA-435659FA5438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4" creationId="{109439C3-E224-D977-0E3E-FAE0AAAEB2E4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6" creationId="{CFD25663-807D-60F5-87E9-4728961E566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8" creationId="{28EA2F7B-BA5E-E509-5954-12E356622F8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0" creationId="{D425BA93-0334-133B-1BF8-FB13D56F17B1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2" creationId="{D2F28D14-D50F-2B7B-D15F-55F89655E92D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4" creationId="{BA069D74-E5E9-72A2-DE85-79B354A59E1B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6" creationId="{B86DE637-5A0A-9FEC-D233-2A0B981141F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8" creationId="{D86F4D62-C78C-8FDF-A71D-A3CF8A674204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30" creationId="{AFFCE9CA-0E65-2530-26E5-45E248F183A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32" creationId="{F68118E5-FAC2-4F28-6984-414A8B531A01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9:30.326" v="4037" actId="14100"/>
        <pc:sldMkLst>
          <pc:docMk/>
          <pc:sldMk cId="1191932503" sldId="276"/>
        </pc:sldMkLst>
        <pc:spChg chg="del mod">
          <ac:chgData name="Alexandre Martineau" userId="0e52fe9a95d9dc40" providerId="LiveId" clId="{D993C9CF-E0D6-4D61-B145-A783DABF83EA}" dt="2024-01-01T14:47:04.637" v="2153" actId="478"/>
          <ac:spMkLst>
            <pc:docMk/>
            <pc:sldMk cId="1191932503" sldId="276"/>
            <ac:spMk id="2" creationId="{D774770F-DE08-82F8-2C29-CF225BD91D04}"/>
          </ac:spMkLst>
        </pc:spChg>
        <pc:spChg chg="del mod">
          <ac:chgData name="Alexandre Martineau" userId="0e52fe9a95d9dc40" providerId="LiveId" clId="{D993C9CF-E0D6-4D61-B145-A783DABF83EA}" dt="2024-01-01T14:47:03.820" v="2152" actId="478"/>
          <ac:spMkLst>
            <pc:docMk/>
            <pc:sldMk cId="1191932503" sldId="276"/>
            <ac:spMk id="3" creationId="{9E0B7121-5688-3F9C-2CCB-A1A195E46B3F}"/>
          </ac:spMkLst>
        </pc:spChg>
        <pc:spChg chg="add mod">
          <ac:chgData name="Alexandre Martineau" userId="0e52fe9a95d9dc40" providerId="LiveId" clId="{D993C9CF-E0D6-4D61-B145-A783DABF83EA}" dt="2024-01-01T15:52:27.993" v="3861" actId="207"/>
          <ac:spMkLst>
            <pc:docMk/>
            <pc:sldMk cId="1191932503" sldId="276"/>
            <ac:spMk id="4" creationId="{AA42CE20-76F0-CBB6-CD78-D4977EF8AB3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191932503" sldId="276"/>
            <ac:spMk id="5" creationId="{5AA9F65F-DE2F-0F27-7C5F-A868F01ED8F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191932503" sldId="276"/>
            <ac:spMk id="6" creationId="{1C9471AD-D90B-0AFE-3DAF-4AFD9796A596}"/>
          </ac:spMkLst>
        </pc:spChg>
        <pc:spChg chg="del mod">
          <ac:chgData name="Alexandre Martineau" userId="0e52fe9a95d9dc40" providerId="LiveId" clId="{D993C9CF-E0D6-4D61-B145-A783DABF83EA}" dt="2024-01-01T15:58:00.318" v="4005" actId="478"/>
          <ac:spMkLst>
            <pc:docMk/>
            <pc:sldMk cId="1191932503" sldId="276"/>
            <ac:spMk id="7" creationId="{E24E1CA1-949B-D4E9-CD86-BCE098EBC2AD}"/>
          </ac:spMkLst>
        </pc:spChg>
        <pc:spChg chg="add mod">
          <ac:chgData name="Alexandre Martineau" userId="0e52fe9a95d9dc40" providerId="LiveId" clId="{D993C9CF-E0D6-4D61-B145-A783DABF83EA}" dt="2024-01-01T15:58:02.164" v="4009" actId="20577"/>
          <ac:spMkLst>
            <pc:docMk/>
            <pc:sldMk cId="1191932503" sldId="276"/>
            <ac:spMk id="8" creationId="{78414588-155C-378D-0141-7A64018A4D0C}"/>
          </ac:spMkLst>
        </pc:spChg>
        <pc:picChg chg="add del mod">
          <ac:chgData name="Alexandre Martineau" userId="0e52fe9a95d9dc40" providerId="LiveId" clId="{D993C9CF-E0D6-4D61-B145-A783DABF83EA}" dt="2024-01-01T14:49:42.739" v="2224" actId="21"/>
          <ac:picMkLst>
            <pc:docMk/>
            <pc:sldMk cId="1191932503" sldId="276"/>
            <ac:picMk id="5122" creationId="{277A1279-0359-9432-338A-03FD5FDA3ECB}"/>
          </ac:picMkLst>
        </pc:picChg>
        <pc:picChg chg="add mod">
          <ac:chgData name="Alexandre Martineau" userId="0e52fe9a95d9dc40" providerId="LiveId" clId="{D993C9CF-E0D6-4D61-B145-A783DABF83EA}" dt="2024-01-01T15:59:30.326" v="4037" actId="14100"/>
          <ac:picMkLst>
            <pc:docMk/>
            <pc:sldMk cId="1191932503" sldId="276"/>
            <ac:picMk id="5124" creationId="{AEA931B8-D59B-9887-9CF1-DEAD3BE4C055}"/>
          </ac:picMkLst>
        </pc:picChg>
        <pc:picChg chg="add mod">
          <ac:chgData name="Alexandre Martineau" userId="0e52fe9a95d9dc40" providerId="LiveId" clId="{D993C9CF-E0D6-4D61-B145-A783DABF83EA}" dt="2024-01-01T15:59:26.921" v="4036" actId="14100"/>
          <ac:picMkLst>
            <pc:docMk/>
            <pc:sldMk cId="1191932503" sldId="276"/>
            <ac:picMk id="5126" creationId="{600F0F28-ECFF-DC7C-B267-90B6169DC6EF}"/>
          </ac:picMkLst>
        </pc:picChg>
        <pc:picChg chg="add mod">
          <ac:chgData name="Alexandre Martineau" userId="0e52fe9a95d9dc40" providerId="LiveId" clId="{D993C9CF-E0D6-4D61-B145-A783DABF83EA}" dt="2024-01-01T15:52:27.993" v="3861" actId="207"/>
          <ac:picMkLst>
            <pc:docMk/>
            <pc:sldMk cId="1191932503" sldId="276"/>
            <ac:picMk id="5128" creationId="{CE9F03CC-A87F-4B72-2BC9-3F005C82690F}"/>
          </ac:picMkLst>
        </pc:picChg>
        <pc:picChg chg="add mod">
          <ac:chgData name="Alexandre Martineau" userId="0e52fe9a95d9dc40" providerId="LiveId" clId="{D993C9CF-E0D6-4D61-B145-A783DABF83EA}" dt="2024-01-01T15:52:27.993" v="3861" actId="207"/>
          <ac:picMkLst>
            <pc:docMk/>
            <pc:sldMk cId="1191932503" sldId="276"/>
            <ac:picMk id="5130" creationId="{C8E37821-09F5-51F9-05B4-6F56B9FF9D8E}"/>
          </ac:picMkLst>
        </pc:picChg>
        <pc:picChg chg="add del mod">
          <ac:chgData name="Alexandre Martineau" userId="0e52fe9a95d9dc40" providerId="LiveId" clId="{D993C9CF-E0D6-4D61-B145-A783DABF83EA}" dt="2024-01-01T14:50:15.777" v="2235" actId="21"/>
          <ac:picMkLst>
            <pc:docMk/>
            <pc:sldMk cId="1191932503" sldId="276"/>
            <ac:picMk id="5132" creationId="{99F69D35-1273-9757-C720-F1A1122109E4}"/>
          </ac:picMkLst>
        </pc:picChg>
      </pc:sldChg>
      <pc:sldChg chg="addSp delSp modSp new add del mod ord">
        <pc:chgData name="Alexandre Martineau" userId="0e52fe9a95d9dc40" providerId="LiveId" clId="{D993C9CF-E0D6-4D61-B145-A783DABF83EA}" dt="2024-01-01T15:59:52.103" v="4039" actId="14100"/>
        <pc:sldMkLst>
          <pc:docMk/>
          <pc:sldMk cId="3437437573" sldId="277"/>
        </pc:sldMkLst>
        <pc:spChg chg="del mod">
          <ac:chgData name="Alexandre Martineau" userId="0e52fe9a95d9dc40" providerId="LiveId" clId="{D993C9CF-E0D6-4D61-B145-A783DABF83EA}" dt="2024-01-01T14:49:47.350" v="2227" actId="478"/>
          <ac:spMkLst>
            <pc:docMk/>
            <pc:sldMk cId="3437437573" sldId="277"/>
            <ac:spMk id="2" creationId="{9E46EAF3-6A71-343E-C2FE-A6B928497DB7}"/>
          </ac:spMkLst>
        </pc:spChg>
        <pc:spChg chg="del mod">
          <ac:chgData name="Alexandre Martineau" userId="0e52fe9a95d9dc40" providerId="LiveId" clId="{D993C9CF-E0D6-4D61-B145-A783DABF83EA}" dt="2024-01-01T14:49:45.462" v="2226" actId="478"/>
          <ac:spMkLst>
            <pc:docMk/>
            <pc:sldMk cId="3437437573" sldId="277"/>
            <ac:spMk id="3" creationId="{296451C8-BFFB-EC37-B15A-AFC98B4ACC8D}"/>
          </ac:spMkLst>
        </pc:spChg>
        <pc:spChg chg="add mod">
          <ac:chgData name="Alexandre Martineau" userId="0e52fe9a95d9dc40" providerId="LiveId" clId="{D993C9CF-E0D6-4D61-B145-A783DABF83EA}" dt="2024-01-01T15:52:30.916" v="3862" actId="207"/>
          <ac:spMkLst>
            <pc:docMk/>
            <pc:sldMk cId="3437437573" sldId="277"/>
            <ac:spMk id="6" creationId="{E256AD7A-918C-1047-60C1-F18D48161204}"/>
          </ac:spMkLst>
        </pc:spChg>
        <pc:spChg chg="add mod">
          <ac:chgData name="Alexandre Martineau" userId="0e52fe9a95d9dc40" providerId="LiveId" clId="{D993C9CF-E0D6-4D61-B145-A783DABF83EA}" dt="2024-01-01T15:52:30.916" v="3862" actId="207"/>
          <ac:spMkLst>
            <pc:docMk/>
            <pc:sldMk cId="3437437573" sldId="277"/>
            <ac:spMk id="7" creationId="{4E0B4B19-7B97-B509-949B-FEB51157BA25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37437573" sldId="277"/>
            <ac:spMk id="8" creationId="{EC35C31A-2DD3-6C34-FE50-0700C475EDF1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37437573" sldId="277"/>
            <ac:spMk id="9" creationId="{BF0A2ED3-A314-9365-391C-B25D764B51D7}"/>
          </ac:spMkLst>
        </pc:spChg>
        <pc:spChg chg="del mod">
          <ac:chgData name="Alexandre Martineau" userId="0e52fe9a95d9dc40" providerId="LiveId" clId="{D993C9CF-E0D6-4D61-B145-A783DABF83EA}" dt="2024-01-01T15:57:55.397" v="4003" actId="478"/>
          <ac:spMkLst>
            <pc:docMk/>
            <pc:sldMk cId="3437437573" sldId="277"/>
            <ac:spMk id="10" creationId="{05126B48-7F60-388E-E803-3F02EBBCACFD}"/>
          </ac:spMkLst>
        </pc:spChg>
        <pc:spChg chg="add mod">
          <ac:chgData name="Alexandre Martineau" userId="0e52fe9a95d9dc40" providerId="LiveId" clId="{D993C9CF-E0D6-4D61-B145-A783DABF83EA}" dt="2024-01-01T15:57:53.444" v="4002" actId="20577"/>
          <ac:spMkLst>
            <pc:docMk/>
            <pc:sldMk cId="3437437573" sldId="277"/>
            <ac:spMk id="11" creationId="{FF92A566-AC89-3D23-21E0-DFD8D50643D5}"/>
          </ac:spMkLst>
        </pc:spChg>
        <pc:picChg chg="add mod">
          <ac:chgData name="Alexandre Martineau" userId="0e52fe9a95d9dc40" providerId="LiveId" clId="{D993C9CF-E0D6-4D61-B145-A783DABF83EA}" dt="2024-01-01T15:52:30.916" v="3862" actId="207"/>
          <ac:picMkLst>
            <pc:docMk/>
            <pc:sldMk cId="3437437573" sldId="277"/>
            <ac:picMk id="4" creationId="{BAF4276C-187F-971D-B82A-5DA562FA00BF}"/>
          </ac:picMkLst>
        </pc:picChg>
        <pc:picChg chg="add mod">
          <ac:chgData name="Alexandre Martineau" userId="0e52fe9a95d9dc40" providerId="LiveId" clId="{D993C9CF-E0D6-4D61-B145-A783DABF83EA}" dt="2024-01-01T15:59:52.103" v="4039" actId="14100"/>
          <ac:picMkLst>
            <pc:docMk/>
            <pc:sldMk cId="3437437573" sldId="277"/>
            <ac:picMk id="5" creationId="{EDFB49ED-06F9-7D0C-A1DD-6430AE3FB885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7:13.422" v="3989" actId="1076"/>
        <pc:sldMkLst>
          <pc:docMk/>
          <pc:sldMk cId="3695527718" sldId="278"/>
        </pc:sldMkLst>
        <pc:spChg chg="del mod">
          <ac:chgData name="Alexandre Martineau" userId="0e52fe9a95d9dc40" providerId="LiveId" clId="{D993C9CF-E0D6-4D61-B145-A783DABF83EA}" dt="2024-01-01T15:05:52.265" v="2485" actId="478"/>
          <ac:spMkLst>
            <pc:docMk/>
            <pc:sldMk cId="3695527718" sldId="278"/>
            <ac:spMk id="2" creationId="{680ADA40-EBE4-B8F0-13EF-FAD6521FA97A}"/>
          </ac:spMkLst>
        </pc:spChg>
        <pc:spChg chg="del mod">
          <ac:chgData name="Alexandre Martineau" userId="0e52fe9a95d9dc40" providerId="LiveId" clId="{D993C9CF-E0D6-4D61-B145-A783DABF83EA}" dt="2024-01-01T15:05:50.040" v="2484" actId="478"/>
          <ac:spMkLst>
            <pc:docMk/>
            <pc:sldMk cId="3695527718" sldId="278"/>
            <ac:spMk id="3" creationId="{FFCE4F6D-AB9C-4022-AA26-CEF6829E4C7C}"/>
          </ac:spMkLst>
        </pc:spChg>
        <pc:spChg chg="add mod">
          <ac:chgData name="Alexandre Martineau" userId="0e52fe9a95d9dc40" providerId="LiveId" clId="{D993C9CF-E0D6-4D61-B145-A783DABF83EA}" dt="2024-01-01T15:52:33.879" v="3863" actId="207"/>
          <ac:spMkLst>
            <pc:docMk/>
            <pc:sldMk cId="3695527718" sldId="278"/>
            <ac:spMk id="4" creationId="{7119105B-154B-8369-C6ED-3EEA46816AD7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695527718" sldId="278"/>
            <ac:spMk id="5" creationId="{0F2AD025-9B5E-53FE-AAC6-BDEC7B461CC9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695527718" sldId="278"/>
            <ac:spMk id="6" creationId="{8E66C9D3-02A8-29AD-C634-E0206055476F}"/>
          </ac:spMkLst>
        </pc:spChg>
        <pc:spChg chg="mod">
          <ac:chgData name="Alexandre Martineau" userId="0e52fe9a95d9dc40" providerId="LiveId" clId="{D993C9CF-E0D6-4D61-B145-A783DABF83EA}" dt="2024-01-01T15:56:35.894" v="3981" actId="1076"/>
          <ac:spMkLst>
            <pc:docMk/>
            <pc:sldMk cId="3695527718" sldId="278"/>
            <ac:spMk id="7" creationId="{716B4F6D-0247-6BC0-2740-A6DCEFE2E56D}"/>
          </ac:spMkLst>
        </pc:sp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46" creationId="{F2E5C675-733A-6630-E38A-C4253CF4E696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48" creationId="{352C45E6-3746-CF7E-8B1C-485590741972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0" creationId="{DB57F705-FFF1-4751-CB58-5B0957FED1CF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2" creationId="{D1ECFACD-9086-0C53-71FD-C8A1122CE143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4" creationId="{1346EE24-5B55-0805-64F0-100A31D2950A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6" creationId="{ECCFFEE5-639C-52A5-11C3-0CBE39200FBC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8" creationId="{5E628790-BC9D-AA17-006E-DA3D63EF74AA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0" creationId="{122A1834-E992-9D1A-6980-02C8EC6C2D14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2" creationId="{4E9B055E-5BB1-166F-4C76-ACF55EA0E64B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4" creationId="{1AA91700-7711-A6E8-F577-2B400DB03FE1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66" creationId="{0509A8DC-1F02-0E44-E10A-58A83B35BA55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68" creationId="{B2540B72-77CD-6AE4-A6B8-21B67856F589}"/>
          </ac:picMkLst>
        </pc:picChg>
        <pc:picChg chg="add mod">
          <ac:chgData name="Alexandre Martineau" userId="0e52fe9a95d9dc40" providerId="LiveId" clId="{D993C9CF-E0D6-4D61-B145-A783DABF83EA}" dt="2024-01-01T15:57:13.422" v="3989" actId="1076"/>
          <ac:picMkLst>
            <pc:docMk/>
            <pc:sldMk cId="3695527718" sldId="278"/>
            <ac:picMk id="6170" creationId="{8C3713E9-B88C-6497-38C5-7CC5CC53342E}"/>
          </ac:picMkLst>
        </pc:picChg>
        <pc:picChg chg="add mod">
          <ac:chgData name="Alexandre Martineau" userId="0e52fe9a95d9dc40" providerId="LiveId" clId="{D993C9CF-E0D6-4D61-B145-A783DABF83EA}" dt="2024-01-01T15:57:13.422" v="3989" actId="1076"/>
          <ac:picMkLst>
            <pc:docMk/>
            <pc:sldMk cId="3695527718" sldId="278"/>
            <ac:picMk id="6172" creationId="{D287FB84-829D-0ECF-8D19-1325D0A6582C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74" creationId="{4BBC3C4D-3336-C764-39F8-6F85A31DB7EE}"/>
          </ac:picMkLst>
        </pc:picChg>
      </pc:sldChg>
      <pc:sldChg chg="addSp delSp modSp new mod">
        <pc:chgData name="Alexandre Martineau" userId="0e52fe9a95d9dc40" providerId="LiveId" clId="{D993C9CF-E0D6-4D61-B145-A783DABF83EA}" dt="2024-01-01T15:57:37.102" v="3993" actId="20577"/>
        <pc:sldMkLst>
          <pc:docMk/>
          <pc:sldMk cId="2272151412" sldId="279"/>
        </pc:sldMkLst>
        <pc:spChg chg="del">
          <ac:chgData name="Alexandre Martineau" userId="0e52fe9a95d9dc40" providerId="LiveId" clId="{D993C9CF-E0D6-4D61-B145-A783DABF83EA}" dt="2024-01-01T15:25:11.573" v="2782" actId="478"/>
          <ac:spMkLst>
            <pc:docMk/>
            <pc:sldMk cId="2272151412" sldId="279"/>
            <ac:spMk id="2" creationId="{363D37B8-D3FD-307A-F543-7E8FF517E3DD}"/>
          </ac:spMkLst>
        </pc:spChg>
        <pc:spChg chg="del">
          <ac:chgData name="Alexandre Martineau" userId="0e52fe9a95d9dc40" providerId="LiveId" clId="{D993C9CF-E0D6-4D61-B145-A783DABF83EA}" dt="2024-01-01T15:25:10.126" v="2781" actId="478"/>
          <ac:spMkLst>
            <pc:docMk/>
            <pc:sldMk cId="2272151412" sldId="279"/>
            <ac:spMk id="3" creationId="{2EC49B20-0EBA-4041-89DD-A2CA6E5EBA4F}"/>
          </ac:spMkLst>
        </pc:spChg>
        <pc:spChg chg="add mod">
          <ac:chgData name="Alexandre Martineau" userId="0e52fe9a95d9dc40" providerId="LiveId" clId="{D993C9CF-E0D6-4D61-B145-A783DABF83EA}" dt="2024-01-01T15:52:36.186" v="3864" actId="207"/>
          <ac:spMkLst>
            <pc:docMk/>
            <pc:sldMk cId="2272151412" sldId="279"/>
            <ac:spMk id="4" creationId="{4DAAA1B0-2065-D06F-F71D-0D4EED262E05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72151412" sldId="279"/>
            <ac:spMk id="5" creationId="{4089F846-E161-7EF0-FAF5-99A575F1C6CE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72151412" sldId="279"/>
            <ac:spMk id="6" creationId="{3DAC8594-A951-DD70-729C-C62E614B43E6}"/>
          </ac:spMkLst>
        </pc:spChg>
        <pc:spChg chg="del">
          <ac:chgData name="Alexandre Martineau" userId="0e52fe9a95d9dc40" providerId="LiveId" clId="{D993C9CF-E0D6-4D61-B145-A783DABF83EA}" dt="2024-01-01T15:57:35.644" v="3991" actId="478"/>
          <ac:spMkLst>
            <pc:docMk/>
            <pc:sldMk cId="2272151412" sldId="279"/>
            <ac:spMk id="7" creationId="{5E1C2E35-4EB1-8796-B832-3E3A06EBEBF8}"/>
          </ac:spMkLst>
        </pc:spChg>
        <pc:spChg chg="add mod">
          <ac:chgData name="Alexandre Martineau" userId="0e52fe9a95d9dc40" providerId="LiveId" clId="{D993C9CF-E0D6-4D61-B145-A783DABF83EA}" dt="2024-01-01T15:57:37.102" v="3993" actId="20577"/>
          <ac:spMkLst>
            <pc:docMk/>
            <pc:sldMk cId="2272151412" sldId="279"/>
            <ac:spMk id="8" creationId="{2BF6F82A-BB98-6CD3-765F-C0BAE8AAC9AB}"/>
          </ac:spMkLst>
        </pc:sp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4" creationId="{6AE21031-E4DA-1482-1CE8-402A3749F253}"/>
          </ac:picMkLst>
        </pc:pic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6" creationId="{5795FE8B-2590-3A8F-B9F8-47E6B603031D}"/>
          </ac:picMkLst>
        </pc:pic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8" creationId="{F6EEA16A-446D-A645-3555-40A632FB0660}"/>
          </ac:picMkLst>
        </pc:picChg>
      </pc:sldChg>
      <pc:sldChg chg="addSp delSp modSp new mod">
        <pc:chgData name="Alexandre Martineau" userId="0e52fe9a95d9dc40" providerId="LiveId" clId="{D993C9CF-E0D6-4D61-B145-A783DABF83EA}" dt="2024-01-01T15:57:45.242" v="3999" actId="14100"/>
        <pc:sldMkLst>
          <pc:docMk/>
          <pc:sldMk cId="1329956307" sldId="280"/>
        </pc:sldMkLst>
        <pc:spChg chg="del">
          <ac:chgData name="Alexandre Martineau" userId="0e52fe9a95d9dc40" providerId="LiveId" clId="{D993C9CF-E0D6-4D61-B145-A783DABF83EA}" dt="2024-01-01T15:29:20.044" v="2873" actId="478"/>
          <ac:spMkLst>
            <pc:docMk/>
            <pc:sldMk cId="1329956307" sldId="280"/>
            <ac:spMk id="2" creationId="{C6F409B6-069F-849B-D6AA-E3DE88A145B7}"/>
          </ac:spMkLst>
        </pc:spChg>
        <pc:spChg chg="del">
          <ac:chgData name="Alexandre Martineau" userId="0e52fe9a95d9dc40" providerId="LiveId" clId="{D993C9CF-E0D6-4D61-B145-A783DABF83EA}" dt="2024-01-01T15:29:19.171" v="2872" actId="478"/>
          <ac:spMkLst>
            <pc:docMk/>
            <pc:sldMk cId="1329956307" sldId="280"/>
            <ac:spMk id="3" creationId="{46695AF6-3ED5-893A-650A-25BB1B0847BB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4" creationId="{93248FC2-0045-B4BD-FB3B-CEEA87897E6E}"/>
          </ac:spMkLst>
        </pc:spChg>
        <pc:spChg chg="add del mod">
          <ac:chgData name="Alexandre Martineau" userId="0e52fe9a95d9dc40" providerId="LiveId" clId="{D993C9CF-E0D6-4D61-B145-A783DABF83EA}" dt="2024-01-01T15:30:41.928" v="2893"/>
          <ac:spMkLst>
            <pc:docMk/>
            <pc:sldMk cId="1329956307" sldId="280"/>
            <ac:spMk id="5" creationId="{49EB28FE-D1A6-1C86-B58B-C3AA2B581206}"/>
          </ac:spMkLst>
        </pc:spChg>
        <pc:spChg chg="add del mod">
          <ac:chgData name="Alexandre Martineau" userId="0e52fe9a95d9dc40" providerId="LiveId" clId="{D993C9CF-E0D6-4D61-B145-A783DABF83EA}" dt="2024-01-01T15:31:06.436" v="2903"/>
          <ac:spMkLst>
            <pc:docMk/>
            <pc:sldMk cId="1329956307" sldId="280"/>
            <ac:spMk id="6" creationId="{F64ACBBB-34A8-95D9-290B-C536463F1BA8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7" creationId="{5AB6B1BA-21EF-D50D-692A-672A62572F53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8" creationId="{6EB419C3-E075-5A1C-4D35-2BAF08CE6256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9" creationId="{7E9336A3-F9A9-F744-A2E5-26306ED3C180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29956307" sldId="280"/>
            <ac:spMk id="13" creationId="{81D6EB58-4461-1DED-4E50-65144FF4E3BB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29956307" sldId="280"/>
            <ac:spMk id="14" creationId="{9BA69192-3BE0-EB9B-89C6-614A8677613C}"/>
          </ac:spMkLst>
        </pc:spChg>
        <pc:spChg chg="del">
          <ac:chgData name="Alexandre Martineau" userId="0e52fe9a95d9dc40" providerId="LiveId" clId="{D993C9CF-E0D6-4D61-B145-A783DABF83EA}" dt="2024-01-01T15:57:42.117" v="3995" actId="478"/>
          <ac:spMkLst>
            <pc:docMk/>
            <pc:sldMk cId="1329956307" sldId="280"/>
            <ac:spMk id="15" creationId="{8AE29A30-F4C7-B3C0-8E18-FF04CFBF456D}"/>
          </ac:spMkLst>
        </pc:spChg>
        <pc:spChg chg="add mod">
          <ac:chgData name="Alexandre Martineau" userId="0e52fe9a95d9dc40" providerId="LiveId" clId="{D993C9CF-E0D6-4D61-B145-A783DABF83EA}" dt="2024-01-01T15:57:45.242" v="3999" actId="14100"/>
          <ac:spMkLst>
            <pc:docMk/>
            <pc:sldMk cId="1329956307" sldId="280"/>
            <ac:spMk id="16" creationId="{2789E884-F4D7-F539-2AA5-656FB6D5A836}"/>
          </ac:spMkLst>
        </pc:sp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0" creationId="{1CAEDD69-15E1-C339-C11E-EA0BAC2EF137}"/>
          </ac:picMkLst>
        </pc:pic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1" creationId="{DC8B6462-2374-4F5D-D02F-0E9E8F8B9A69}"/>
          </ac:picMkLst>
        </pc:pic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2" creationId="{8FC67167-AE0A-C6C7-44EB-0334209A372B}"/>
          </ac:picMkLst>
        </pc:picChg>
      </pc:sldChg>
      <pc:sldChg chg="addSp delSp modSp new mod">
        <pc:chgData name="Alexandre Martineau" userId="0e52fe9a95d9dc40" providerId="LiveId" clId="{D993C9CF-E0D6-4D61-B145-A783DABF83EA}" dt="2024-01-01T15:53:01.752" v="3867"/>
        <pc:sldMkLst>
          <pc:docMk/>
          <pc:sldMk cId="3704901554" sldId="281"/>
        </pc:sldMkLst>
        <pc:spChg chg="del">
          <ac:chgData name="Alexandre Martineau" userId="0e52fe9a95d9dc40" providerId="LiveId" clId="{D993C9CF-E0D6-4D61-B145-A783DABF83EA}" dt="2024-01-01T15:30:56.372" v="2899" actId="478"/>
          <ac:spMkLst>
            <pc:docMk/>
            <pc:sldMk cId="3704901554" sldId="281"/>
            <ac:spMk id="2" creationId="{C3CF1133-FA77-E8DD-889D-EEF33D6DCFB3}"/>
          </ac:spMkLst>
        </pc:spChg>
        <pc:spChg chg="del">
          <ac:chgData name="Alexandre Martineau" userId="0e52fe9a95d9dc40" providerId="LiveId" clId="{D993C9CF-E0D6-4D61-B145-A783DABF83EA}" dt="2024-01-01T15:30:54.434" v="2898" actId="478"/>
          <ac:spMkLst>
            <pc:docMk/>
            <pc:sldMk cId="3704901554" sldId="281"/>
            <ac:spMk id="3" creationId="{91829135-3977-9175-20BE-2F0C2A11745D}"/>
          </ac:spMkLst>
        </pc:spChg>
        <pc:spChg chg="add del mod">
          <ac:chgData name="Alexandre Martineau" userId="0e52fe9a95d9dc40" providerId="LiveId" clId="{D993C9CF-E0D6-4D61-B145-A783DABF83EA}" dt="2024-01-01T15:31:00.622" v="2901"/>
          <ac:spMkLst>
            <pc:docMk/>
            <pc:sldMk cId="3704901554" sldId="281"/>
            <ac:spMk id="4" creationId="{30A2B798-2274-311C-5065-AA042035C470}"/>
          </ac:spMkLst>
        </pc:spChg>
        <pc:spChg chg="add mod">
          <ac:chgData name="Alexandre Martineau" userId="0e52fe9a95d9dc40" providerId="LiveId" clId="{D993C9CF-E0D6-4D61-B145-A783DABF83EA}" dt="2024-01-01T15:52:39.757" v="3866" actId="207"/>
          <ac:spMkLst>
            <pc:docMk/>
            <pc:sldMk cId="3704901554" sldId="281"/>
            <ac:spMk id="5" creationId="{6E31AB79-A7B9-F59E-A043-B899E0BC285A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704901554" sldId="281"/>
            <ac:spMk id="6" creationId="{A7689605-0076-250A-7130-2584CAA70F6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704901554" sldId="281"/>
            <ac:spMk id="7" creationId="{F985295A-822C-A812-4B03-F08290DE41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7F78-74D0-4193-A845-D2DD5D621E40}" type="datetimeFigureOut">
              <a:rPr lang="fr-FR" smtClean="0"/>
              <a:t>01/01/2024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2268-1C09-4F68-BB02-C645F279B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2A88-E88B-4B79-8A28-BA70D589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D2-F357-4CBE-BC03-3B627DBBCF1F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49F5-6A91-48F7-A18E-1240B6FCA04F}" type="datetime1">
              <a:rPr lang="fr-FR" smtClean="0"/>
              <a:t>01/01/2024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8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8F70-23B2-49FE-81C0-066BD4AD69D5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1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53D9-D062-4E89-95A3-44F6A8613FA7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2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3F27-94CF-4484-94C9-C14D935B6F89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0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72DE-98AA-42A7-8F0E-C36D7F07550E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63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7F-BDD6-49D3-BA7E-E874791CA7D8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2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3BD-0987-4535-A16B-7832B4B4BCE7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33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FD8D-2788-457A-81EA-45E7DA49ACEC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F5AA-E9F1-4C8B-B481-39C186A51F7D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8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1CE5-19E5-41CB-8F1B-6D3CE00DE8F7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5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A63E-A290-418A-9307-643BD92CF5C8}" type="datetime1">
              <a:rPr lang="fr-FR" smtClean="0"/>
              <a:t>01/01/2024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06D1-B63D-46FC-AD06-447E44ACCACE}" type="datetime1">
              <a:rPr lang="fr-FR" smtClean="0"/>
              <a:t>01/01/2024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9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79-CC77-461B-95C0-7477CD1E5FC3}" type="datetime1">
              <a:rPr lang="fr-FR" smtClean="0"/>
              <a:t>01/01/2024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2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A00-C554-467E-BC9B-22EB35E8221B}" type="datetime1">
              <a:rPr lang="fr-FR" smtClean="0"/>
              <a:t>01/01/2024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8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0B4B-DC63-47D6-A889-84C4E44B1E19}" type="datetime1">
              <a:rPr lang="fr-FR" smtClean="0"/>
              <a:t>01/01/2024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6329-F408-453A-9478-D3086EEB2BB1}" type="datetime1">
              <a:rPr lang="fr-FR" smtClean="0"/>
              <a:t>01/01/2024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44DFFB-2A77-4323-B89A-DDACFD2E6A5C}" type="datetime1">
              <a:rPr lang="fr-FR" smtClean="0"/>
              <a:t>01/01/2024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8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0" y="4209043"/>
            <a:ext cx="4709255" cy="26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980166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Analysez des Données de Systèmes Educatifs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2CA3AD-9D60-54EC-96B9-3D5A9014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87" y="4600561"/>
            <a:ext cx="4709256" cy="18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AAA1B0-2065-D06F-F71D-0D4EED262E05}"/>
              </a:ext>
            </a:extLst>
          </p:cNvPr>
          <p:cNvSpPr txBox="1">
            <a:spLocks/>
          </p:cNvSpPr>
          <p:nvPr/>
        </p:nvSpPr>
        <p:spPr>
          <a:xfrm>
            <a:off x="0" y="373759"/>
            <a:ext cx="12192000" cy="7598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ANALYSES PREVISIONNELLES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E21031-E4DA-1482-1CE8-402A3749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309"/>
            <a:ext cx="5924181" cy="26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795FE8B-2590-3A8F-B9F8-47E6B603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8605"/>
            <a:ext cx="5994828" cy="24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6EEA16A-446D-A645-3555-40A632FB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83" y="4085699"/>
            <a:ext cx="5994833" cy="26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BF6F82A-BB98-6CD3-765F-C0BAE8AAC9AB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27215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3248FC2-0045-B4BD-FB3B-CEEA87897E6E}"/>
              </a:ext>
            </a:extLst>
          </p:cNvPr>
          <p:cNvSpPr txBox="1">
            <a:spLocks/>
          </p:cNvSpPr>
          <p:nvPr/>
        </p:nvSpPr>
        <p:spPr>
          <a:xfrm>
            <a:off x="0" y="373759"/>
            <a:ext cx="12192000" cy="7598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RESULTAT FINAL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AB6B1BA-21EF-D50D-692A-672A62572F53}"/>
              </a:ext>
            </a:extLst>
          </p:cNvPr>
          <p:cNvSpPr txBox="1">
            <a:spLocks/>
          </p:cNvSpPr>
          <p:nvPr/>
        </p:nvSpPr>
        <p:spPr>
          <a:xfrm>
            <a:off x="825249" y="2181997"/>
            <a:ext cx="2985164" cy="477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ETATS-UNIS : 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Pays de très loin le plus important en termes de chiffres brut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Indicateurs de projection positifs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Présence d’instabilités dans l’évolution des chiffres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EB419C3-E075-5A1C-4D35-2BAF08CE6256}"/>
              </a:ext>
            </a:extLst>
          </p:cNvPr>
          <p:cNvSpPr txBox="1">
            <a:spLocks/>
          </p:cNvSpPr>
          <p:nvPr/>
        </p:nvSpPr>
        <p:spPr>
          <a:xfrm>
            <a:off x="4649138" y="2186116"/>
            <a:ext cx="2985163" cy="477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JAPON : 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+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fr-FR" baseline="30000" dirty="0">
                <a:solidFill>
                  <a:schemeClr val="bg1">
                    <a:lumMod val="10000"/>
                  </a:schemeClr>
                </a:solidFill>
              </a:rPr>
              <a:t>ème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pays le plus important de la liste en termes de chiffres brut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Performances éducative parmi les plus élevées du monde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Crise démographique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E9336A3-F9A9-F744-A2E5-26306ED3C180}"/>
              </a:ext>
            </a:extLst>
          </p:cNvPr>
          <p:cNvSpPr txBox="1">
            <a:spLocks/>
          </p:cNvSpPr>
          <p:nvPr/>
        </p:nvSpPr>
        <p:spPr>
          <a:xfrm>
            <a:off x="8473028" y="2181997"/>
            <a:ext cx="2985163" cy="45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ALLEMAGNE : 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Fait partie de l’espace économique Européen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Similitudes avec la France dans les chiffres &amp; leurs évolutions 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Marché intérieur nettement inférieur aux 2 autres pays</a:t>
            </a:r>
          </a:p>
        </p:txBody>
      </p:sp>
      <p:pic>
        <p:nvPicPr>
          <p:cNvPr id="10" name="Picture 20" descr=" ">
            <a:extLst>
              <a:ext uri="{FF2B5EF4-FFF2-40B4-BE49-F238E27FC236}">
                <a16:creationId xmlns:a16="http://schemas.microsoft.com/office/drawing/2014/main" id="{1CAEDD69-15E1-C339-C11E-EA0BAC2E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9" y="1395922"/>
            <a:ext cx="991967" cy="5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entered deep red circle on a white rectangle">
            <a:extLst>
              <a:ext uri="{FF2B5EF4-FFF2-40B4-BE49-F238E27FC236}">
                <a16:creationId xmlns:a16="http://schemas.microsoft.com/office/drawing/2014/main" id="{DC8B6462-2374-4F5D-D02F-0E9E8F8B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38" y="1395922"/>
            <a:ext cx="787229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lag of Germany">
            <a:extLst>
              <a:ext uri="{FF2B5EF4-FFF2-40B4-BE49-F238E27FC236}">
                <a16:creationId xmlns:a16="http://schemas.microsoft.com/office/drawing/2014/main" id="{8FC67167-AE0A-C6C7-44EB-0334209A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28" y="1394306"/>
            <a:ext cx="878318" cy="5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2789E884-F4D7-F539-2AA5-656FB6D5A836}"/>
              </a:ext>
            </a:extLst>
          </p:cNvPr>
          <p:cNvSpPr txBox="1">
            <a:spLocks/>
          </p:cNvSpPr>
          <p:nvPr/>
        </p:nvSpPr>
        <p:spPr>
          <a:xfrm>
            <a:off x="10454641" y="5957980"/>
            <a:ext cx="134301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32995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1AB79-A7B9-F59E-A043-B899E0BC285A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EB88817-EB96-830C-7626-37FC3B1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3FDFD-4B84-B82E-4D8C-C8FBD01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872" y="2965623"/>
            <a:ext cx="8911687" cy="72689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314A4-CDDA-4CC0-2C85-9CF4BB4A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71" y="3892377"/>
            <a:ext cx="10764323" cy="2579543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Analyse pré-exploratoire</a:t>
            </a:r>
          </a:p>
          <a:p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Analyse Exploratoire</a:t>
            </a:r>
          </a:p>
          <a:p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Analyse Univariée &amp; </a:t>
            </a:r>
            <a:r>
              <a:rPr lang="fr-FR" sz="28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endParaRPr lang="fr-FR" sz="2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Sélection finale &amp; Histogrammes &amp;</a:t>
            </a:r>
          </a:p>
          <a:p>
            <a:r>
              <a:rPr lang="fr-FR" sz="2800" dirty="0">
                <a:solidFill>
                  <a:schemeClr val="bg1">
                    <a:lumMod val="10000"/>
                  </a:schemeClr>
                </a:solidFill>
              </a:rPr>
              <a:t>Analyses Prévisionnelle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32B394B-43F6-5A84-CCBF-BEC8EDCE246A}"/>
              </a:ext>
            </a:extLst>
          </p:cNvPr>
          <p:cNvSpPr txBox="1">
            <a:spLocks/>
          </p:cNvSpPr>
          <p:nvPr/>
        </p:nvSpPr>
        <p:spPr>
          <a:xfrm>
            <a:off x="1295873" y="587041"/>
            <a:ext cx="8911687" cy="726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ENJEUX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0387F1D-4548-9518-D73F-0486B66DC1A3}"/>
              </a:ext>
            </a:extLst>
          </p:cNvPr>
          <p:cNvSpPr txBox="1">
            <a:spLocks/>
          </p:cNvSpPr>
          <p:nvPr/>
        </p:nvSpPr>
        <p:spPr>
          <a:xfrm>
            <a:off x="1295872" y="1512628"/>
            <a:ext cx="8915400" cy="15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Expansion à l’international de l’activité d’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Academy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Source :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EdStats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All Indicator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(Banque Mondiale)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70B33BAA-BF67-2B14-E679-783B89489C00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3697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E8D7C6-B1D5-EF38-BA20-A558BFC04705}"/>
              </a:ext>
            </a:extLst>
          </p:cNvPr>
          <p:cNvSpPr txBox="1">
            <a:spLocks/>
          </p:cNvSpPr>
          <p:nvPr/>
        </p:nvSpPr>
        <p:spPr>
          <a:xfrm>
            <a:off x="1309815" y="1462314"/>
            <a:ext cx="4786185" cy="196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>
                <a:solidFill>
                  <a:schemeClr val="bg1">
                    <a:lumMod val="10000"/>
                  </a:schemeClr>
                </a:solidFill>
              </a:rPr>
              <a:t>PRESENTATION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Environ 4,000 variables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241 pays/territoires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7 régions géographiques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1970-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2100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86% vide</a:t>
            </a:r>
          </a:p>
          <a:p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pré-exploratoire : Présentation/Filtrage des Données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FF8D9E-7F6C-8380-D804-271B79C4FB8B}"/>
              </a:ext>
            </a:extLst>
          </p:cNvPr>
          <p:cNvSpPr txBox="1">
            <a:spLocks/>
          </p:cNvSpPr>
          <p:nvPr/>
        </p:nvSpPr>
        <p:spPr>
          <a:xfrm>
            <a:off x="1295581" y="1725918"/>
            <a:ext cx="9811266" cy="123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8AD4F6-B0FA-5EF2-35F4-4DE09FC70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"/>
          <a:stretch/>
        </p:blipFill>
        <p:spPr bwMode="auto">
          <a:xfrm>
            <a:off x="947351" y="3340541"/>
            <a:ext cx="9708057" cy="38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BCCFBFF-94E9-2E62-0592-048A05FA8FDD}"/>
              </a:ext>
            </a:extLst>
          </p:cNvPr>
          <p:cNvSpPr txBox="1">
            <a:spLocks/>
          </p:cNvSpPr>
          <p:nvPr/>
        </p:nvSpPr>
        <p:spPr>
          <a:xfrm>
            <a:off x="6096000" y="1462314"/>
            <a:ext cx="4786185" cy="1635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>
                <a:solidFill>
                  <a:schemeClr val="bg1">
                    <a:lumMod val="10000"/>
                  </a:schemeClr>
                </a:solidFill>
              </a:rPr>
              <a:t>FILTRAGE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2000-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2015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Sélection de 11 Indicateurs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Valeurs les plus récentes/indicateur/pays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19% vide</a:t>
            </a: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00C1D0B2-BEBA-F4F9-2A46-4C53D4897FD6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2065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A03A9-038D-6494-DFC4-C12456F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975"/>
            <a:ext cx="12192000" cy="759847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Analyse pré-exploratoire  : Sélection des Indicateurs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E805DA-ADD5-6861-61F6-F42F47A0A16E}"/>
              </a:ext>
            </a:extLst>
          </p:cNvPr>
          <p:cNvSpPr txBox="1">
            <a:spLocks/>
          </p:cNvSpPr>
          <p:nvPr/>
        </p:nvSpPr>
        <p:spPr>
          <a:xfrm>
            <a:off x="6367850" y="1762897"/>
            <a:ext cx="5824150" cy="4363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TECHNOLOGIQUE : </a:t>
            </a:r>
          </a:p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Personal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computers (per 100 people)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Internet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users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(per 100 people)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DEMOGRAPHIQUE : 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Population,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ages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15-24, total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Population, total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ECONOMIQUE : 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GDP, PPP (constant 2011 international $)</a:t>
            </a:r>
          </a:p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Income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Group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09E64E-FD4B-87EE-77E7-ED6704B0F832}"/>
              </a:ext>
            </a:extLst>
          </p:cNvPr>
          <p:cNvSpPr txBox="1">
            <a:spLocks/>
          </p:cNvSpPr>
          <p:nvPr/>
        </p:nvSpPr>
        <p:spPr>
          <a:xfrm>
            <a:off x="779529" y="1762897"/>
            <a:ext cx="5316471" cy="477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EDUCATIF : </a:t>
            </a:r>
          </a:p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secondary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both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sexes (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number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upper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secondary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both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sexes (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number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tertiary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, all programmes,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both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sexes (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number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Percentage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secondary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private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institutions (%)</a:t>
            </a:r>
          </a:p>
          <a:p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Percentage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tertiary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private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institutions (%)</a:t>
            </a:r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20B6E175-404B-B3C0-1F86-826F0B00F661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222662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EBCAC-5D8F-D7A2-CD11-A383616B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6560"/>
            <a:ext cx="12191999" cy="728499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 : Filtrage des Pays/TERRITOIRES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00EF15A-D132-5FE8-7798-F1ECC85E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9" y="1377552"/>
            <a:ext cx="5856612" cy="27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B0E899A-5D7C-6154-97C8-F76E3A78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9" y="4279525"/>
            <a:ext cx="5856612" cy="24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E3D65E4-FFC9-8E39-5C30-ADDFE52F0298}"/>
              </a:ext>
            </a:extLst>
          </p:cNvPr>
          <p:cNvSpPr txBox="1">
            <a:spLocks/>
          </p:cNvSpPr>
          <p:nvPr/>
        </p:nvSpPr>
        <p:spPr>
          <a:xfrm>
            <a:off x="6756400" y="1377553"/>
            <a:ext cx="5080000" cy="530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900" b="1" dirty="0">
                <a:solidFill>
                  <a:schemeClr val="bg1">
                    <a:lumMod val="10000"/>
                  </a:schemeClr>
                </a:solidFill>
              </a:rPr>
              <a:t>SUPPRESSION DE 5 INDICATEURS : 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Percentage of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enrolment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secondary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&amp;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tertiary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education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private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</a:rPr>
              <a:t> institutions (%) </a:t>
            </a:r>
            <a:r>
              <a:rPr lang="fr-FR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incomplets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Population (non-necessaire)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GDP, PPP (non-necessaire)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Enrolment in upper secondary education (non-necessaire) </a:t>
            </a:r>
          </a:p>
          <a:p>
            <a:pPr marL="0" indent="0">
              <a:buNone/>
            </a:pPr>
            <a:endParaRPr lang="en-US" sz="1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+ Pays/territoires dont la somme des valeurs nulles parmi les 9 indicateurs restants &gt; 5</a:t>
            </a:r>
          </a:p>
          <a:p>
            <a:pPr marL="0" indent="0">
              <a:buNone/>
            </a:pPr>
            <a:endParaRPr lang="fr-FR" strike="sngStrike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RESULTAT FINAL : 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6 indicateurs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202 pays/territoires</a:t>
            </a:r>
          </a:p>
          <a:p>
            <a:r>
              <a:rPr lang="fr-FR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2% vide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Espace réservé du numéro de diapositive 6">
            <a:extLst>
              <a:ext uri="{FF2B5EF4-FFF2-40B4-BE49-F238E27FC236}">
                <a16:creationId xmlns:a16="http://schemas.microsoft.com/office/drawing/2014/main" id="{7698FBF0-786D-313A-57E3-F72027076238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34476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C16609-E803-83B6-248B-4956238DF601}"/>
              </a:ext>
            </a:extLst>
          </p:cNvPr>
          <p:cNvSpPr txBox="1">
            <a:spLocks/>
          </p:cNvSpPr>
          <p:nvPr/>
        </p:nvSpPr>
        <p:spPr>
          <a:xfrm>
            <a:off x="779529" y="1505201"/>
            <a:ext cx="5316471" cy="397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United States		China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Indonesia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			Japan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Philippines			France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Germany			</a:t>
            </a: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Russia</a:t>
            </a: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Turkey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				United </a:t>
            </a: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Kingdom</a:t>
            </a: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Brazil				Mexico</a:t>
            </a:r>
          </a:p>
          <a:p>
            <a:pPr marL="0" indent="0">
              <a:buNone/>
            </a:pP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Egypt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				Iran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Bangladesh			</a:t>
            </a: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India</a:t>
            </a: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Pakistan			Nigeria</a:t>
            </a:r>
          </a:p>
          <a:p>
            <a:pPr marL="0" indent="0">
              <a:buNone/>
            </a:pP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292F30F-C981-AF88-7EF8-DD7E097E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426"/>
            <a:ext cx="12192000" cy="759847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Analyse exploratoire  : OUTLIERS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4B92420-481A-0ED2-A0B6-776472C89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1165"/>
              </p:ext>
            </p:extLst>
          </p:nvPr>
        </p:nvGraphicFramePr>
        <p:xfrm>
          <a:off x="5483606" y="1485934"/>
          <a:ext cx="5676135" cy="3972537"/>
        </p:xfrm>
        <a:graphic>
          <a:graphicData uri="http://schemas.openxmlformats.org/drawingml/2006/table">
            <a:tbl>
              <a:tblPr/>
              <a:tblGrid>
                <a:gridCol w="1627632">
                  <a:extLst>
                    <a:ext uri="{9D8B030D-6E8A-4147-A177-3AD203B41FA5}">
                      <a16:colId xmlns:a16="http://schemas.microsoft.com/office/drawing/2014/main" val="258983563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2257615675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213061855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474370017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902673181"/>
                    </a:ext>
                  </a:extLst>
                </a:gridCol>
                <a:gridCol w="829815">
                  <a:extLst>
                    <a:ext uri="{9D8B030D-6E8A-4147-A177-3AD203B41FA5}">
                      <a16:colId xmlns:a16="http://schemas.microsoft.com/office/drawing/2014/main" val="2408350995"/>
                    </a:ext>
                  </a:extLst>
                </a:gridCol>
              </a:tblGrid>
              <a:tr h="55951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Secondary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Enrolments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Tertiary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Enrolments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PC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owners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 (%)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Internet </a:t>
                      </a:r>
                      <a:r>
                        <a:rPr lang="fr-FR" sz="1100" b="1" dirty="0" err="1">
                          <a:solidFill>
                            <a:schemeClr val="bg1"/>
                          </a:solidFill>
                          <a:effectLst/>
                        </a:rPr>
                        <a:t>users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 (%)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>
                          <a:solidFill>
                            <a:schemeClr val="bg1"/>
                          </a:solidFill>
                          <a:effectLst/>
                        </a:rPr>
                        <a:t>15-24 </a:t>
                      </a: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7498"/>
                  </a:ext>
                </a:extLst>
              </a:tr>
              <a:tr h="391659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East Asia &amp; Pacific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36555"/>
                  </a:ext>
                </a:extLst>
              </a:tr>
              <a:tr h="559512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Europe &amp; Central Asia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1008"/>
                  </a:ext>
                </a:extLst>
              </a:tr>
              <a:tr h="559512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Latin America &amp; Caribbean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01989"/>
                  </a:ext>
                </a:extLst>
              </a:tr>
              <a:tr h="727366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Middle East &amp; North </a:t>
                      </a:r>
                      <a:r>
                        <a:rPr lang="fr-FR" sz="9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Africa</a:t>
                      </a:r>
                      <a:endParaRPr lang="fr-FR" sz="9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73644"/>
                  </a:ext>
                </a:extLst>
              </a:tr>
              <a:tr h="391659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North America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07223"/>
                  </a:ext>
                </a:extLst>
              </a:tr>
              <a:tr h="2238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South Asia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1431"/>
                  </a:ext>
                </a:extLst>
              </a:tr>
              <a:tr h="559512"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Sub-Saharan</a:t>
                      </a:r>
                      <a:r>
                        <a:rPr lang="fr-FR" sz="9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fr-FR" sz="9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Africa</a:t>
                      </a:r>
                      <a:endParaRPr lang="fr-FR" sz="9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NaN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48197" marR="48197" marT="24098" marB="2409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1014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9C8A91F5-41BC-B84B-F045-2B05B99B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4" y="4441825"/>
            <a:ext cx="2190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B4EFA9-F80D-E73E-6C24-B41A909A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4" y="1629410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A52E034-9CC9-3157-553C-C0F58857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4" y="2023541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16BCE4E-B931-FE21-3787-867D87E2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4" y="2446247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3993A4E-4993-5D5A-16D6-88F9B4B2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4" y="2811803"/>
            <a:ext cx="2190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E5C405F-34A2-5884-C2A9-6611296E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3" y="323142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618BBCA-EF94-7690-089E-1D361D6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8" y="3627610"/>
            <a:ext cx="2095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47024913-FD50-1910-8FBA-435659FA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2" y="4045168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109439C3-E224-D977-0E3E-FAE0AAAE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1" y="4822441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CFD25663-807D-60F5-87E9-4728961E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7" y="1611132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28EA2F7B-BA5E-E509-5954-12E35662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7" y="2017363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D425BA93-0334-133B-1BF8-FB13D56F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2431959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D2F28D14-D50F-2B7B-D15F-55F89655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2819492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BA069D74-E5E9-72A2-DE85-79B354A5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3241307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>
            <a:extLst>
              <a:ext uri="{FF2B5EF4-FFF2-40B4-BE49-F238E27FC236}">
                <a16:creationId xmlns:a16="http://schemas.microsoft.com/office/drawing/2014/main" id="{B86DE637-5A0A-9FEC-D233-2A0B9811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3637134"/>
            <a:ext cx="2190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D86F4D62-C78C-8FDF-A71D-A3CF8A67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4055032"/>
            <a:ext cx="2190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>
            <a:extLst>
              <a:ext uri="{FF2B5EF4-FFF2-40B4-BE49-F238E27FC236}">
                <a16:creationId xmlns:a16="http://schemas.microsoft.com/office/drawing/2014/main" id="{AFFCE9CA-0E65-2530-26E5-45E248F1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6" y="4437062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F68118E5-FAC2-4F28-6984-414A8B531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5" y="4836728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6DAF91E0-9D92-9C6A-0319-7698DA21F958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17723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A42CE20-76F0-CBB6-CD78-D4977EF8AB38}"/>
              </a:ext>
            </a:extLst>
          </p:cNvPr>
          <p:cNvSpPr txBox="1">
            <a:spLocks/>
          </p:cNvSpPr>
          <p:nvPr/>
        </p:nvSpPr>
        <p:spPr>
          <a:xfrm>
            <a:off x="0" y="373759"/>
            <a:ext cx="12192000" cy="7598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ANALYSE UNIVARIEE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EA931B8-D59B-9887-9CF1-DEAD3BE4C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2089"/>
            <a:ext cx="5913120" cy="24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00F0F28-ECFF-DC7C-B267-90B6169D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66" y="3832089"/>
            <a:ext cx="6013074" cy="24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E9F03CC-A87F-4B72-2BC9-3F005C82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1355"/>
            <a:ext cx="5913120" cy="23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8E37821-09F5-51F9-05B4-6F56B9FF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66" y="1451354"/>
            <a:ext cx="5913121" cy="23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8414588-155C-378D-0141-7A64018A4D0C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11919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F4276C-187F-971D-B82A-5DA562FA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6" y="1450409"/>
            <a:ext cx="6097207" cy="503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EDFB49ED-06F9-7D0C-A1DD-6430AE3F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84" y="3750733"/>
            <a:ext cx="5455370" cy="254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256AD7A-918C-1047-60C1-F18D48161204}"/>
              </a:ext>
            </a:extLst>
          </p:cNvPr>
          <p:cNvSpPr txBox="1">
            <a:spLocks/>
          </p:cNvSpPr>
          <p:nvPr/>
        </p:nvSpPr>
        <p:spPr>
          <a:xfrm>
            <a:off x="0" y="373759"/>
            <a:ext cx="12192000" cy="7598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ANALYSE UNIVARIEE &amp; </a:t>
            </a:r>
            <a:r>
              <a:rPr lang="fr-FR" sz="2800" b="1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endParaRPr lang="fr-FR" sz="2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E0B4B19-7B97-B509-949B-FEB51157BA25}"/>
              </a:ext>
            </a:extLst>
          </p:cNvPr>
          <p:cNvSpPr txBox="1">
            <a:spLocks/>
          </p:cNvSpPr>
          <p:nvPr/>
        </p:nvSpPr>
        <p:spPr>
          <a:xfrm>
            <a:off x="6866924" y="1775487"/>
            <a:ext cx="5080000" cy="1975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High </a:t>
            </a:r>
            <a:r>
              <a:rPr lang="fr-FR" b="1" dirty="0" err="1">
                <a:solidFill>
                  <a:schemeClr val="bg1">
                    <a:lumMod val="10000"/>
                  </a:schemeClr>
                </a:solidFill>
              </a:rPr>
              <a:t>income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 (OECD &amp; non-OECD)</a:t>
            </a:r>
            <a:endParaRPr lang="en-US" sz="1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66 pays/territoires</a:t>
            </a:r>
          </a:p>
          <a:p>
            <a:r>
              <a:rPr lang="fr-FR" b="1" dirty="0" err="1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Scoring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: 1-10</a:t>
            </a:r>
          </a:p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Moyenne </a:t>
            </a:r>
            <a:r>
              <a:rPr lang="fr-FR" b="1" dirty="0" err="1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scoring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&gt; 7 = 10 pays finalistes</a:t>
            </a: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Espace réservé du numéro de diapositive 6">
            <a:extLst>
              <a:ext uri="{FF2B5EF4-FFF2-40B4-BE49-F238E27FC236}">
                <a16:creationId xmlns:a16="http://schemas.microsoft.com/office/drawing/2014/main" id="{FF92A566-AC89-3D23-21E0-DFD8D50643D5}"/>
              </a:ext>
            </a:extLst>
          </p:cNvPr>
          <p:cNvSpPr txBox="1">
            <a:spLocks/>
          </p:cNvSpPr>
          <p:nvPr/>
        </p:nvSpPr>
        <p:spPr>
          <a:xfrm>
            <a:off x="10655409" y="5957980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4374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2" name="Picture 28">
            <a:extLst>
              <a:ext uri="{FF2B5EF4-FFF2-40B4-BE49-F238E27FC236}">
                <a16:creationId xmlns:a16="http://schemas.microsoft.com/office/drawing/2014/main" id="{D287FB84-829D-0ECF-8D19-1325D0A6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0" y="4804875"/>
            <a:ext cx="4580521" cy="19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8C3713E9-B88C-6497-38C5-7CC5CC53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2900229"/>
            <a:ext cx="4619648" cy="191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19105B-154B-8369-C6ED-3EEA46816AD7}"/>
              </a:ext>
            </a:extLst>
          </p:cNvPr>
          <p:cNvSpPr txBox="1">
            <a:spLocks/>
          </p:cNvSpPr>
          <p:nvPr/>
        </p:nvSpPr>
        <p:spPr>
          <a:xfrm>
            <a:off x="263610" y="373759"/>
            <a:ext cx="11928389" cy="7598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SELECTION FINALE &amp; histogrammes</a:t>
            </a:r>
          </a:p>
        </p:txBody>
      </p:sp>
      <p:pic>
        <p:nvPicPr>
          <p:cNvPr id="6146" name="Picture 2" descr="A blue field with the Union Flag in the upper hoist quarter, a large white seven-pointed star in the lower hoist quarter, and constellation of five white stars in the fly – one small five-pointed star and four, larger, seven-pointed stars.">
            <a:extLst>
              <a:ext uri="{FF2B5EF4-FFF2-40B4-BE49-F238E27FC236}">
                <a16:creationId xmlns:a16="http://schemas.microsoft.com/office/drawing/2014/main" id="{F2E5C675-733A-6630-E38A-C4253CF4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77" y="2089860"/>
            <a:ext cx="1037143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vertical triband design (red, white, red) with a red maple leaf in the centre.">
            <a:extLst>
              <a:ext uri="{FF2B5EF4-FFF2-40B4-BE49-F238E27FC236}">
                <a16:creationId xmlns:a16="http://schemas.microsoft.com/office/drawing/2014/main" id="{352C45E6-3746-CF7E-8B1C-485590741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62" y="2086747"/>
            <a:ext cx="1037141" cy="5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lag of Germany">
            <a:extLst>
              <a:ext uri="{FF2B5EF4-FFF2-40B4-BE49-F238E27FC236}">
                <a16:creationId xmlns:a16="http://schemas.microsoft.com/office/drawing/2014/main" id="{DB57F705-FFF1-4751-CB58-5B0957FE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6" y="1360238"/>
            <a:ext cx="878318" cy="5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lag of France">
            <a:extLst>
              <a:ext uri="{FF2B5EF4-FFF2-40B4-BE49-F238E27FC236}">
                <a16:creationId xmlns:a16="http://schemas.microsoft.com/office/drawing/2014/main" id="{D1ECFACD-9086-0C53-71FD-C8A1122CE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6" y="1359117"/>
            <a:ext cx="786795" cy="5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 flag composed of a red cross edged in white and superimposed on a red saltire, also edged in white, superimposed on a white saltire on a blue background">
            <a:extLst>
              <a:ext uri="{FF2B5EF4-FFF2-40B4-BE49-F238E27FC236}">
                <a16:creationId xmlns:a16="http://schemas.microsoft.com/office/drawing/2014/main" id="{1346EE24-5B55-0805-64F0-100A31D2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93" y="1364509"/>
            <a:ext cx="1037143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entered deep red circle on a white rectangle">
            <a:extLst>
              <a:ext uri="{FF2B5EF4-FFF2-40B4-BE49-F238E27FC236}">
                <a16:creationId xmlns:a16="http://schemas.microsoft.com/office/drawing/2014/main" id="{ECCFFEE5-639C-52A5-11C3-0CBE3920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5" y="2086747"/>
            <a:ext cx="787229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entered taegeuk on a white rectangle inclusive of four black trigrams">
            <a:extLst>
              <a:ext uri="{FF2B5EF4-FFF2-40B4-BE49-F238E27FC236}">
                <a16:creationId xmlns:a16="http://schemas.microsoft.com/office/drawing/2014/main" id="{5E628790-BC9D-AA17-006E-DA3D63EF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06" y="2086747"/>
            <a:ext cx="787229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Flag of Netherlands">
            <a:extLst>
              <a:ext uri="{FF2B5EF4-FFF2-40B4-BE49-F238E27FC236}">
                <a16:creationId xmlns:a16="http://schemas.microsoft.com/office/drawing/2014/main" id="{122A1834-E992-9D1A-6980-02C8EC6C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11" y="1359117"/>
            <a:ext cx="787229" cy="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Flag of Sweden">
            <a:extLst>
              <a:ext uri="{FF2B5EF4-FFF2-40B4-BE49-F238E27FC236}">
                <a16:creationId xmlns:a16="http://schemas.microsoft.com/office/drawing/2014/main" id="{4E9B055E-5BB1-166F-4C76-ACF55EA0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58" y="1359117"/>
            <a:ext cx="837231" cy="5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 ">
            <a:extLst>
              <a:ext uri="{FF2B5EF4-FFF2-40B4-BE49-F238E27FC236}">
                <a16:creationId xmlns:a16="http://schemas.microsoft.com/office/drawing/2014/main" id="{1AA91700-7711-A6E8-F577-2B400DB0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45" y="2085189"/>
            <a:ext cx="991967" cy="5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0509A8DC-1F02-0E44-E10A-58A83B35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0" y="4816272"/>
            <a:ext cx="4619649" cy="19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B2540B72-77CD-6AE4-A6B8-21B67856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77" y="2930819"/>
            <a:ext cx="4619649" cy="192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4BBC3C4D-3336-C764-39F8-6F85A31D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0385"/>
            <a:ext cx="4559409" cy="19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B4F6D-0247-6BC0-2740-A6DCEFE2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409" y="5957980"/>
            <a:ext cx="1142245" cy="669925"/>
          </a:xfrm>
        </p:spPr>
        <p:txBody>
          <a:bodyPr/>
          <a:lstStyle/>
          <a:p>
            <a:r>
              <a:rPr lang="fr-FR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69552771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7">
      <a:dk1>
        <a:srgbClr val="E3F7FC"/>
      </a:dk1>
      <a:lt1>
        <a:srgbClr val="E3F7FC"/>
      </a:lt1>
      <a:dk2>
        <a:srgbClr val="76DBF4"/>
      </a:dk2>
      <a:lt2>
        <a:srgbClr val="E3F7FC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0D2E46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Grand écran</PresentationFormat>
  <Paragraphs>167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Secteur</vt:lpstr>
      <vt:lpstr>Présentation PowerPoint</vt:lpstr>
      <vt:lpstr>SOMMAIRE</vt:lpstr>
      <vt:lpstr>Analyse pré-exploratoire : Présentation/Filtrage des Données</vt:lpstr>
      <vt:lpstr>Analyse pré-exploratoire  : Sélection des Indicateurs</vt:lpstr>
      <vt:lpstr>Analyse exploratoire  : Filtrage des Pays/TERRITOIRES</vt:lpstr>
      <vt:lpstr>Analyse exploratoire  : OUTLIERS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Alexandre Martineau</cp:lastModifiedBy>
  <cp:revision>20</cp:revision>
  <dcterms:created xsi:type="dcterms:W3CDTF">2022-08-16T21:46:21Z</dcterms:created>
  <dcterms:modified xsi:type="dcterms:W3CDTF">2024-01-01T16:02:38Z</dcterms:modified>
</cp:coreProperties>
</file>