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" id="{DF3CCDD8-7E0B-41CC-AA50-830F470CFA12}">
          <p14:sldIdLst>
            <p14:sldId id="256"/>
            <p14:sldId id="258"/>
          </p14:sldIdLst>
        </p14:section>
        <p14:section name="Part 2" id="{B26E765A-FE11-4045-A923-03208FEFC12D}">
          <p14:sldIdLst>
            <p14:sldId id="259"/>
          </p14:sldIdLst>
        </p14:section>
        <p14:section name="Part 3" id="{758AD817-20FE-4062-ABF6-32E065852D18}">
          <p14:sldIdLst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63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0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7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4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8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24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46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43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5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0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07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06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1146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878" y="6121400"/>
            <a:ext cx="115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Iteration 2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Due Date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7486652" y="5900738"/>
            <a:ext cx="0" cy="2206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1096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9952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878" y="6121400"/>
            <a:ext cx="115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Iteration 3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Due Date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7486652" y="5900738"/>
            <a:ext cx="0" cy="2206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0087" y="6121400"/>
            <a:ext cx="73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Today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05347" y="5900738"/>
            <a:ext cx="0" cy="2206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9095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92274"/>
            <a:ext cx="1560576" cy="1560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375" y="2189037"/>
            <a:ext cx="1560576" cy="1560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63" y="2192275"/>
            <a:ext cx="1557338" cy="1557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19" y="2189037"/>
            <a:ext cx="1560576" cy="1560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9" y="2189037"/>
            <a:ext cx="1560576" cy="15605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7772" y="3971925"/>
            <a:ext cx="144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Alexander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67521" y="3971925"/>
            <a:ext cx="792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Matt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14305" y="3971925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Jon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75557" y="3971925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Ryan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55417" y="3971925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Cole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7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5"/>
          <a:stretch/>
        </p:blipFill>
        <p:spPr>
          <a:xfrm>
            <a:off x="1271006" y="1246319"/>
            <a:ext cx="9649988" cy="52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177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364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6878" y="6121400"/>
            <a:ext cx="115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Iteration 1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Due Date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7486652" y="5900738"/>
            <a:ext cx="0" cy="2206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9466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231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</dc:creator>
  <cp:lastModifiedBy>Cole</cp:lastModifiedBy>
  <cp:revision>10</cp:revision>
  <dcterms:created xsi:type="dcterms:W3CDTF">2017-07-10T04:47:03Z</dcterms:created>
  <dcterms:modified xsi:type="dcterms:W3CDTF">2017-07-10T16:07:04Z</dcterms:modified>
</cp:coreProperties>
</file>