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3" r:id="rId17"/>
    <p:sldId id="274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1" id="{DF3CCDD8-7E0B-41CC-AA50-830F470CFA12}">
          <p14:sldIdLst>
            <p14:sldId id="256"/>
            <p14:sldId id="258"/>
          </p14:sldIdLst>
        </p14:section>
        <p14:section name="Part 2" id="{B26E765A-FE11-4045-A923-03208FEFC12D}">
          <p14:sldIdLst>
            <p14:sldId id="259"/>
          </p14:sldIdLst>
        </p14:section>
        <p14:section name="Part 3" id="{758AD817-20FE-4062-ABF6-32E065852D18}">
          <p14:sldIdLst>
            <p14:sldId id="269"/>
            <p14:sldId id="275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1"/>
            <p14:sldId id="273"/>
            <p14:sldId id="274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63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0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75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46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82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24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46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43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35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09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07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EF5D-028C-4A4B-B385-705EB1CBFF65}" type="datetimeFigureOut">
              <a:rPr lang="en-CA" smtClean="0"/>
              <a:t>2017-07-10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26B3-8C92-4DFF-A824-563DF5996A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06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38" y="1039363"/>
            <a:ext cx="9137923" cy="4779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38" y="1039363"/>
            <a:ext cx="9137923" cy="4779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38" y="1039363"/>
            <a:ext cx="9137923" cy="47792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38" y="1039363"/>
            <a:ext cx="9137923" cy="47792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38" y="1039363"/>
            <a:ext cx="9137923" cy="47792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38" y="1039363"/>
            <a:ext cx="9137923" cy="47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3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6878" y="6121400"/>
            <a:ext cx="115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Iteration 2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Due Date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7486652" y="5900738"/>
            <a:ext cx="0" cy="2206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9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6878" y="6121400"/>
            <a:ext cx="115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Iteration 3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Due Date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7486652" y="5900738"/>
            <a:ext cx="0" cy="2206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0087" y="6121400"/>
            <a:ext cx="73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Today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05347" y="5900738"/>
            <a:ext cx="0" cy="2206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9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51" y="1391026"/>
            <a:ext cx="8260097" cy="512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29"/>
          <a:stretch/>
        </p:blipFill>
        <p:spPr>
          <a:xfrm>
            <a:off x="1965951" y="1391026"/>
            <a:ext cx="8260097" cy="25142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96546" y="4410075"/>
            <a:ext cx="2017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Workout of the Day</a:t>
            </a:r>
          </a:p>
          <a:p>
            <a:r>
              <a:rPr lang="en-CA" dirty="0">
                <a:solidFill>
                  <a:schemeClr val="bg1"/>
                </a:solidFill>
              </a:rPr>
              <a:t>User Profile</a:t>
            </a:r>
          </a:p>
          <a:p>
            <a:r>
              <a:rPr lang="en-CA" dirty="0">
                <a:solidFill>
                  <a:schemeClr val="bg1"/>
                </a:solidFill>
              </a:rPr>
              <a:t>Workout Summary</a:t>
            </a:r>
          </a:p>
          <a:p>
            <a:r>
              <a:rPr lang="en-CA" dirty="0">
                <a:solidFill>
                  <a:schemeClr val="bg1"/>
                </a:solidFill>
              </a:rPr>
              <a:t>Custom Exercises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3071" y="4410075"/>
            <a:ext cx="231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Sharing Workouts</a:t>
            </a:r>
          </a:p>
          <a:p>
            <a:r>
              <a:rPr lang="en-CA" dirty="0">
                <a:solidFill>
                  <a:schemeClr val="bg1"/>
                </a:solidFill>
              </a:rPr>
              <a:t>Challenge Your Friends</a:t>
            </a:r>
          </a:p>
          <a:p>
            <a:r>
              <a:rPr lang="en-CA" dirty="0">
                <a:solidFill>
                  <a:schemeClr val="bg1"/>
                </a:solidFill>
              </a:rPr>
              <a:t>Leaderboard</a:t>
            </a:r>
          </a:p>
        </p:txBody>
      </p:sp>
    </p:spTree>
    <p:extLst>
      <p:ext uri="{BB962C8B-B14F-4D97-AF65-F5344CB8AC3E}">
        <p14:creationId xmlns:p14="http://schemas.microsoft.com/office/powerpoint/2010/main" val="107501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01" b="21929"/>
          <a:stretch/>
        </p:blipFill>
        <p:spPr>
          <a:xfrm>
            <a:off x="1965951" y="1363794"/>
            <a:ext cx="8260097" cy="2611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96546" y="4410075"/>
            <a:ext cx="185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Custom Workouts</a:t>
            </a:r>
          </a:p>
        </p:txBody>
      </p:sp>
    </p:spTree>
    <p:extLst>
      <p:ext uri="{BB962C8B-B14F-4D97-AF65-F5344CB8AC3E}">
        <p14:creationId xmlns:p14="http://schemas.microsoft.com/office/powerpoint/2010/main" val="245681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99" y="1881187"/>
            <a:ext cx="60483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99" y="1881187"/>
            <a:ext cx="6048375" cy="3095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99" y="1881187"/>
            <a:ext cx="6048375" cy="3095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99" y="1881187"/>
            <a:ext cx="6048375" cy="3095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99" y="1881187"/>
            <a:ext cx="6048375" cy="3095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99" y="1881187"/>
            <a:ext cx="6048375" cy="30956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99" y="1881187"/>
            <a:ext cx="60483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3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"/>
    </mc:Choice>
    <mc:Fallback xmlns="">
      <p:transition advClick="0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92274"/>
            <a:ext cx="1560576" cy="1560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375" y="2189037"/>
            <a:ext cx="1560576" cy="1560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63" y="2192275"/>
            <a:ext cx="1557338" cy="1557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719" y="2189037"/>
            <a:ext cx="1560576" cy="15605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9" y="2189037"/>
            <a:ext cx="1560576" cy="15605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7772" y="3971925"/>
            <a:ext cx="144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Alexander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67521" y="3971925"/>
            <a:ext cx="792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Matt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14305" y="3971925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Jon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75557" y="3971925"/>
            <a:ext cx="79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Ryan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55417" y="3971925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Cole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49" y="3295649"/>
            <a:ext cx="266702" cy="2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7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5"/>
          <a:stretch/>
        </p:blipFill>
        <p:spPr>
          <a:xfrm>
            <a:off x="1271006" y="1246319"/>
            <a:ext cx="9649988" cy="52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67142" y="1497442"/>
            <a:ext cx="93820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86652" y="1487619"/>
            <a:ext cx="99918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Workout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8561" y="2268818"/>
            <a:ext cx="157536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ExerciseDetails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9883" y="3040194"/>
            <a:ext cx="175272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WorkoutExercise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999" y="2268818"/>
            <a:ext cx="169649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WorkoutSession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1811" y="3050017"/>
            <a:ext cx="16363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WorkoutDetails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6" idx="1"/>
            <a:endCxn id="6" idx="3"/>
          </p:cNvCxnSpPr>
          <p:nvPr/>
        </p:nvCxnSpPr>
        <p:spPr>
          <a:xfrm>
            <a:off x="3448561" y="2453484"/>
            <a:ext cx="157536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3"/>
          </p:cNvCxnSpPr>
          <p:nvPr/>
        </p:nvCxnSpPr>
        <p:spPr>
          <a:xfrm>
            <a:off x="7137999" y="2453484"/>
            <a:ext cx="16964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3"/>
          </p:cNvCxnSpPr>
          <p:nvPr/>
        </p:nvCxnSpPr>
        <p:spPr>
          <a:xfrm>
            <a:off x="7161811" y="3234683"/>
            <a:ext cx="163634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3"/>
          </p:cNvCxnSpPr>
          <p:nvPr/>
        </p:nvCxnSpPr>
        <p:spPr>
          <a:xfrm>
            <a:off x="3359883" y="3219324"/>
            <a:ext cx="1752724" cy="55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2355" y="3831216"/>
            <a:ext cx="148778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ListedExercise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77697" y="3831216"/>
            <a:ext cx="201709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ModifiableWorkout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87075" y="4612415"/>
            <a:ext cx="189834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SuggestedExercise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5311" y="4612415"/>
            <a:ext cx="188186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TrackableWorkout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5803" y="5391391"/>
            <a:ext cx="182088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TrackableExercise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11229" y="6170367"/>
            <a:ext cx="245003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WorkoutSessionExercise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endCxn id="19" idx="3"/>
          </p:cNvCxnSpPr>
          <p:nvPr/>
        </p:nvCxnSpPr>
        <p:spPr>
          <a:xfrm flipV="1">
            <a:off x="3492355" y="4015882"/>
            <a:ext cx="1487780" cy="44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1" idx="3"/>
          </p:cNvCxnSpPr>
          <p:nvPr/>
        </p:nvCxnSpPr>
        <p:spPr>
          <a:xfrm flipV="1">
            <a:off x="3287075" y="4797081"/>
            <a:ext cx="1898340" cy="6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3" idx="3"/>
          </p:cNvCxnSpPr>
          <p:nvPr/>
        </p:nvCxnSpPr>
        <p:spPr>
          <a:xfrm flipV="1">
            <a:off x="3325803" y="5576057"/>
            <a:ext cx="1820883" cy="80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2" idx="3"/>
          </p:cNvCxnSpPr>
          <p:nvPr/>
        </p:nvCxnSpPr>
        <p:spPr>
          <a:xfrm flipV="1">
            <a:off x="7045311" y="4797081"/>
            <a:ext cx="1881862" cy="6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0" idx="3"/>
          </p:cNvCxnSpPr>
          <p:nvPr/>
        </p:nvCxnSpPr>
        <p:spPr>
          <a:xfrm flipV="1">
            <a:off x="6977697" y="4015882"/>
            <a:ext cx="2017091" cy="63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6" grpId="1" animBg="1"/>
      <p:bldP spid="6" grpId="2" animBg="1"/>
      <p:bldP spid="7" grpId="0" animBg="1"/>
      <p:bldP spid="8" grpId="0" animBg="1"/>
      <p:bldP spid="9" grpId="0" animBg="1"/>
      <p:bldP spid="9" grpId="1" animBg="1"/>
      <p:bldP spid="9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8" y="32955"/>
            <a:ext cx="2781304" cy="1454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-1374588"/>
            <a:ext cx="11074400" cy="14331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6878" y="6121400"/>
            <a:ext cx="115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Iteration 1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Due Date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7486652" y="5900738"/>
            <a:ext cx="0" cy="2206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4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48</Words>
  <Application>Microsoft Office PowerPoint</Application>
  <PresentationFormat>Widescreen</PresentationFormat>
  <Paragraphs>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</dc:creator>
  <cp:lastModifiedBy>Cole</cp:lastModifiedBy>
  <cp:revision>19</cp:revision>
  <dcterms:created xsi:type="dcterms:W3CDTF">2017-07-10T04:47:03Z</dcterms:created>
  <dcterms:modified xsi:type="dcterms:W3CDTF">2017-07-11T01:06:57Z</dcterms:modified>
</cp:coreProperties>
</file>