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9" r:id="rId14"/>
    <p:sldId id="265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-3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1735-1604-4DA9-B516-A410B5AED96C}" type="datetimeFigureOut">
              <a:rPr lang="fr-FR" smtClean="0"/>
              <a:t>18/04/2012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D6AC-2689-4E00-8AEB-774E4F1C8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468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89C-5F28-4347-83AB-4B0617AB23B6}" type="datetimeFigureOut">
              <a:rPr lang="fr-FR" smtClean="0"/>
              <a:t>18/04/2012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80637-103F-4212-965C-E6EFCF1E2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959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1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Tex créé</a:t>
            </a:r>
            <a:r>
              <a:rPr lang="fr-FR" baseline="0" dirty="0" smtClean="0"/>
              <a:t> par Donald </a:t>
            </a:r>
            <a:r>
              <a:rPr lang="fr-FR" baseline="0" dirty="0" err="1" smtClean="0"/>
              <a:t>Knuth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0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76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92696" y="4355976"/>
            <a:ext cx="5486400" cy="4114800"/>
          </a:xfrm>
        </p:spPr>
        <p:txBody>
          <a:bodyPr/>
          <a:lstStyle/>
          <a:p>
            <a:r>
              <a:rPr lang="fr-FR" dirty="0" smtClean="0"/>
              <a:t>Objectifs atteints -&gt; Design du site, mes infos, connexion, inscription, … Lister TOUTES LES FUCKING FONCTIONNALITES qu’on a fait!!!!!!</a:t>
            </a:r>
          </a:p>
          <a:p>
            <a:r>
              <a:rPr lang="fr-FR" dirty="0" smtClean="0"/>
              <a:t>Objectifs non atteints -&gt; Editeur aurait pu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ameliore</a:t>
            </a:r>
            <a:r>
              <a:rPr lang="fr-FR" dirty="0" smtClean="0"/>
              <a:t> (texte justifie, centrer, …) </a:t>
            </a:r>
            <a:r>
              <a:rPr lang="fr-FR" dirty="0" err="1" smtClean="0"/>
              <a:t>implementer</a:t>
            </a:r>
            <a:r>
              <a:rPr lang="fr-FR" dirty="0" smtClean="0"/>
              <a:t>  de nombreuses templates et possibilité de les </a:t>
            </a:r>
            <a:r>
              <a:rPr lang="fr-FR" dirty="0" err="1" smtClean="0"/>
              <a:t>prévisualiser</a:t>
            </a:r>
            <a:r>
              <a:rPr lang="fr-FR" dirty="0" smtClean="0"/>
              <a:t> avant le téléchargement!</a:t>
            </a:r>
          </a:p>
          <a:p>
            <a:r>
              <a:rPr lang="fr-FR" dirty="0" smtClean="0"/>
              <a:t>Pas autant de </a:t>
            </a:r>
            <a:r>
              <a:rPr lang="fr-FR" dirty="0" err="1" smtClean="0"/>
              <a:t>réfécement</a:t>
            </a:r>
            <a:r>
              <a:rPr lang="fr-FR" dirty="0" smtClean="0"/>
              <a:t> que nous le voulions!!!!!</a:t>
            </a:r>
          </a:p>
          <a:p>
            <a:r>
              <a:rPr lang="fr-FR" dirty="0" smtClean="0"/>
              <a:t>Futur du projet, c’est BIBI, je suis un pro NP BRO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5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3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3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 de fin d’année -&gt; KESAKO!</a:t>
            </a:r>
          </a:p>
          <a:p>
            <a:r>
              <a:rPr lang="fr-FR" dirty="0" smtClean="0"/>
              <a:t>Tout est dedans plus qu’à faire des phrases NP BRO!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5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9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3BCE52-2986-401B-B27E-89D264AD82EE}" type="datetime1">
              <a:rPr lang="fr-FR" smtClean="0"/>
              <a:t>18/04/2012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33699-677B-4F98-B113-8F364536E31B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254A4-0994-4834-8058-F22B1EC51375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5A50F-3122-4CFF-B48D-D274F79B3325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A445A-FE9E-490D-A0D5-08341A30D0A0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6E238-76CD-4ABA-86EA-9AD86CE317D1}" type="datetime1">
              <a:rPr lang="fr-FR" smtClean="0"/>
              <a:t>18/04/2012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40C80B-3C58-46AA-B83D-C2B017279BCA}" type="datetime1">
              <a:rPr lang="fr-FR" smtClean="0"/>
              <a:t>18/04/2012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76F82-D7DE-4B52-99A3-112F69C746FC}" type="datetime1">
              <a:rPr lang="fr-FR" smtClean="0"/>
              <a:t>18/04/2012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55E6A-0D97-403C-AE53-8B1455E072FA}" type="datetime1">
              <a:rPr lang="fr-FR" smtClean="0"/>
              <a:t>18/04/2012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8E93EF-B08A-4B49-90D4-B38748D32E5C}" type="datetime1">
              <a:rPr lang="fr-FR" smtClean="0"/>
              <a:t>18/04/2012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EBC3F4-74EA-4905-9A0F-B95619D7EF2A}" type="datetime1">
              <a:rPr lang="fr-FR" smtClean="0"/>
              <a:t>18/04/2012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A26375-435E-4279-A191-29C75B1139BB}" type="datetime1">
              <a:rPr lang="fr-FR" smtClean="0"/>
              <a:t>18/04/2012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918648" cy="825505"/>
          </a:xfrm>
        </p:spPr>
        <p:txBody>
          <a:bodyPr>
            <a:normAutofit/>
          </a:bodyPr>
          <a:lstStyle/>
          <a:p>
            <a:r>
              <a:rPr lang="fr-FR" dirty="0" smtClean="0"/>
              <a:t>Projet libre de fin d’année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88840"/>
            <a:ext cx="2247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Langage pour l’utilisation de tex</a:t>
            </a:r>
          </a:p>
          <a:p>
            <a:endParaRPr lang="fr-FR" dirty="0" smtClean="0"/>
          </a:p>
          <a:p>
            <a:r>
              <a:rPr lang="fr-FR" dirty="0" smtClean="0"/>
              <a:t>Simplifie les écritures compliquées (formules scientifiques)</a:t>
            </a:r>
          </a:p>
          <a:p>
            <a:endParaRPr lang="fr-FR" dirty="0" smtClean="0"/>
          </a:p>
          <a:p>
            <a:r>
              <a:rPr lang="fr-FR" dirty="0" smtClean="0"/>
              <a:t>Langage Open Source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Classes latex</a:t>
            </a:r>
          </a:p>
          <a:p>
            <a:endParaRPr lang="fr-FR" dirty="0" smtClean="0"/>
          </a:p>
          <a:p>
            <a:r>
              <a:rPr lang="fr-FR" dirty="0" smtClean="0"/>
              <a:t>Définition des styles appliqués a un document type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Les fichiers .</a:t>
            </a:r>
            <a:r>
              <a:rPr lang="fr-FR" sz="3200" dirty="0" err="1" smtClean="0"/>
              <a:t>cls</a:t>
            </a:r>
            <a:endParaRPr lang="fr-FR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Ils peuvent faire appel aux classes</a:t>
            </a:r>
          </a:p>
          <a:p>
            <a:endParaRPr lang="fr-FR" dirty="0" smtClean="0"/>
          </a:p>
          <a:p>
            <a:r>
              <a:rPr lang="fr-FR" dirty="0" smtClean="0"/>
              <a:t>Ils incluent le contenu du document final</a:t>
            </a:r>
          </a:p>
          <a:p>
            <a:endParaRPr lang="fr-FR" dirty="0" smtClean="0"/>
          </a:p>
          <a:p>
            <a:r>
              <a:rPr lang="fr-FR" dirty="0" smtClean="0"/>
              <a:t>Dépourvus de mise en forme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 .tex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55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éparation du contenu et de la forme</a:t>
            </a:r>
          </a:p>
          <a:p>
            <a:endParaRPr lang="fr-FR" dirty="0" smtClean="0"/>
          </a:p>
          <a:p>
            <a:r>
              <a:rPr lang="fr-FR" dirty="0" smtClean="0"/>
              <a:t>Abstraction des difficultés du langage Latex grâce à l’</a:t>
            </a:r>
            <a:r>
              <a:rPr lang="fr-FR" dirty="0"/>
              <a:t>é</a:t>
            </a:r>
            <a:r>
              <a:rPr lang="fr-FR" dirty="0" smtClean="0"/>
              <a:t>diteur en ligne de fichiers tex</a:t>
            </a:r>
          </a:p>
          <a:p>
            <a:endParaRPr lang="fr-FR" dirty="0" smtClean="0"/>
          </a:p>
          <a:p>
            <a:r>
              <a:rPr lang="fr-FR" dirty="0" smtClean="0"/>
              <a:t>Simplifier l’étape de conception d’un document, avec une mise en forme prédéfinie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au projet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57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62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fr-FR" dirty="0" smtClean="0"/>
              <a:t>Objectifs atteints</a:t>
            </a:r>
          </a:p>
          <a:p>
            <a:pPr lvl="3"/>
            <a:r>
              <a:rPr lang="fr-FR" dirty="0" smtClean="0"/>
              <a:t>Réalisation du site</a:t>
            </a:r>
          </a:p>
          <a:p>
            <a:pPr lvl="3"/>
            <a:r>
              <a:rPr lang="fr-FR" dirty="0" smtClean="0"/>
              <a:t>Réalisation de l’éditeur</a:t>
            </a:r>
          </a:p>
          <a:p>
            <a:pPr lvl="3"/>
            <a:r>
              <a:rPr lang="fr-FR" dirty="0" smtClean="0"/>
              <a:t>Réalisation du forum</a:t>
            </a:r>
          </a:p>
          <a:p>
            <a:pPr lvl="3"/>
            <a:endParaRPr lang="fr-FR" dirty="0"/>
          </a:p>
          <a:p>
            <a:r>
              <a:rPr lang="fr-FR" dirty="0" smtClean="0"/>
              <a:t>Objectifs non-atteints</a:t>
            </a:r>
          </a:p>
          <a:p>
            <a:pPr lvl="3"/>
            <a:r>
              <a:rPr lang="fr-FR" dirty="0"/>
              <a:t>Amélioration et dynamisme de l’éditeur</a:t>
            </a:r>
          </a:p>
          <a:p>
            <a:pPr lvl="3"/>
            <a:r>
              <a:rPr lang="fr-FR" dirty="0" smtClean="0"/>
              <a:t>Implémentation complète des templates</a:t>
            </a:r>
          </a:p>
          <a:p>
            <a:pPr lvl="3"/>
            <a:r>
              <a:rPr lang="fr-FR" dirty="0" smtClean="0"/>
              <a:t>Référencement et marketing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Futur du projet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397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681228" indent="-571500">
              <a:buAutoNum type="romanUcParenR"/>
            </a:pPr>
            <a:r>
              <a:rPr lang="fr-FR" dirty="0" smtClean="0"/>
              <a:t>Introduction</a:t>
            </a:r>
          </a:p>
          <a:p>
            <a:pPr marL="681228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Le projet MelonDoc</a:t>
            </a:r>
          </a:p>
          <a:p>
            <a:pPr marL="1175004" lvl="2" indent="-571500">
              <a:buClr>
                <a:schemeClr val="accent1"/>
              </a:buClr>
              <a:buFont typeface="+mj-lt"/>
              <a:buAutoNum type="romanUcPeriod"/>
            </a:pPr>
            <a:r>
              <a:rPr lang="fr-FR" dirty="0" smtClean="0"/>
              <a:t>Le site internet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L’éditeur de texte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Forum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Finalisation</a:t>
            </a:r>
          </a:p>
          <a:p>
            <a:pPr marL="937260" lvl="1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Conclusion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508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26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?</a:t>
            </a:r>
          </a:p>
          <a:p>
            <a:pPr lvl="3"/>
            <a:r>
              <a:rPr lang="fr-FR" dirty="0" smtClean="0"/>
              <a:t>Rappel du projet de fin d’année</a:t>
            </a:r>
          </a:p>
          <a:p>
            <a:pPr lvl="3"/>
            <a:r>
              <a:rPr lang="fr-FR" dirty="0" smtClean="0"/>
              <a:t>Pas de site gratuit ou facile d’utilisation pour LaTeX</a:t>
            </a:r>
          </a:p>
          <a:p>
            <a:pPr lvl="3"/>
            <a:endParaRPr lang="fr-FR" dirty="0"/>
          </a:p>
          <a:p>
            <a:r>
              <a:rPr lang="fr-FR" dirty="0" smtClean="0"/>
              <a:t>Pour qui ?</a:t>
            </a:r>
          </a:p>
          <a:p>
            <a:pPr lvl="3"/>
            <a:r>
              <a:rPr lang="fr-FR" dirty="0" smtClean="0"/>
              <a:t>Tout le monde pour faire des CV, lettres de motivations en LaTeX</a:t>
            </a:r>
          </a:p>
          <a:p>
            <a:pPr lvl="3"/>
            <a:endParaRPr lang="fr-FR" dirty="0"/>
          </a:p>
          <a:p>
            <a:r>
              <a:rPr lang="fr-FR" dirty="0" smtClean="0"/>
              <a:t>Comment ?</a:t>
            </a:r>
          </a:p>
          <a:p>
            <a:pPr lvl="3"/>
            <a:r>
              <a:rPr lang="fr-FR" dirty="0" smtClean="0"/>
              <a:t>Créer un site internet</a:t>
            </a:r>
          </a:p>
          <a:p>
            <a:pPr lvl="3"/>
            <a:r>
              <a:rPr lang="fr-FR" dirty="0" smtClean="0"/>
              <a:t>Facilité un maximum la création des fichiers .</a:t>
            </a:r>
            <a:r>
              <a:rPr lang="fr-FR" dirty="0" err="1" smtClean="0"/>
              <a:t>pdf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47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Le projet 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4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Gestion des documents</a:t>
            </a:r>
          </a:p>
          <a:p>
            <a:endParaRPr lang="fr-FR" dirty="0" smtClean="0"/>
          </a:p>
          <a:p>
            <a:r>
              <a:rPr lang="fr-FR" dirty="0" smtClean="0"/>
              <a:t>Gestion des groupes</a:t>
            </a:r>
          </a:p>
          <a:p>
            <a:endParaRPr lang="fr-FR" dirty="0" smtClean="0"/>
          </a:p>
          <a:p>
            <a:r>
              <a:rPr lang="fr-FR" dirty="0" smtClean="0"/>
              <a:t>Gestion des </a:t>
            </a:r>
            <a:r>
              <a:rPr lang="fr-FR" dirty="0" smtClean="0"/>
              <a:t>utilisateurs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basique du site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7730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1) Le site internet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5130" y="764704"/>
            <a:ext cx="8996351" cy="55446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81" y="2492896"/>
            <a:ext cx="7962024" cy="25922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" y="-7228184"/>
            <a:ext cx="8979129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" y="7461448"/>
            <a:ext cx="8992856" cy="58872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91" y="7461448"/>
            <a:ext cx="7956591" cy="60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1.02639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1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1.09063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00573 1.064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5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1.01007 -1.0166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03" y="-5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00365 -1.017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5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pPr lvl="3"/>
            <a:r>
              <a:rPr lang="fr-FR" dirty="0" smtClean="0"/>
              <a:t>Mise en page</a:t>
            </a:r>
          </a:p>
          <a:p>
            <a:pPr lvl="3"/>
            <a:r>
              <a:rPr lang="fr-FR" dirty="0" smtClean="0"/>
              <a:t>Drag and Drop</a:t>
            </a:r>
          </a:p>
          <a:p>
            <a:pPr lvl="3"/>
            <a:r>
              <a:rPr lang="fr-FR" dirty="0" smtClean="0"/>
              <a:t>Les blocs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Possibilités de l’éditeur</a:t>
            </a:r>
          </a:p>
          <a:p>
            <a:pPr lvl="3"/>
            <a:r>
              <a:rPr lang="fr-FR" dirty="0" smtClean="0"/>
              <a:t>Tout en blocs</a:t>
            </a:r>
          </a:p>
          <a:p>
            <a:pPr lvl="3"/>
            <a:r>
              <a:rPr lang="fr-FR" dirty="0" smtClean="0"/>
              <a:t>Mise en page fonctionnelle</a:t>
            </a:r>
          </a:p>
          <a:p>
            <a:pPr lvl="3"/>
            <a:r>
              <a:rPr lang="fr-FR" dirty="0" smtClean="0"/>
              <a:t>Génération XML</a:t>
            </a:r>
          </a:p>
          <a:p>
            <a:pPr lvl="3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2) L’éditeur de texte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632" y="260647"/>
            <a:ext cx="9144000" cy="59130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00" y="692696"/>
            <a:ext cx="9144000" cy="52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1.10642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3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1.10643 -0.0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utilisateurs / droits</a:t>
            </a:r>
          </a:p>
          <a:p>
            <a:pPr lvl="3"/>
            <a:r>
              <a:rPr lang="fr-FR" dirty="0" smtClean="0"/>
              <a:t>Quels </a:t>
            </a:r>
            <a:r>
              <a:rPr lang="fr-FR" dirty="0" smtClean="0"/>
              <a:t>sont les droits sur le forum ?</a:t>
            </a:r>
          </a:p>
          <a:p>
            <a:pPr marL="914400" lvl="3" indent="0">
              <a:buNone/>
            </a:pPr>
            <a:endParaRPr lang="fr-FR" dirty="0"/>
          </a:p>
          <a:p>
            <a:r>
              <a:rPr lang="fr-FR" dirty="0" smtClean="0"/>
              <a:t>Création de catégorie</a:t>
            </a:r>
          </a:p>
          <a:p>
            <a:pPr lvl="3"/>
            <a:r>
              <a:rPr lang="fr-FR" dirty="0" smtClean="0"/>
              <a:t>Quels sont les catégories </a:t>
            </a:r>
            <a:r>
              <a:rPr lang="fr-FR" dirty="0" smtClean="0"/>
              <a:t>?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Fonctionnement du forum</a:t>
            </a:r>
          </a:p>
          <a:p>
            <a:pPr lvl="3"/>
            <a:r>
              <a:rPr lang="fr-FR" dirty="0" smtClean="0"/>
              <a:t>Des forums dans des catégories.</a:t>
            </a:r>
          </a:p>
          <a:p>
            <a:pPr lvl="3"/>
            <a:r>
              <a:rPr lang="fr-FR" dirty="0" smtClean="0"/>
              <a:t>Backoffice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92211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3) Forum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520" y="239089"/>
            <a:ext cx="8109460" cy="616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97" y="2132856"/>
            <a:ext cx="8819822" cy="26775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648" y="-5633075"/>
            <a:ext cx="8587312" cy="444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7" y="7605464"/>
            <a:ext cx="92011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1.05278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3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1.09844 0.004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3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0.00017 0.986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104 -0.8402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</a:p>
          <a:p>
            <a:r>
              <a:rPr lang="fr-FR" dirty="0" smtClean="0"/>
              <a:t>Qu’est ce qu’un fichier .</a:t>
            </a:r>
            <a:r>
              <a:rPr lang="fr-FR" dirty="0" err="1" smtClean="0"/>
              <a:t>cls</a:t>
            </a:r>
            <a:endParaRPr lang="fr-FR" dirty="0" smtClean="0"/>
          </a:p>
          <a:p>
            <a:pPr lvl="3"/>
            <a:r>
              <a:rPr lang="fr-FR" dirty="0" smtClean="0"/>
              <a:t>A quoi ça sert ?</a:t>
            </a:r>
          </a:p>
          <a:p>
            <a:pPr lvl="3"/>
            <a:endParaRPr lang="fr-FR" dirty="0"/>
          </a:p>
          <a:p>
            <a:r>
              <a:rPr lang="fr-FR" dirty="0" smtClean="0"/>
              <a:t>Compilation d’un .tex et .</a:t>
            </a:r>
            <a:r>
              <a:rPr lang="fr-FR" dirty="0" err="1" smtClean="0"/>
              <a:t>cls</a:t>
            </a:r>
            <a:r>
              <a:rPr lang="fr-FR" dirty="0" smtClean="0"/>
              <a:t> vers un .</a:t>
            </a:r>
            <a:r>
              <a:rPr lang="fr-FR" dirty="0" err="1" smtClean="0"/>
              <a:t>pdf</a:t>
            </a:r>
            <a:endParaRPr lang="fr-FR" dirty="0" smtClean="0"/>
          </a:p>
          <a:p>
            <a:pPr lvl="3"/>
            <a:r>
              <a:rPr lang="fr-FR" dirty="0" smtClean="0"/>
              <a:t>Qu’est ce qu’un .tex ?</a:t>
            </a:r>
          </a:p>
          <a:p>
            <a:pPr lvl="3"/>
            <a:r>
              <a:rPr lang="fr-FR" dirty="0" smtClean="0"/>
              <a:t>Que fais une tel compilation ?</a:t>
            </a:r>
          </a:p>
          <a:p>
            <a:pPr lvl="3"/>
            <a:endParaRPr lang="fr-FR" dirty="0"/>
          </a:p>
          <a:p>
            <a:r>
              <a:rPr lang="fr-FR" dirty="0" smtClean="0"/>
              <a:t>Application au projet</a:t>
            </a:r>
          </a:p>
          <a:p>
            <a:pPr lvl="3"/>
            <a:r>
              <a:rPr lang="fr-FR" dirty="0" smtClean="0"/>
              <a:t>Pourquoi utilisons nous ceci pour notre projet ?</a:t>
            </a:r>
          </a:p>
          <a:p>
            <a:pPr lvl="3"/>
            <a:r>
              <a:rPr lang="fr-FR" dirty="0" smtClean="0"/>
              <a:t>Où l’utilisons nous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4) Finalisation des documents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50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Personnalisé 2">
      <a:dk1>
        <a:srgbClr val="000000"/>
      </a:dk1>
      <a:lt1>
        <a:sysClr val="window" lastClr="FFFFFF"/>
      </a:lt1>
      <a:dk2>
        <a:srgbClr val="5B6973"/>
      </a:dk2>
      <a:lt2>
        <a:srgbClr val="F5A341"/>
      </a:lt2>
      <a:accent1>
        <a:srgbClr val="A8BE55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Personnalisé 2">
      <a:majorFont>
        <a:latin typeface="Lobster 1.3"/>
        <a:ea typeface=""/>
        <a:cs typeface=""/>
      </a:majorFont>
      <a:minorFont>
        <a:latin typeface="Lucida Sans"/>
        <a:ea typeface=""/>
        <a:cs typeface="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450</TotalTime>
  <Words>755</Words>
  <Application>Microsoft Office PowerPoint</Application>
  <PresentationFormat>Affichage à l'écran (4:3)</PresentationFormat>
  <Paragraphs>162</Paragraphs>
  <Slides>15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Rotonde</vt:lpstr>
      <vt:lpstr>Présentation PowerPoint</vt:lpstr>
      <vt:lpstr>Présentation PowerPoint</vt:lpstr>
      <vt:lpstr>Introduction</vt:lpstr>
      <vt:lpstr>MelonDoc</vt:lpstr>
      <vt:lpstr>Le projet MelonDoc</vt:lpstr>
      <vt:lpstr>1) Le site internet</vt:lpstr>
      <vt:lpstr>2) L’éditeur de texte</vt:lpstr>
      <vt:lpstr>3) Forum</vt:lpstr>
      <vt:lpstr>4) Finalisation des documents</vt:lpstr>
      <vt:lpstr>Latex</vt:lpstr>
      <vt:lpstr>Les fichiers .cls</vt:lpstr>
      <vt:lpstr>Les fichiers .tex</vt:lpstr>
      <vt:lpstr>Application au projet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MelonDoc</dc:title>
  <dc:creator>toto42</dc:creator>
  <cp:lastModifiedBy>toto42</cp:lastModifiedBy>
  <cp:revision>35</cp:revision>
  <dcterms:created xsi:type="dcterms:W3CDTF">2012-04-16T18:38:19Z</dcterms:created>
  <dcterms:modified xsi:type="dcterms:W3CDTF">2012-04-18T08:45:37Z</dcterms:modified>
</cp:coreProperties>
</file>