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249" autoAdjust="0"/>
    <p:restoredTop sz="94660"/>
  </p:normalViewPr>
  <p:slideViewPr>
    <p:cSldViewPr>
      <p:cViewPr varScale="1">
        <p:scale>
          <a:sx n="107" d="100"/>
          <a:sy n="107" d="100"/>
        </p:scale>
        <p:origin x="-100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81735-1604-4DA9-B516-A410B5AED96C}" type="datetimeFigureOut">
              <a:rPr lang="fr-FR" smtClean="0"/>
              <a:t>17/04/2012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6D6AC-2689-4E00-8AEB-774E4F1C8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3468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8A89C-5F28-4347-83AB-4B0617AB23B6}" type="datetimeFigureOut">
              <a:rPr lang="fr-FR" smtClean="0"/>
              <a:t>17/04/2012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80637-103F-4212-965C-E6EFCF1E2A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09596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017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765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92696" y="4355976"/>
            <a:ext cx="5486400" cy="4114800"/>
          </a:xfrm>
        </p:spPr>
        <p:txBody>
          <a:bodyPr/>
          <a:lstStyle/>
          <a:p>
            <a:r>
              <a:rPr lang="fr-FR" dirty="0" smtClean="0"/>
              <a:t>Objectifs atteints -&gt; Design du site, mes infos, connexion, inscription, … Lister TOUTES LES FUCKING FONCTIONNALITES qu’on a fait!!!!!!</a:t>
            </a:r>
          </a:p>
          <a:p>
            <a:r>
              <a:rPr lang="fr-FR" dirty="0" smtClean="0"/>
              <a:t>Objectifs non atteints -&gt; Editeur aurait pu </a:t>
            </a:r>
            <a:r>
              <a:rPr lang="fr-FR" dirty="0" err="1" smtClean="0"/>
              <a:t>etre</a:t>
            </a:r>
            <a:r>
              <a:rPr lang="fr-FR" dirty="0" smtClean="0"/>
              <a:t> </a:t>
            </a:r>
            <a:r>
              <a:rPr lang="fr-FR" dirty="0" err="1" smtClean="0"/>
              <a:t>ameliore</a:t>
            </a:r>
            <a:r>
              <a:rPr lang="fr-FR" dirty="0" smtClean="0"/>
              <a:t> (texte justifie, centrer, …) </a:t>
            </a:r>
            <a:r>
              <a:rPr lang="fr-FR" dirty="0" err="1" smtClean="0"/>
              <a:t>implementer</a:t>
            </a:r>
            <a:r>
              <a:rPr lang="fr-FR" dirty="0" smtClean="0"/>
              <a:t>  de nombreuses templates et possibilité de les </a:t>
            </a:r>
            <a:r>
              <a:rPr lang="fr-FR" dirty="0" err="1" smtClean="0"/>
              <a:t>prévisualiser</a:t>
            </a:r>
            <a:r>
              <a:rPr lang="fr-FR" dirty="0" smtClean="0"/>
              <a:t> avant le téléchargement!</a:t>
            </a:r>
          </a:p>
          <a:p>
            <a:r>
              <a:rPr lang="fr-FR" dirty="0" smtClean="0"/>
              <a:t>Pas autant de </a:t>
            </a:r>
            <a:r>
              <a:rPr lang="fr-FR" dirty="0" err="1" smtClean="0"/>
              <a:t>réfécement</a:t>
            </a:r>
            <a:r>
              <a:rPr lang="fr-FR" dirty="0" smtClean="0"/>
              <a:t> que nous le voulions!!!!!</a:t>
            </a:r>
          </a:p>
          <a:p>
            <a:r>
              <a:rPr lang="fr-FR" dirty="0" smtClean="0"/>
              <a:t>Futur du projet, c’est BIBI, je suis un pro NP BRO 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555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739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133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Projet de fin d’année -&gt; KESAKO!</a:t>
            </a:r>
          </a:p>
          <a:p>
            <a:r>
              <a:rPr lang="fr-FR" dirty="0" smtClean="0"/>
              <a:t>Tout est dedans plus qu’à faire des phrases NP BRO!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352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132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688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392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57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6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3BCE52-2986-401B-B27E-89D264AD82EE}" type="datetime1">
              <a:rPr lang="fr-FR" smtClean="0"/>
              <a:t>17/04/2012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533699-677B-4F98-B113-8F364536E31B}" type="datetime1">
              <a:rPr lang="fr-FR" smtClean="0"/>
              <a:t>17/04/2012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F254A4-0994-4834-8058-F22B1EC51375}" type="datetime1">
              <a:rPr lang="fr-FR" smtClean="0"/>
              <a:t>17/04/2012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A5A50F-3122-4CFF-B48D-D274F79B3325}" type="datetime1">
              <a:rPr lang="fr-FR" smtClean="0"/>
              <a:t>17/04/2012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A445A-FE9E-490D-A0D5-08341A30D0A0}" type="datetime1">
              <a:rPr lang="fr-FR" smtClean="0"/>
              <a:t>17/04/2012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56E238-76CD-4ABA-86EA-9AD86CE317D1}" type="datetime1">
              <a:rPr lang="fr-FR" smtClean="0"/>
              <a:t>17/04/2012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40C80B-3C58-46AA-B83D-C2B017279BCA}" type="datetime1">
              <a:rPr lang="fr-FR" smtClean="0"/>
              <a:t>17/04/2012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A76F82-D7DE-4B52-99A3-112F69C746FC}" type="datetime1">
              <a:rPr lang="fr-FR" smtClean="0"/>
              <a:t>17/04/2012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055E6A-0D97-403C-AE53-8B1455E072FA}" type="datetime1">
              <a:rPr lang="fr-FR" smtClean="0"/>
              <a:t>17/04/2012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78E93EF-B08A-4B49-90D4-B38748D32E5C}" type="datetime1">
              <a:rPr lang="fr-FR" smtClean="0"/>
              <a:t>17/04/2012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EBC3F4-74EA-4905-9A0F-B95619D7EF2A}" type="datetime1">
              <a:rPr lang="fr-FR" smtClean="0"/>
              <a:t>17/04/2012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A26375-435E-4279-A191-29C75B1139BB}" type="datetime1">
              <a:rPr lang="fr-FR" smtClean="0"/>
              <a:t>17/04/2012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918648" cy="825505"/>
          </a:xfrm>
        </p:spPr>
        <p:txBody>
          <a:bodyPr>
            <a:normAutofit/>
          </a:bodyPr>
          <a:lstStyle/>
          <a:p>
            <a:r>
              <a:rPr lang="fr-FR" dirty="0" smtClean="0"/>
              <a:t>Projet libre de fin d’année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988840"/>
            <a:ext cx="22479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8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7620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/>
          <a:lstStyle/>
          <a:p>
            <a:r>
              <a:rPr lang="fr-FR" dirty="0" smtClean="0"/>
              <a:t>Objectifs atteints</a:t>
            </a:r>
          </a:p>
          <a:p>
            <a:pPr lvl="3"/>
            <a:r>
              <a:rPr lang="fr-FR" dirty="0" smtClean="0"/>
              <a:t>Réalisation du site</a:t>
            </a:r>
          </a:p>
          <a:p>
            <a:pPr lvl="3"/>
            <a:r>
              <a:rPr lang="fr-FR" dirty="0" smtClean="0"/>
              <a:t>Réalisation de l’éditeur</a:t>
            </a:r>
          </a:p>
          <a:p>
            <a:pPr lvl="3"/>
            <a:r>
              <a:rPr lang="fr-FR" dirty="0" smtClean="0"/>
              <a:t>Réalisation du forum</a:t>
            </a:r>
          </a:p>
          <a:p>
            <a:pPr lvl="3"/>
            <a:endParaRPr lang="fr-FR" dirty="0"/>
          </a:p>
          <a:p>
            <a:r>
              <a:rPr lang="fr-FR" dirty="0" smtClean="0"/>
              <a:t>Objectifs </a:t>
            </a:r>
            <a:r>
              <a:rPr lang="fr-FR" dirty="0" smtClean="0"/>
              <a:t>non-atteints</a:t>
            </a:r>
          </a:p>
          <a:p>
            <a:pPr lvl="3"/>
            <a:r>
              <a:rPr lang="fr-FR" dirty="0" smtClean="0"/>
              <a:t>Amélioration de l’éditeur</a:t>
            </a:r>
          </a:p>
          <a:p>
            <a:pPr lvl="3"/>
            <a:r>
              <a:rPr lang="fr-FR" dirty="0" smtClean="0"/>
              <a:t>Implémentation complète des templates</a:t>
            </a:r>
          </a:p>
          <a:p>
            <a:pPr lvl="3"/>
            <a:r>
              <a:rPr lang="fr-FR" dirty="0" smtClean="0"/>
              <a:t>Référencement et marketing</a:t>
            </a:r>
            <a:endParaRPr lang="fr-FR" dirty="0"/>
          </a:p>
          <a:p>
            <a:pPr lvl="3"/>
            <a:endParaRPr lang="fr-FR" dirty="0"/>
          </a:p>
          <a:p>
            <a:r>
              <a:rPr lang="fr-FR" dirty="0" smtClean="0"/>
              <a:t>Futur du projet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03975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pPr marL="681228" indent="-571500">
              <a:buAutoNum type="romanUcParenR"/>
            </a:pPr>
            <a:r>
              <a:rPr lang="fr-FR" dirty="0" smtClean="0"/>
              <a:t>Introduction</a:t>
            </a:r>
          </a:p>
          <a:p>
            <a:pPr marL="681228" indent="-571500">
              <a:buAutoNum type="romanUcParenR"/>
            </a:pPr>
            <a:endParaRPr lang="fr-FR" dirty="0" smtClean="0"/>
          </a:p>
          <a:p>
            <a:pPr marL="681228" indent="-571500">
              <a:buAutoNum type="romanUcParenR"/>
            </a:pPr>
            <a:r>
              <a:rPr lang="fr-FR" dirty="0" smtClean="0"/>
              <a:t>Le projet MelonDoc</a:t>
            </a:r>
          </a:p>
          <a:p>
            <a:pPr marL="1175004" lvl="2" indent="-571500">
              <a:buClr>
                <a:schemeClr val="accent1"/>
              </a:buClr>
              <a:buFont typeface="+mj-lt"/>
              <a:buAutoNum type="romanUcPeriod"/>
            </a:pPr>
            <a:r>
              <a:rPr lang="fr-FR" dirty="0" smtClean="0"/>
              <a:t>Le site internet</a:t>
            </a:r>
          </a:p>
          <a:p>
            <a:pPr marL="1175004" lvl="2" indent="-571500">
              <a:buClr>
                <a:schemeClr val="accent1"/>
              </a:buClr>
              <a:buAutoNum type="romanUcPeriod"/>
            </a:pPr>
            <a:r>
              <a:rPr lang="fr-FR" dirty="0" smtClean="0"/>
              <a:t>L’éditeur de texte</a:t>
            </a:r>
          </a:p>
          <a:p>
            <a:pPr marL="1175004" lvl="2" indent="-571500">
              <a:buClr>
                <a:schemeClr val="accent1"/>
              </a:buClr>
              <a:buAutoNum type="romanUcPeriod"/>
            </a:pPr>
            <a:r>
              <a:rPr lang="fr-FR" dirty="0" smtClean="0"/>
              <a:t>Forum</a:t>
            </a:r>
          </a:p>
          <a:p>
            <a:pPr marL="1175004" lvl="2" indent="-571500">
              <a:buClr>
                <a:schemeClr val="accent1"/>
              </a:buClr>
              <a:buAutoNum type="romanUcPeriod"/>
            </a:pPr>
            <a:r>
              <a:rPr lang="fr-FR" dirty="0" smtClean="0"/>
              <a:t>Finalisation</a:t>
            </a:r>
          </a:p>
          <a:p>
            <a:pPr marL="937260" lvl="1" indent="-571500">
              <a:buAutoNum type="romanUcParenR"/>
            </a:pPr>
            <a:endParaRPr lang="fr-FR" dirty="0" smtClean="0"/>
          </a:p>
          <a:p>
            <a:pPr marL="681228" indent="-571500">
              <a:buAutoNum type="romanUcParenR"/>
            </a:pPr>
            <a:r>
              <a:rPr lang="fr-FR" dirty="0" smtClean="0"/>
              <a:t>Conclusion</a:t>
            </a:r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45080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422697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Pourquoi ?</a:t>
            </a:r>
          </a:p>
          <a:p>
            <a:pPr lvl="3"/>
            <a:r>
              <a:rPr lang="fr-FR" dirty="0" smtClean="0"/>
              <a:t>Rappel du projet de fin d’année</a:t>
            </a:r>
          </a:p>
          <a:p>
            <a:pPr lvl="3"/>
            <a:r>
              <a:rPr lang="fr-FR" dirty="0" smtClean="0"/>
              <a:t>Pas de site gratuit ou facile d’utilisation pour LaTeX</a:t>
            </a:r>
          </a:p>
          <a:p>
            <a:pPr lvl="3"/>
            <a:endParaRPr lang="fr-FR" dirty="0"/>
          </a:p>
          <a:p>
            <a:r>
              <a:rPr lang="fr-FR" dirty="0" smtClean="0"/>
              <a:t>Pour qui ?</a:t>
            </a:r>
          </a:p>
          <a:p>
            <a:pPr lvl="3"/>
            <a:r>
              <a:rPr lang="fr-FR" dirty="0" smtClean="0"/>
              <a:t>Tout le monde pour faire des CV, lettres de motivations en LaTeX</a:t>
            </a:r>
          </a:p>
          <a:p>
            <a:pPr lvl="3"/>
            <a:endParaRPr lang="fr-FR" dirty="0"/>
          </a:p>
          <a:p>
            <a:r>
              <a:rPr lang="fr-FR" dirty="0" smtClean="0"/>
              <a:t>Comment ?</a:t>
            </a:r>
          </a:p>
          <a:p>
            <a:pPr lvl="3"/>
            <a:r>
              <a:rPr lang="fr-FR" dirty="0" smtClean="0"/>
              <a:t>Créer un site internet</a:t>
            </a:r>
          </a:p>
          <a:p>
            <a:pPr lvl="3"/>
            <a:r>
              <a:rPr lang="fr-FR" dirty="0" smtClean="0"/>
              <a:t>Facilité un maximum la création des fichiers .</a:t>
            </a:r>
            <a:r>
              <a:rPr lang="fr-FR" dirty="0" err="1" smtClean="0"/>
              <a:t>pdf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MelonDoc</a:t>
            </a:r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64799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pPr algn="ctr"/>
            <a:r>
              <a:rPr lang="fr-FR" dirty="0" smtClean="0"/>
              <a:t>Le projet MelonDoc</a:t>
            </a:r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7449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Gestion des utilisateurs</a:t>
            </a:r>
          </a:p>
          <a:p>
            <a:endParaRPr lang="fr-FR" dirty="0" smtClean="0"/>
          </a:p>
          <a:p>
            <a:r>
              <a:rPr lang="fr-FR" dirty="0" smtClean="0"/>
              <a:t>Gestion des documents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Gestion des groupes</a:t>
            </a:r>
          </a:p>
          <a:p>
            <a:endParaRPr lang="fr-FR" dirty="0" smtClean="0"/>
          </a:p>
          <a:p>
            <a:r>
              <a:rPr lang="fr-FR" dirty="0" smtClean="0"/>
              <a:t>Utilisation basique du site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877308"/>
          </a:xfrm>
        </p:spPr>
        <p:txBody>
          <a:bodyPr>
            <a:normAutofit/>
          </a:bodyPr>
          <a:lstStyle/>
          <a:p>
            <a:r>
              <a:rPr lang="fr-FR" sz="3200" dirty="0" smtClean="0"/>
              <a:t>1) Le site internet</a:t>
            </a:r>
            <a:endParaRPr lang="fr-FR" sz="3200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1208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Fonctionnalités</a:t>
            </a:r>
          </a:p>
          <a:p>
            <a:pPr lvl="3"/>
            <a:r>
              <a:rPr lang="fr-FR" dirty="0" smtClean="0"/>
              <a:t>Mise en page</a:t>
            </a:r>
          </a:p>
          <a:p>
            <a:pPr lvl="3"/>
            <a:r>
              <a:rPr lang="fr-FR" dirty="0" smtClean="0"/>
              <a:t>Drag and Drop</a:t>
            </a:r>
          </a:p>
          <a:p>
            <a:pPr lvl="3"/>
            <a:r>
              <a:rPr lang="fr-FR" dirty="0" smtClean="0"/>
              <a:t>Les blocs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Possibilités de l’éditeur</a:t>
            </a:r>
          </a:p>
          <a:p>
            <a:pPr lvl="3"/>
            <a:r>
              <a:rPr lang="fr-FR" dirty="0" smtClean="0"/>
              <a:t>Tout en blocs</a:t>
            </a:r>
          </a:p>
          <a:p>
            <a:pPr lvl="3"/>
            <a:r>
              <a:rPr lang="fr-FR" dirty="0" smtClean="0"/>
              <a:t>Mise en page fonctionnelle</a:t>
            </a:r>
          </a:p>
          <a:p>
            <a:pPr lvl="3"/>
            <a:r>
              <a:rPr lang="fr-FR" dirty="0" smtClean="0"/>
              <a:t>Génération XML</a:t>
            </a:r>
          </a:p>
          <a:p>
            <a:pPr lvl="3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850106"/>
          </a:xfrm>
        </p:spPr>
        <p:txBody>
          <a:bodyPr>
            <a:normAutofit/>
          </a:bodyPr>
          <a:lstStyle/>
          <a:p>
            <a:r>
              <a:rPr lang="fr-FR" sz="3200" dirty="0" smtClean="0"/>
              <a:t>2) L’éditeur de texte</a:t>
            </a:r>
            <a:endParaRPr lang="fr-FR" sz="3200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67804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des utilisateurs / droits</a:t>
            </a:r>
          </a:p>
          <a:p>
            <a:pPr lvl="3"/>
            <a:r>
              <a:rPr lang="fr-FR" dirty="0" smtClean="0"/>
              <a:t>Qui sont les utilisateurs du forum ?</a:t>
            </a:r>
          </a:p>
          <a:p>
            <a:pPr lvl="3"/>
            <a:r>
              <a:rPr lang="fr-FR" dirty="0" smtClean="0"/>
              <a:t>Quels sont les droits sur le forum ?</a:t>
            </a:r>
          </a:p>
          <a:p>
            <a:pPr lvl="3"/>
            <a:endParaRPr lang="fr-FR" dirty="0"/>
          </a:p>
          <a:p>
            <a:r>
              <a:rPr lang="fr-FR" dirty="0" smtClean="0"/>
              <a:t>Gestion des </a:t>
            </a:r>
            <a:r>
              <a:rPr lang="fr-FR" dirty="0" err="1" smtClean="0"/>
              <a:t>topics</a:t>
            </a:r>
            <a:r>
              <a:rPr lang="fr-FR" dirty="0" smtClean="0"/>
              <a:t> / </a:t>
            </a:r>
            <a:r>
              <a:rPr lang="fr-FR" dirty="0" err="1" smtClean="0"/>
              <a:t>posts</a:t>
            </a:r>
            <a:endParaRPr lang="fr-FR" dirty="0" smtClean="0"/>
          </a:p>
          <a:p>
            <a:pPr lvl="3"/>
            <a:r>
              <a:rPr lang="fr-FR" dirty="0" smtClean="0"/>
              <a:t>Comment sont gérés les </a:t>
            </a:r>
            <a:r>
              <a:rPr lang="fr-FR" dirty="0" err="1" smtClean="0"/>
              <a:t>topics</a:t>
            </a:r>
            <a:r>
              <a:rPr lang="fr-FR" dirty="0" smtClean="0"/>
              <a:t> / </a:t>
            </a:r>
            <a:r>
              <a:rPr lang="fr-FR" dirty="0" err="1" smtClean="0"/>
              <a:t>posts</a:t>
            </a:r>
            <a:r>
              <a:rPr lang="fr-FR" dirty="0" smtClean="0"/>
              <a:t> ?</a:t>
            </a:r>
          </a:p>
          <a:p>
            <a:pPr lvl="3"/>
            <a:r>
              <a:rPr lang="fr-FR" dirty="0" smtClean="0"/>
              <a:t>Par qui ?</a:t>
            </a:r>
            <a:endParaRPr lang="fr-FR" dirty="0"/>
          </a:p>
          <a:p>
            <a:pPr lvl="3"/>
            <a:endParaRPr lang="fr-FR" dirty="0"/>
          </a:p>
          <a:p>
            <a:r>
              <a:rPr lang="fr-FR" dirty="0" smtClean="0"/>
              <a:t>Création de catégorie</a:t>
            </a:r>
          </a:p>
          <a:p>
            <a:pPr lvl="3"/>
            <a:r>
              <a:rPr lang="fr-FR" dirty="0" smtClean="0"/>
              <a:t>Quels sont les catégories ?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522257"/>
            <a:ext cx="8229600" cy="922114"/>
          </a:xfrm>
        </p:spPr>
        <p:txBody>
          <a:bodyPr>
            <a:normAutofit/>
          </a:bodyPr>
          <a:lstStyle/>
          <a:p>
            <a:r>
              <a:rPr lang="fr-FR" sz="3200" dirty="0" smtClean="0"/>
              <a:t>3) Forum</a:t>
            </a:r>
            <a:endParaRPr lang="fr-FR" sz="3200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79045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Qu’est ce qu’un fichier .</a:t>
            </a:r>
            <a:r>
              <a:rPr lang="fr-FR" dirty="0" err="1" smtClean="0"/>
              <a:t>cls</a:t>
            </a:r>
            <a:endParaRPr lang="fr-FR" dirty="0" smtClean="0"/>
          </a:p>
          <a:p>
            <a:pPr lvl="3"/>
            <a:r>
              <a:rPr lang="fr-FR" dirty="0" smtClean="0"/>
              <a:t>A quoi ça sert ?</a:t>
            </a:r>
          </a:p>
          <a:p>
            <a:pPr lvl="3"/>
            <a:endParaRPr lang="fr-FR" dirty="0"/>
          </a:p>
          <a:p>
            <a:r>
              <a:rPr lang="fr-FR" dirty="0" smtClean="0"/>
              <a:t>Compilation d’un .tek et .</a:t>
            </a:r>
            <a:r>
              <a:rPr lang="fr-FR" dirty="0" err="1" smtClean="0"/>
              <a:t>cls</a:t>
            </a:r>
            <a:r>
              <a:rPr lang="fr-FR" dirty="0" smtClean="0"/>
              <a:t> vers un .</a:t>
            </a:r>
            <a:r>
              <a:rPr lang="fr-FR" dirty="0" err="1" smtClean="0"/>
              <a:t>pdf</a:t>
            </a:r>
            <a:endParaRPr lang="fr-FR" dirty="0" smtClean="0"/>
          </a:p>
          <a:p>
            <a:pPr lvl="3"/>
            <a:r>
              <a:rPr lang="fr-FR" dirty="0" smtClean="0"/>
              <a:t>Qu’est ce qu’un .tek ?</a:t>
            </a:r>
          </a:p>
          <a:p>
            <a:pPr lvl="3"/>
            <a:r>
              <a:rPr lang="fr-FR" dirty="0" smtClean="0"/>
              <a:t>Que fais une tel compilation ?</a:t>
            </a:r>
          </a:p>
          <a:p>
            <a:pPr lvl="3"/>
            <a:endParaRPr lang="fr-FR" dirty="0"/>
          </a:p>
          <a:p>
            <a:r>
              <a:rPr lang="fr-FR" dirty="0" smtClean="0"/>
              <a:t>Application au projet</a:t>
            </a:r>
          </a:p>
          <a:p>
            <a:pPr lvl="3"/>
            <a:r>
              <a:rPr lang="fr-FR" dirty="0" smtClean="0"/>
              <a:t>Pourquoi utilisons nous ceci pour notre projet ?</a:t>
            </a:r>
          </a:p>
          <a:p>
            <a:pPr lvl="3"/>
            <a:r>
              <a:rPr lang="fr-FR" dirty="0" smtClean="0"/>
              <a:t>Où l’utilisons nous ?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522257"/>
            <a:ext cx="8229600" cy="850106"/>
          </a:xfrm>
        </p:spPr>
        <p:txBody>
          <a:bodyPr>
            <a:normAutofit/>
          </a:bodyPr>
          <a:lstStyle/>
          <a:p>
            <a:r>
              <a:rPr lang="fr-FR" sz="3200" dirty="0" smtClean="0"/>
              <a:t>4) Finalisation des documents</a:t>
            </a:r>
            <a:endParaRPr lang="fr-FR" sz="3200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405090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Personnalisé 2">
      <a:dk1>
        <a:srgbClr val="000000"/>
      </a:dk1>
      <a:lt1>
        <a:sysClr val="window" lastClr="FFFFFF"/>
      </a:lt1>
      <a:dk2>
        <a:srgbClr val="5B6973"/>
      </a:dk2>
      <a:lt2>
        <a:srgbClr val="F5A341"/>
      </a:lt2>
      <a:accent1>
        <a:srgbClr val="A8BE55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Personnalisé 2">
      <a:majorFont>
        <a:latin typeface="Lobster 1.3"/>
        <a:ea typeface=""/>
        <a:cs typeface=""/>
      </a:majorFont>
      <a:minorFont>
        <a:latin typeface="Lucida Sans"/>
        <a:ea typeface=""/>
        <a:cs typeface="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202</TotalTime>
  <Words>600</Words>
  <Application>Microsoft Office PowerPoint</Application>
  <PresentationFormat>Affichage à l'écran (4:3)</PresentationFormat>
  <Paragraphs>127</Paragraphs>
  <Slides>11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Rotonde</vt:lpstr>
      <vt:lpstr>Présentation PowerPoint</vt:lpstr>
      <vt:lpstr>Présentation PowerPoint</vt:lpstr>
      <vt:lpstr>Introduction</vt:lpstr>
      <vt:lpstr>MelonDoc</vt:lpstr>
      <vt:lpstr>Le projet MelonDoc</vt:lpstr>
      <vt:lpstr>1) Le site internet</vt:lpstr>
      <vt:lpstr>2) L’éditeur de texte</vt:lpstr>
      <vt:lpstr>3) Forum</vt:lpstr>
      <vt:lpstr>4) Finalisation des documents</vt:lpstr>
      <vt:lpstr>Conclusion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MelonDoc</dc:title>
  <dc:creator>toto42</dc:creator>
  <cp:lastModifiedBy>toto42</cp:lastModifiedBy>
  <cp:revision>14</cp:revision>
  <dcterms:created xsi:type="dcterms:W3CDTF">2012-04-16T18:38:19Z</dcterms:created>
  <dcterms:modified xsi:type="dcterms:W3CDTF">2012-04-16T23:18:03Z</dcterms:modified>
</cp:coreProperties>
</file>