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6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F49BB-E59F-474D-A920-B4C73D0882D6}" type="datetimeFigureOut">
              <a:rPr lang="fr-CH" smtClean="0"/>
              <a:t>17.04.2021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4CAEF-5C7A-470A-90FB-537F3F6375F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815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025BC-27B3-4743-9661-8E2D018B1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380096-BA1D-4FEB-8033-16DA3857A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78EA11-0ACA-4462-B09F-A4F26CB0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F585-22DE-4E28-823C-12AE914E709E}" type="datetime1">
              <a:rPr lang="fr-CH" smtClean="0"/>
              <a:t>17.04.2021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16131F-3424-47FE-AB34-567083B8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07D83-8897-4DD3-9867-E263B03F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992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24271-9707-4AEF-95E8-E0E58D2F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F4F989-1447-4BB4-9F26-F961DBCF5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CF7884-5329-49B3-A1CA-951ED0CE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E25B-0F0F-4110-AEDB-856BEDB1796A}" type="datetime1">
              <a:rPr lang="fr-CH" smtClean="0"/>
              <a:t>17.04.2021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0226F5-7D76-4E03-B506-3B51A2A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BD6A6-9C4C-4BA1-B73C-FEC14E6F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027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8CC45A-2B91-490F-8011-2D5FE37B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8DAD21-71DE-471A-9958-C16F3EA6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E1DA19-B9CA-4117-8A5F-AEA624A6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1E70-47C1-4012-ABEB-D342110BF484}" type="datetime1">
              <a:rPr lang="fr-CH" smtClean="0"/>
              <a:t>17.04.2021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8DB652-26E0-4C98-A13D-550320F7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BDCA4D-4D51-454B-899D-56FAB0C6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808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D1772-AFA0-48C7-9E56-403CFA4E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E52427-3BD3-4A17-8DC2-CAFC40B4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4BB49-9A29-411F-82F5-50C9AD81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17.04.2021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2AA9D8-3B89-4E4E-9F43-400D442C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C4E263-8190-4827-BBD4-61E13376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515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FE09C-4EDE-432E-8046-3EEB5300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FC0BB2-CE0E-4CDE-A092-C89F32B4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DF3FA5-EF4A-49EC-BBDF-DEB1FFF1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513A-570B-4BDD-8390-6A5315757F90}" type="datetime1">
              <a:rPr lang="fr-CH" smtClean="0"/>
              <a:t>17.04.2021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2B1D1A-4A70-44D5-A768-9B889BFB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839010-B5DC-4801-8C28-539EA697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694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1AFC9-E4D8-4558-9428-93E841A5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A9E8EE-93B2-47BA-AD67-4A6E8A9CC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9686C-5BF8-4A27-97C8-2343957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3171A5-C45A-48FC-AC5F-F25038CA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BE39-E158-4913-B511-15A1FBE6673B}" type="datetime1">
              <a:rPr lang="fr-CH" smtClean="0"/>
              <a:t>17.04.2021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C744F-CF16-4F88-899E-D3C928CF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A42E46-52F8-44EE-918F-1DB627D0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745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B8040-925D-41EC-8952-43083DD7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D354BA-6E37-4A18-AD2E-59766182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EB1EDA-05C3-47B6-B839-F6E4A9619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58D011-E01B-4717-A7B1-32B89E63A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010FA8-E394-4486-A2CD-AF266A9DD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5CD7C9-85E3-498C-9170-66031ACA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7E8-7A55-4D30-B9D4-28AA933E4720}" type="datetime1">
              <a:rPr lang="fr-CH" smtClean="0"/>
              <a:t>17.04.2021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31D983-9687-4EAA-BA39-3B9E251D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D33855-A708-40C0-A07D-BDB828A5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090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B5F99-38E4-43B2-8ECA-3DC303A2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8F4CD-1EAD-4298-A555-BCB5C788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6B4D-C3D8-4C78-8C37-AD9506039EB3}" type="datetime1">
              <a:rPr lang="fr-CH" smtClean="0"/>
              <a:t>17.04.2021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962901-0ED1-479A-B7EA-94B7BBDD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909E78-26F7-468F-BCB4-6F82A0DB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962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366707-4853-49A8-9F33-AC8D2302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D6C3-5224-4F33-8F66-D823D444FFEE}" type="datetime1">
              <a:rPr lang="fr-CH" smtClean="0"/>
              <a:t>17.04.2021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59C7BE-B11E-406A-8CC4-19D3A52F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29DE87-40A1-4B4B-9299-AB024D29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637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72F37-28B6-4957-A9A5-E25E48DE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293929-08DE-4ECF-BACF-6C5D0BE74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D4DFDB-72A1-4B01-909E-109D69C08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4359D2-9B24-4EBC-8EFF-6E82F1E1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B8FD-9AF7-49CA-BAFD-B4CCAF03DDA2}" type="datetime1">
              <a:rPr lang="fr-CH" smtClean="0"/>
              <a:t>17.04.2021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CD7BFE-62B7-4441-AC36-0B1CEA8C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095238-06F2-408D-AD3D-4510499F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569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77219-5EA1-4065-ADA2-49F10EDE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A9455F-4D9A-4626-94A4-27049AB43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3F61B5-313D-4FE4-925E-1A247CF9A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AEE0D3-D708-4D0F-BDD1-8377DED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C95D-C08B-4198-AE4E-4E93954850CC}" type="datetime1">
              <a:rPr lang="fr-CH" smtClean="0"/>
              <a:t>17.04.2021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8CFF1F-958D-4725-8796-7452238C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9FEBFC-CD88-48FD-829D-D06160E9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948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DBE8B7-87A0-4E5C-BD31-FCC9D5C5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48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A18455-1F9B-4EB5-AFCE-C9242DE2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52C75-64B9-4EE5-A553-21E6C56CB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46DEB-D700-4B9E-A4AE-F51952DA7F12}" type="datetime1">
              <a:rPr lang="fr-CH" smtClean="0"/>
              <a:t>17.04.2021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1C5D2F-0A03-473D-979F-DE5907561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Stream Bot - Christen, Dupraz, Mottier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F52BA3-1EEC-4903-A567-8CE0C990B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E1C21BB-A9FF-4026-9CA6-C1357DAAD13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071" y="0"/>
            <a:ext cx="2052929" cy="15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7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09772-EA0A-487B-BE1E-8BEECB6F3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607"/>
            <a:ext cx="9144000" cy="1798355"/>
          </a:xfrm>
        </p:spPr>
        <p:txBody>
          <a:bodyPr>
            <a:normAutofit/>
          </a:bodyPr>
          <a:lstStyle/>
          <a:p>
            <a:r>
              <a:rPr lang="fr-CH" dirty="0"/>
              <a:t>PRO – Amphitryon</a:t>
            </a:r>
            <a:br>
              <a:rPr lang="fr-CH" dirty="0"/>
            </a:br>
            <a:r>
              <a:rPr lang="fr-CH" sz="2200" dirty="0">
                <a:solidFill>
                  <a:schemeClr val="bg2">
                    <a:lumMod val="75000"/>
                  </a:schemeClr>
                </a:solidFill>
              </a:rPr>
              <a:t>Présentation intermédiaire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F23B95-2603-4F97-BB85-93A066CEC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tabLst>
                <a:tab pos="1792288" algn="l"/>
              </a:tabLst>
            </a:pPr>
            <a:r>
              <a:rPr lang="fr-CH" dirty="0"/>
              <a:t>Etudiants : 	Allemann Alexis 		Professeurs :	Bost Jean-Marc</a:t>
            </a:r>
          </a:p>
          <a:p>
            <a:pPr algn="l">
              <a:tabLst>
                <a:tab pos="1792288" algn="l"/>
              </a:tabLst>
            </a:pPr>
            <a:r>
              <a:rPr lang="fr-CH" dirty="0"/>
              <a:t> 	Balestrieri Hakim				Pena Carlos Andrés</a:t>
            </a:r>
          </a:p>
          <a:p>
            <a:pPr algn="l">
              <a:tabLst>
                <a:tab pos="1792288" algn="l"/>
              </a:tabLst>
            </a:pPr>
            <a:r>
              <a:rPr lang="fr-CH" dirty="0"/>
              <a:t>	Christen Aloïs</a:t>
            </a:r>
          </a:p>
          <a:p>
            <a:pPr algn="l">
              <a:tabLst>
                <a:tab pos="1792288" algn="l"/>
              </a:tabLst>
            </a:pPr>
            <a:r>
              <a:rPr lang="fr-CH" dirty="0"/>
              <a:t>	Gomez Christian</a:t>
            </a:r>
          </a:p>
          <a:p>
            <a:pPr algn="l">
              <a:tabLst>
                <a:tab pos="1792288" algn="l"/>
              </a:tabLst>
            </a:pPr>
            <a:r>
              <a:rPr lang="fr-CH" dirty="0"/>
              <a:t>	Mottier Alexandre</a:t>
            </a:r>
          </a:p>
          <a:p>
            <a:pPr algn="l">
              <a:tabLst>
                <a:tab pos="1792288" algn="l"/>
              </a:tabLst>
            </a:pPr>
            <a:r>
              <a:rPr lang="fr-CH" dirty="0"/>
              <a:t>	Werkle Johann</a:t>
            </a:r>
          </a:p>
        </p:txBody>
      </p:sp>
    </p:spTree>
    <p:extLst>
      <p:ext uri="{BB962C8B-B14F-4D97-AF65-F5344CB8AC3E}">
        <p14:creationId xmlns:p14="http://schemas.microsoft.com/office/powerpoint/2010/main" val="366551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F1A45-FE62-4D7F-9886-8ED2D949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EFCF5-F4E2-403E-8B6C-4AEDBD198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Objectifs</a:t>
            </a:r>
          </a:p>
          <a:p>
            <a:endParaRPr lang="fr-CH" dirty="0"/>
          </a:p>
          <a:p>
            <a:r>
              <a:rPr lang="fr-CH" dirty="0"/>
              <a:t>Avancement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Planning</a:t>
            </a:r>
          </a:p>
          <a:p>
            <a:endParaRPr lang="fr-CH" dirty="0"/>
          </a:p>
          <a:p>
            <a:r>
              <a:rPr lang="fr-CH" dirty="0"/>
              <a:t>Collaboration</a:t>
            </a:r>
          </a:p>
          <a:p>
            <a:endParaRPr lang="fr-CH" dirty="0"/>
          </a:p>
          <a:p>
            <a:r>
              <a:rPr lang="fr-CH" dirty="0"/>
              <a:t>Bilan</a:t>
            </a:r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932EC-D310-41E7-B522-7E5C9876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6595-1120-4AA7-B95C-407969509E07}" type="datetime1">
              <a:rPr lang="fr-CH" smtClean="0"/>
              <a:t>17.04.2021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5385C3-0E06-4C60-8A8C-A8221FA7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9EF8F-5E0F-4DA3-B6A8-6A353EB3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381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368EE-D2F1-4548-AA59-36EAB6A4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Avancement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D15CAF-62DA-48FE-96F5-D42842A3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Fait : </a:t>
            </a:r>
          </a:p>
          <a:p>
            <a:pPr marL="914400" lvl="2" indent="0">
              <a:buNone/>
            </a:pPr>
            <a:r>
              <a:rPr lang="fr-CH" dirty="0"/>
              <a:t>	Majorité de la partie étudiant</a:t>
            </a:r>
          </a:p>
          <a:p>
            <a:pPr marL="914400" lvl="2" indent="0">
              <a:buNone/>
            </a:pPr>
            <a:endParaRPr lang="fr-CH" dirty="0"/>
          </a:p>
          <a:p>
            <a:pPr marL="914400" lvl="2" indent="0">
              <a:buNone/>
            </a:pPr>
            <a:endParaRPr lang="fr-CH" dirty="0"/>
          </a:p>
          <a:p>
            <a:r>
              <a:rPr lang="fr-CH" dirty="0"/>
              <a:t>A faire : </a:t>
            </a:r>
          </a:p>
          <a:p>
            <a:pPr marL="457200" lvl="1" indent="0">
              <a:buNone/>
            </a:pPr>
            <a:r>
              <a:rPr lang="fr-CH" dirty="0"/>
              <a:t>		Chat d’une réunion</a:t>
            </a:r>
          </a:p>
          <a:p>
            <a:pPr marL="457200" lvl="1" indent="0">
              <a:buNone/>
            </a:pPr>
            <a:r>
              <a:rPr lang="fr-CH" dirty="0"/>
              <a:t>		Partie hébergeur</a:t>
            </a:r>
          </a:p>
          <a:p>
            <a:pPr marL="914400" lvl="2" indent="0">
              <a:buNone/>
            </a:pPr>
            <a:endParaRPr lang="fr-CH" dirty="0"/>
          </a:p>
          <a:p>
            <a:pPr marL="914400" lvl="2" indent="0">
              <a:buNone/>
            </a:pP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43E68E-643D-4664-8108-59432612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17.04.2021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C25E31-D780-41A8-8E86-32634F49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4753BB-1B4A-49AA-BC91-00E300A0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36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067A8-FF85-40B3-9DF3-17CF2323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D6A393-4DE1-4368-8BC1-7CAA4833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Création d’une application pour le </a:t>
            </a:r>
            <a:r>
              <a:rPr lang="fr-CH" dirty="0" err="1"/>
              <a:t>co-working</a:t>
            </a:r>
            <a:endParaRPr lang="fr-CH" dirty="0"/>
          </a:p>
          <a:p>
            <a:endParaRPr lang="fr-CH" dirty="0"/>
          </a:p>
          <a:p>
            <a:r>
              <a:rPr lang="fr-CH" dirty="0"/>
              <a:t>Mise en avant des préconisations contre la COVID19</a:t>
            </a:r>
          </a:p>
          <a:p>
            <a:endParaRPr lang="fr-CH" dirty="0"/>
          </a:p>
          <a:p>
            <a:r>
              <a:rPr lang="fr-CH" dirty="0"/>
              <a:t>Création d’une communauté HEIG-VD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C91A69-6035-4723-86F6-30828F37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17.04.2021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7067D0-2AB8-4370-871A-575E7B5E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2732C6-313F-4186-85CE-D9B9F7C6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664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5F7C2-11CC-428A-A77F-66A1D445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5C6A55-9B39-420C-AF09-EBF5388B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Sprint dans les délais</a:t>
            </a:r>
          </a:p>
          <a:p>
            <a:endParaRPr lang="fr-CH" dirty="0"/>
          </a:p>
          <a:p>
            <a:r>
              <a:rPr lang="fr-CH" dirty="0"/>
              <a:t>Suppression d’une technologie backend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899299-1B79-4A1B-9997-D23C7290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17.04.2021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8D1C08-469E-4ED9-AF0C-65B59751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B9C529-AEA1-46B4-AB4D-F2A1CFE4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633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323AE-B69E-4A83-A519-CACE2233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Collaboration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4F108-4505-490E-9D88-A3FE93A90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GitHub</a:t>
            </a:r>
          </a:p>
          <a:p>
            <a:endParaRPr lang="fr-CH" dirty="0"/>
          </a:p>
          <a:p>
            <a:r>
              <a:rPr lang="fr-CH" dirty="0"/>
              <a:t>Docker</a:t>
            </a:r>
          </a:p>
          <a:p>
            <a:endParaRPr lang="fr-CH" dirty="0"/>
          </a:p>
          <a:p>
            <a:r>
              <a:rPr lang="fr-CH" dirty="0" err="1"/>
              <a:t>Whatsapp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70A0C-28EF-4006-A00B-72C120D5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17.04.2021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1322E3-5B32-40B7-960E-2F44701C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7FECF8-E0DF-41A4-8F05-F97327E2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24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68AE8-59DC-42E3-99D9-CD4010EF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A175E4-B07E-4DFF-A7E2-27D8E82BF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 peu de retard mais rattrapable</a:t>
            </a:r>
          </a:p>
          <a:p>
            <a:endParaRPr lang="fr-CH" dirty="0"/>
          </a:p>
          <a:p>
            <a:r>
              <a:rPr lang="fr-CH" dirty="0"/>
              <a:t>Quelques problèmes techniques rencontrés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D664B-5F65-401F-A4C3-273C15D3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17.04.2021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7BEF68-5579-4159-BD2B-B911BD71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99738-45B8-42A6-8CC7-D9C0D851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04926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171</Words>
  <Application>Microsoft Office PowerPoint</Application>
  <PresentationFormat>Grand écran</PresentationFormat>
  <Paragraphs>63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PRO – Amphitryon Présentation intermédiaire</vt:lpstr>
      <vt:lpstr>Sommaire</vt:lpstr>
      <vt:lpstr>Avancement</vt:lpstr>
      <vt:lpstr>Objectifs</vt:lpstr>
      <vt:lpstr>Planning</vt:lpstr>
      <vt:lpstr>Collaboration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MAC – Stream Bot</dc:title>
  <dc:creator>David Dupraz</dc:creator>
  <cp:lastModifiedBy>Alexandre Mottier</cp:lastModifiedBy>
  <cp:revision>14</cp:revision>
  <dcterms:created xsi:type="dcterms:W3CDTF">2021-01-18T00:52:52Z</dcterms:created>
  <dcterms:modified xsi:type="dcterms:W3CDTF">2021-04-17T00:04:45Z</dcterms:modified>
</cp:coreProperties>
</file>