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Raleway Bold" charset="1" panose="00000000000000000000"/>
      <p:regular r:id="rId15"/>
    </p:embeddedFont>
    <p:embeddedFont>
      <p:font typeface="Montaser Arabic Bold" charset="1" panose="00000800000000000000"/>
      <p:regular r:id="rId16"/>
    </p:embeddedFont>
    <p:embeddedFont>
      <p:font typeface="Montaser Arabic" charset="1" panose="00000500000000000000"/>
      <p:regular r:id="rId17"/>
    </p:embeddedFont>
    <p:embeddedFont>
      <p:font typeface="DM Sans Bold" charset="1" panose="00000000000000000000"/>
      <p:regular r:id="rId18"/>
    </p:embeddedFont>
    <p:embeddedFont>
      <p:font typeface="Roboto Bold" charset="1" panose="02000000000000000000"/>
      <p:regular r:id="rId19"/>
    </p:embeddedFont>
    <p:embeddedFont>
      <p:font typeface="Roboto" charset="1" panose="02000000000000000000"/>
      <p:regular r:id="rId20"/>
    </p:embeddedFont>
    <p:embeddedFont>
      <p:font typeface="Helios Extended Bold" charset="1" panose="02000805050000020004"/>
      <p:regular r:id="rId21"/>
    </p:embeddedFont>
    <p:embeddedFont>
      <p:font typeface="Helios Extended" charset="1" panose="02000505040000020004"/>
      <p:regular r:id="rId22"/>
    </p:embeddedFont>
    <p:embeddedFont>
      <p:font typeface="DM San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2" Target="../media/image7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14" Target="../media/image24.png" Type="http://schemas.openxmlformats.org/officeDocument/2006/relationships/image"/><Relationship Id="rId15" Target="../media/image25.svg" Type="http://schemas.openxmlformats.org/officeDocument/2006/relationships/image"/><Relationship Id="rId16" Target="../media/image26.png" Type="http://schemas.openxmlformats.org/officeDocument/2006/relationships/image"/><Relationship Id="rId17" Target="../media/image27.sv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svg" Type="http://schemas.openxmlformats.org/officeDocument/2006/relationships/image"/><Relationship Id="rId12" Target="../media/image36.png" Type="http://schemas.openxmlformats.org/officeDocument/2006/relationships/image"/><Relationship Id="rId13" Target="../media/image37.sv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45.svg" Type="http://schemas.openxmlformats.org/officeDocument/2006/relationships/image"/><Relationship Id="rId12" Target="../media/image36.png" Type="http://schemas.openxmlformats.org/officeDocument/2006/relationships/image"/><Relationship Id="rId13" Target="../media/image37.svg" Type="http://schemas.openxmlformats.org/officeDocument/2006/relationships/image"/><Relationship Id="rId14" Target="../media/image46.png" Type="http://schemas.openxmlformats.org/officeDocument/2006/relationships/image"/><Relationship Id="rId15" Target="../media/image47.svg" Type="http://schemas.openxmlformats.org/officeDocument/2006/relationships/image"/><Relationship Id="rId16" Target="../media/image48.png" Type="http://schemas.openxmlformats.org/officeDocument/2006/relationships/image"/><Relationship Id="rId17" Target="../media/image49.svg" Type="http://schemas.openxmlformats.org/officeDocument/2006/relationships/image"/><Relationship Id="rId18" Target="../media/image50.png" Type="http://schemas.openxmlformats.org/officeDocument/2006/relationships/image"/><Relationship Id="rId19" Target="../media/image51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Relationship Id="rId8" Target="../media/image42.png" Type="http://schemas.openxmlformats.org/officeDocument/2006/relationships/image"/><Relationship Id="rId9" Target="../media/image4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png" Type="http://schemas.openxmlformats.org/officeDocument/2006/relationships/image"/><Relationship Id="rId11" Target="../media/image55.svg" Type="http://schemas.openxmlformats.org/officeDocument/2006/relationships/image"/><Relationship Id="rId12" Target="../media/image42.png" Type="http://schemas.openxmlformats.org/officeDocument/2006/relationships/image"/><Relationship Id="rId13" Target="../media/image43.svg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52.png" Type="http://schemas.openxmlformats.org/officeDocument/2006/relationships/image"/><Relationship Id="rId9" Target="../media/image5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4.svg" Type="http://schemas.openxmlformats.org/officeDocument/2006/relationships/image"/><Relationship Id="rId11" Target="../media/image65.png" Type="http://schemas.openxmlformats.org/officeDocument/2006/relationships/image"/><Relationship Id="rId12" Target="../media/image66.svg" Type="http://schemas.openxmlformats.org/officeDocument/2006/relationships/image"/><Relationship Id="rId13" Target="../media/image67.png" Type="http://schemas.openxmlformats.org/officeDocument/2006/relationships/image"/><Relationship Id="rId14" Target="../media/image68.svg" Type="http://schemas.openxmlformats.org/officeDocument/2006/relationships/image"/><Relationship Id="rId15" Target="../media/image69.png" Type="http://schemas.openxmlformats.org/officeDocument/2006/relationships/image"/><Relationship Id="rId16" Target="../media/image70.svg" Type="http://schemas.openxmlformats.org/officeDocument/2006/relationships/image"/><Relationship Id="rId17" Target="../media/image71.png" Type="http://schemas.openxmlformats.org/officeDocument/2006/relationships/image"/><Relationship Id="rId18" Target="../media/image72.svg" Type="http://schemas.openxmlformats.org/officeDocument/2006/relationships/image"/><Relationship Id="rId2" Target="../media/image56.jpeg" Type="http://schemas.openxmlformats.org/officeDocument/2006/relationships/image"/><Relationship Id="rId3" Target="../media/image57.png" Type="http://schemas.openxmlformats.org/officeDocument/2006/relationships/image"/><Relationship Id="rId4" Target="../media/image58.svg" Type="http://schemas.openxmlformats.org/officeDocument/2006/relationships/image"/><Relationship Id="rId5" Target="../media/image59.png" Type="http://schemas.openxmlformats.org/officeDocument/2006/relationships/image"/><Relationship Id="rId6" Target="../media/image60.svg" Type="http://schemas.openxmlformats.org/officeDocument/2006/relationships/image"/><Relationship Id="rId7" Target="../media/image61.png" Type="http://schemas.openxmlformats.org/officeDocument/2006/relationships/image"/><Relationship Id="rId8" Target="../media/image62.svg" Type="http://schemas.openxmlformats.org/officeDocument/2006/relationships/image"/><Relationship Id="rId9" Target="../media/image6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3.jpeg" Type="http://schemas.openxmlformats.org/officeDocument/2006/relationships/image"/><Relationship Id="rId3" Target="../media/image74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41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27790" y="3025717"/>
            <a:ext cx="8288735" cy="7549656"/>
          </a:xfrm>
          <a:custGeom>
            <a:avLst/>
            <a:gdLst/>
            <a:ahLst/>
            <a:cxnLst/>
            <a:rect r="r" b="b" t="t" l="l"/>
            <a:pathLst>
              <a:path h="7549656" w="8288735">
                <a:moveTo>
                  <a:pt x="0" y="0"/>
                </a:moveTo>
                <a:lnTo>
                  <a:pt x="8288735" y="0"/>
                </a:lnTo>
                <a:lnTo>
                  <a:pt x="8288735" y="7549656"/>
                </a:lnTo>
                <a:lnTo>
                  <a:pt x="0" y="7549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1459514" y="-1673036"/>
            <a:ext cx="2794156" cy="5846533"/>
          </a:xfrm>
          <a:custGeom>
            <a:avLst/>
            <a:gdLst/>
            <a:ahLst/>
            <a:cxnLst/>
            <a:rect r="r" b="b" t="t" l="l"/>
            <a:pathLst>
              <a:path h="5846533" w="2794156">
                <a:moveTo>
                  <a:pt x="0" y="5846533"/>
                </a:moveTo>
                <a:lnTo>
                  <a:pt x="2794156" y="5846533"/>
                </a:lnTo>
                <a:lnTo>
                  <a:pt x="2794156" y="0"/>
                </a:lnTo>
                <a:lnTo>
                  <a:pt x="0" y="0"/>
                </a:lnTo>
                <a:lnTo>
                  <a:pt x="0" y="584653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55020" y="3025717"/>
            <a:ext cx="14577960" cy="3512771"/>
            <a:chOff x="0" y="0"/>
            <a:chExt cx="19437280" cy="468369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04775"/>
              <a:ext cx="17330134" cy="43840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2735"/>
                </a:lnSpc>
              </a:pPr>
              <a:r>
                <a:rPr lang="en-US" b="true" sz="11577">
                  <a:solidFill>
                    <a:srgbClr val="FFFFF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Definición Proyecto APT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15845" y="4300506"/>
              <a:ext cx="19321435" cy="3831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200"/>
                </a:lnSpc>
              </a:pPr>
              <a:r>
                <a:rPr lang="en-US" b="true" sz="2000">
                  <a:solidFill>
                    <a:srgbClr val="FFFFFF"/>
                  </a:solidFill>
                  <a:latin typeface="Montaser Arabic Bold"/>
                  <a:ea typeface="Montaser Arabic Bold"/>
                  <a:cs typeface="Montaser Arabic Bold"/>
                  <a:sym typeface="Montaser Arabic Bold"/>
                </a:rPr>
                <a:t>Capstone_003D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741203" y="7292660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1" y="0"/>
                </a:lnTo>
                <a:lnTo>
                  <a:pt x="4527361" y="1011111"/>
                </a:lnTo>
                <a:lnTo>
                  <a:pt x="0" y="1011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81263" y="766104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2" y="0"/>
                </a:lnTo>
                <a:lnTo>
                  <a:pt x="4527362" y="1011110"/>
                </a:lnTo>
                <a:lnTo>
                  <a:pt x="0" y="10111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1282" y="9040906"/>
            <a:ext cx="5177159" cy="1174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2000" b="true">
                <a:solidFill>
                  <a:srgbClr val="FFFFFF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Integrantes:</a:t>
            </a:r>
          </a:p>
          <a:p>
            <a:pPr algn="just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Benjamín Briceño</a:t>
            </a:r>
          </a:p>
          <a:p>
            <a:pPr algn="just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Alexis Martínez</a:t>
            </a:r>
          </a:p>
          <a:p>
            <a:pPr algn="just" marL="431801" indent="-215900" lvl="1">
              <a:lnSpc>
                <a:spcPts val="238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Joaquín Parada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41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12192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29444" t="0" r="29444" b="0"/>
            <a:stretch>
              <a:fillRect/>
            </a:stretch>
          </p:blipFill>
          <p:spPr>
            <a:xfrm flipH="false" flipV="false">
              <a:off x="0" y="0"/>
              <a:ext cx="12192000" cy="13716000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-10800000">
            <a:off x="-372054" y="523145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2" y="0"/>
                </a:lnTo>
                <a:lnTo>
                  <a:pt x="4527362" y="1011110"/>
                </a:lnTo>
                <a:lnTo>
                  <a:pt x="0" y="10111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42264" y="4708220"/>
            <a:ext cx="6445736" cy="5870991"/>
          </a:xfrm>
          <a:custGeom>
            <a:avLst/>
            <a:gdLst/>
            <a:ahLst/>
            <a:cxnLst/>
            <a:rect r="r" b="b" t="t" l="l"/>
            <a:pathLst>
              <a:path h="5870991" w="6445736">
                <a:moveTo>
                  <a:pt x="0" y="0"/>
                </a:moveTo>
                <a:lnTo>
                  <a:pt x="6445736" y="0"/>
                </a:lnTo>
                <a:lnTo>
                  <a:pt x="6445736" y="5870991"/>
                </a:lnTo>
                <a:lnTo>
                  <a:pt x="0" y="58709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70936" y="4829175"/>
            <a:ext cx="5202190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Caso Acceso Flota Pepsico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8171" y="2110180"/>
            <a:ext cx="8007720" cy="2447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Descripción del Proyecto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5400000">
            <a:off x="2413289" y="5818817"/>
            <a:ext cx="1267798" cy="1079213"/>
          </a:xfrm>
          <a:custGeom>
            <a:avLst/>
            <a:gdLst/>
            <a:ahLst/>
            <a:cxnLst/>
            <a:rect r="r" b="b" t="t" l="l"/>
            <a:pathLst>
              <a:path h="1079213" w="1267798">
                <a:moveTo>
                  <a:pt x="0" y="0"/>
                </a:moveTo>
                <a:lnTo>
                  <a:pt x="1267798" y="0"/>
                </a:lnTo>
                <a:lnTo>
                  <a:pt x="1267798" y="1079213"/>
                </a:lnTo>
                <a:lnTo>
                  <a:pt x="0" y="10792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400000">
            <a:off x="2413289" y="7439040"/>
            <a:ext cx="1267798" cy="1079213"/>
          </a:xfrm>
          <a:custGeom>
            <a:avLst/>
            <a:gdLst/>
            <a:ahLst/>
            <a:cxnLst/>
            <a:rect r="r" b="b" t="t" l="l"/>
            <a:pathLst>
              <a:path h="1079213" w="1267798">
                <a:moveTo>
                  <a:pt x="0" y="0"/>
                </a:moveTo>
                <a:lnTo>
                  <a:pt x="1267798" y="0"/>
                </a:lnTo>
                <a:lnTo>
                  <a:pt x="1267798" y="1079213"/>
                </a:lnTo>
                <a:lnTo>
                  <a:pt x="0" y="107921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3790516" y="5853322"/>
            <a:ext cx="1732444" cy="73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940"/>
              </a:lnSpc>
              <a:spcBef>
                <a:spcPct val="0"/>
              </a:spcBef>
            </a:pPr>
            <a:r>
              <a:rPr lang="en-US" b="true" sz="2100" spc="6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Area de Desempeño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90516" y="7771954"/>
            <a:ext cx="202266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940"/>
              </a:lnSpc>
              <a:spcBef>
                <a:spcPct val="0"/>
              </a:spcBef>
            </a:pPr>
            <a:r>
              <a:rPr lang="en-US" b="true" sz="2100" spc="6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Competencias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48222" y="5971959"/>
            <a:ext cx="597932" cy="461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8"/>
              </a:lnSpc>
            </a:pPr>
            <a:r>
              <a:rPr lang="en-US" b="true" sz="2473" spc="103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48222" y="7733854"/>
            <a:ext cx="597932" cy="461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8"/>
              </a:lnSpc>
            </a:pPr>
            <a:r>
              <a:rPr lang="en-US" b="true" sz="2473" spc="103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41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63312" y="3895417"/>
            <a:ext cx="6567036" cy="270890"/>
          </a:xfrm>
          <a:custGeom>
            <a:avLst/>
            <a:gdLst/>
            <a:ahLst/>
            <a:cxnLst/>
            <a:rect r="r" b="b" t="t" l="l"/>
            <a:pathLst>
              <a:path h="270890" w="6567036">
                <a:moveTo>
                  <a:pt x="0" y="0"/>
                </a:moveTo>
                <a:lnTo>
                  <a:pt x="6567036" y="0"/>
                </a:lnTo>
                <a:lnTo>
                  <a:pt x="6567036" y="270890"/>
                </a:lnTo>
                <a:lnTo>
                  <a:pt x="0" y="270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537446" y="-158657"/>
            <a:ext cx="4913194" cy="4114800"/>
          </a:xfrm>
          <a:custGeom>
            <a:avLst/>
            <a:gdLst/>
            <a:ahLst/>
            <a:cxnLst/>
            <a:rect r="r" b="b" t="t" l="l"/>
            <a:pathLst>
              <a:path h="4114800" w="4913194">
                <a:moveTo>
                  <a:pt x="4913194" y="0"/>
                </a:moveTo>
                <a:lnTo>
                  <a:pt x="0" y="0"/>
                </a:lnTo>
                <a:lnTo>
                  <a:pt x="0" y="4114800"/>
                </a:lnTo>
                <a:lnTo>
                  <a:pt x="4913194" y="4114800"/>
                </a:lnTo>
                <a:lnTo>
                  <a:pt x="49131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526189" y="5966655"/>
            <a:ext cx="2794156" cy="5846533"/>
          </a:xfrm>
          <a:custGeom>
            <a:avLst/>
            <a:gdLst/>
            <a:ahLst/>
            <a:cxnLst/>
            <a:rect r="r" b="b" t="t" l="l"/>
            <a:pathLst>
              <a:path h="5846533" w="2794156">
                <a:moveTo>
                  <a:pt x="0" y="0"/>
                </a:moveTo>
                <a:lnTo>
                  <a:pt x="2794156" y="0"/>
                </a:lnTo>
                <a:lnTo>
                  <a:pt x="2794156" y="5846534"/>
                </a:lnTo>
                <a:lnTo>
                  <a:pt x="0" y="58465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4746112" y="8752745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1" y="0"/>
                </a:lnTo>
                <a:lnTo>
                  <a:pt x="4527361" y="1011110"/>
                </a:lnTo>
                <a:lnTo>
                  <a:pt x="0" y="10111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1595510" y="1393187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2" y="0"/>
                </a:lnTo>
                <a:lnTo>
                  <a:pt x="4527362" y="1011111"/>
                </a:lnTo>
                <a:lnTo>
                  <a:pt x="0" y="10111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01557" y="409589"/>
            <a:ext cx="14084886" cy="1228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Fundamentación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090365" y="5135154"/>
            <a:ext cx="2908315" cy="1263742"/>
            <a:chOff x="0" y="0"/>
            <a:chExt cx="855709" cy="3718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5709" cy="371829"/>
            </a:xfrm>
            <a:custGeom>
              <a:avLst/>
              <a:gdLst/>
              <a:ahLst/>
              <a:cxnLst/>
              <a:rect r="r" b="b" t="t" l="l"/>
              <a:pathLst>
                <a:path h="371829" w="855709">
                  <a:moveTo>
                    <a:pt x="53240" y="0"/>
                  </a:moveTo>
                  <a:lnTo>
                    <a:pt x="802469" y="0"/>
                  </a:lnTo>
                  <a:cubicBezTo>
                    <a:pt x="831872" y="0"/>
                    <a:pt x="855709" y="23836"/>
                    <a:pt x="855709" y="53240"/>
                  </a:cubicBezTo>
                  <a:lnTo>
                    <a:pt x="855709" y="318589"/>
                  </a:lnTo>
                  <a:cubicBezTo>
                    <a:pt x="855709" y="347992"/>
                    <a:pt x="831872" y="371829"/>
                    <a:pt x="802469" y="371829"/>
                  </a:cubicBezTo>
                  <a:lnTo>
                    <a:pt x="53240" y="371829"/>
                  </a:lnTo>
                  <a:cubicBezTo>
                    <a:pt x="23836" y="371829"/>
                    <a:pt x="0" y="347992"/>
                    <a:pt x="0" y="318589"/>
                  </a:cubicBezTo>
                  <a:lnTo>
                    <a:pt x="0" y="53240"/>
                  </a:lnTo>
                  <a:cubicBezTo>
                    <a:pt x="0" y="23836"/>
                    <a:pt x="23836" y="0"/>
                    <a:pt x="53240" y="0"/>
                  </a:cubicBezTo>
                  <a:close/>
                </a:path>
              </a:pathLst>
            </a:custGeom>
            <a:solidFill>
              <a:srgbClr val="0E86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55709" cy="419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700000">
            <a:off x="6058002" y="4535965"/>
            <a:ext cx="1198378" cy="119837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9207" y="0"/>
                  </a:moveTo>
                  <a:lnTo>
                    <a:pt x="683593" y="0"/>
                  </a:lnTo>
                  <a:cubicBezTo>
                    <a:pt x="717861" y="0"/>
                    <a:pt x="750725" y="13613"/>
                    <a:pt x="774956" y="37844"/>
                  </a:cubicBezTo>
                  <a:cubicBezTo>
                    <a:pt x="799187" y="62075"/>
                    <a:pt x="812800" y="94939"/>
                    <a:pt x="812800" y="129207"/>
                  </a:cubicBezTo>
                  <a:lnTo>
                    <a:pt x="812800" y="683593"/>
                  </a:lnTo>
                  <a:cubicBezTo>
                    <a:pt x="812800" y="717861"/>
                    <a:pt x="799187" y="750725"/>
                    <a:pt x="774956" y="774956"/>
                  </a:cubicBezTo>
                  <a:cubicBezTo>
                    <a:pt x="750725" y="799187"/>
                    <a:pt x="717861" y="812800"/>
                    <a:pt x="683593" y="812800"/>
                  </a:cubicBezTo>
                  <a:lnTo>
                    <a:pt x="129207" y="812800"/>
                  </a:lnTo>
                  <a:cubicBezTo>
                    <a:pt x="94939" y="812800"/>
                    <a:pt x="62075" y="799187"/>
                    <a:pt x="37844" y="774956"/>
                  </a:cubicBezTo>
                  <a:cubicBezTo>
                    <a:pt x="13613" y="750725"/>
                    <a:pt x="0" y="717861"/>
                    <a:pt x="0" y="683593"/>
                  </a:cubicBezTo>
                  <a:lnTo>
                    <a:pt x="0" y="129207"/>
                  </a:lnTo>
                  <a:cubicBezTo>
                    <a:pt x="0" y="94939"/>
                    <a:pt x="13613" y="62075"/>
                    <a:pt x="37844" y="37844"/>
                  </a:cubicBezTo>
                  <a:cubicBezTo>
                    <a:pt x="62075" y="13613"/>
                    <a:pt x="94939" y="0"/>
                    <a:pt x="129207" y="0"/>
                  </a:cubicBezTo>
                  <a:close/>
                </a:path>
              </a:pathLst>
            </a:custGeom>
            <a:solidFill>
              <a:srgbClr val="0E86D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700000">
            <a:off x="6174825" y="4652788"/>
            <a:ext cx="964732" cy="96473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60499" y="0"/>
                  </a:moveTo>
                  <a:lnTo>
                    <a:pt x="652301" y="0"/>
                  </a:lnTo>
                  <a:cubicBezTo>
                    <a:pt x="740942" y="0"/>
                    <a:pt x="812800" y="71858"/>
                    <a:pt x="812800" y="160499"/>
                  </a:cubicBezTo>
                  <a:lnTo>
                    <a:pt x="812800" y="652301"/>
                  </a:lnTo>
                  <a:cubicBezTo>
                    <a:pt x="812800" y="740942"/>
                    <a:pt x="740942" y="812800"/>
                    <a:pt x="652301" y="812800"/>
                  </a:cubicBezTo>
                  <a:lnTo>
                    <a:pt x="160499" y="812800"/>
                  </a:lnTo>
                  <a:cubicBezTo>
                    <a:pt x="71858" y="812800"/>
                    <a:pt x="0" y="740942"/>
                    <a:pt x="0" y="652301"/>
                  </a:cubicBezTo>
                  <a:lnTo>
                    <a:pt x="0" y="160499"/>
                  </a:lnTo>
                  <a:cubicBezTo>
                    <a:pt x="0" y="71858"/>
                    <a:pt x="71858" y="0"/>
                    <a:pt x="16049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901495" y="5135154"/>
            <a:ext cx="2908315" cy="1263742"/>
            <a:chOff x="0" y="0"/>
            <a:chExt cx="855709" cy="37182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55709" cy="371829"/>
            </a:xfrm>
            <a:custGeom>
              <a:avLst/>
              <a:gdLst/>
              <a:ahLst/>
              <a:cxnLst/>
              <a:rect r="r" b="b" t="t" l="l"/>
              <a:pathLst>
                <a:path h="371829" w="855709">
                  <a:moveTo>
                    <a:pt x="53240" y="0"/>
                  </a:moveTo>
                  <a:lnTo>
                    <a:pt x="802469" y="0"/>
                  </a:lnTo>
                  <a:cubicBezTo>
                    <a:pt x="831872" y="0"/>
                    <a:pt x="855709" y="23836"/>
                    <a:pt x="855709" y="53240"/>
                  </a:cubicBezTo>
                  <a:lnTo>
                    <a:pt x="855709" y="318589"/>
                  </a:lnTo>
                  <a:cubicBezTo>
                    <a:pt x="855709" y="347992"/>
                    <a:pt x="831872" y="371829"/>
                    <a:pt x="802469" y="371829"/>
                  </a:cubicBezTo>
                  <a:lnTo>
                    <a:pt x="53240" y="371829"/>
                  </a:lnTo>
                  <a:cubicBezTo>
                    <a:pt x="23836" y="371829"/>
                    <a:pt x="0" y="347992"/>
                    <a:pt x="0" y="318589"/>
                  </a:cubicBezTo>
                  <a:lnTo>
                    <a:pt x="0" y="53240"/>
                  </a:lnTo>
                  <a:cubicBezTo>
                    <a:pt x="0" y="23836"/>
                    <a:pt x="23836" y="0"/>
                    <a:pt x="53240" y="0"/>
                  </a:cubicBezTo>
                  <a:close/>
                </a:path>
              </a:pathLst>
            </a:custGeom>
            <a:solidFill>
              <a:srgbClr val="00306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55709" cy="419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2700000">
            <a:off x="2869132" y="4535965"/>
            <a:ext cx="1198378" cy="119837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9207" y="0"/>
                  </a:moveTo>
                  <a:lnTo>
                    <a:pt x="683593" y="0"/>
                  </a:lnTo>
                  <a:cubicBezTo>
                    <a:pt x="717861" y="0"/>
                    <a:pt x="750725" y="13613"/>
                    <a:pt x="774956" y="37844"/>
                  </a:cubicBezTo>
                  <a:cubicBezTo>
                    <a:pt x="799187" y="62075"/>
                    <a:pt x="812800" y="94939"/>
                    <a:pt x="812800" y="129207"/>
                  </a:cubicBezTo>
                  <a:lnTo>
                    <a:pt x="812800" y="683593"/>
                  </a:lnTo>
                  <a:cubicBezTo>
                    <a:pt x="812800" y="717861"/>
                    <a:pt x="799187" y="750725"/>
                    <a:pt x="774956" y="774956"/>
                  </a:cubicBezTo>
                  <a:cubicBezTo>
                    <a:pt x="750725" y="799187"/>
                    <a:pt x="717861" y="812800"/>
                    <a:pt x="683593" y="812800"/>
                  </a:cubicBezTo>
                  <a:lnTo>
                    <a:pt x="129207" y="812800"/>
                  </a:lnTo>
                  <a:cubicBezTo>
                    <a:pt x="94939" y="812800"/>
                    <a:pt x="62075" y="799187"/>
                    <a:pt x="37844" y="774956"/>
                  </a:cubicBezTo>
                  <a:cubicBezTo>
                    <a:pt x="13613" y="750725"/>
                    <a:pt x="0" y="717861"/>
                    <a:pt x="0" y="683593"/>
                  </a:cubicBezTo>
                  <a:lnTo>
                    <a:pt x="0" y="129207"/>
                  </a:lnTo>
                  <a:cubicBezTo>
                    <a:pt x="0" y="94939"/>
                    <a:pt x="13613" y="62075"/>
                    <a:pt x="37844" y="37844"/>
                  </a:cubicBezTo>
                  <a:cubicBezTo>
                    <a:pt x="62075" y="13613"/>
                    <a:pt x="94939" y="0"/>
                    <a:pt x="129207" y="0"/>
                  </a:cubicBezTo>
                  <a:close/>
                </a:path>
              </a:pathLst>
            </a:custGeom>
            <a:solidFill>
              <a:srgbClr val="00306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279235" y="5135154"/>
            <a:ext cx="2908315" cy="1263742"/>
            <a:chOff x="0" y="0"/>
            <a:chExt cx="855709" cy="37182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55709" cy="371829"/>
            </a:xfrm>
            <a:custGeom>
              <a:avLst/>
              <a:gdLst/>
              <a:ahLst/>
              <a:cxnLst/>
              <a:rect r="r" b="b" t="t" l="l"/>
              <a:pathLst>
                <a:path h="371829" w="855709">
                  <a:moveTo>
                    <a:pt x="53240" y="0"/>
                  </a:moveTo>
                  <a:lnTo>
                    <a:pt x="802469" y="0"/>
                  </a:lnTo>
                  <a:cubicBezTo>
                    <a:pt x="831872" y="0"/>
                    <a:pt x="855709" y="23836"/>
                    <a:pt x="855709" y="53240"/>
                  </a:cubicBezTo>
                  <a:lnTo>
                    <a:pt x="855709" y="318589"/>
                  </a:lnTo>
                  <a:cubicBezTo>
                    <a:pt x="855709" y="347992"/>
                    <a:pt x="831872" y="371829"/>
                    <a:pt x="802469" y="371829"/>
                  </a:cubicBezTo>
                  <a:lnTo>
                    <a:pt x="53240" y="371829"/>
                  </a:lnTo>
                  <a:cubicBezTo>
                    <a:pt x="23836" y="371829"/>
                    <a:pt x="0" y="347992"/>
                    <a:pt x="0" y="318589"/>
                  </a:cubicBezTo>
                  <a:lnTo>
                    <a:pt x="0" y="53240"/>
                  </a:lnTo>
                  <a:cubicBezTo>
                    <a:pt x="0" y="23836"/>
                    <a:pt x="23836" y="0"/>
                    <a:pt x="53240" y="0"/>
                  </a:cubicBezTo>
                  <a:close/>
                </a:path>
              </a:pathLst>
            </a:custGeom>
            <a:solidFill>
              <a:srgbClr val="00306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855709" cy="419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2700000">
            <a:off x="9246872" y="4535965"/>
            <a:ext cx="1198378" cy="1198378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9207" y="0"/>
                  </a:moveTo>
                  <a:lnTo>
                    <a:pt x="683593" y="0"/>
                  </a:lnTo>
                  <a:cubicBezTo>
                    <a:pt x="717861" y="0"/>
                    <a:pt x="750725" y="13613"/>
                    <a:pt x="774956" y="37844"/>
                  </a:cubicBezTo>
                  <a:cubicBezTo>
                    <a:pt x="799187" y="62075"/>
                    <a:pt x="812800" y="94939"/>
                    <a:pt x="812800" y="129207"/>
                  </a:cubicBezTo>
                  <a:lnTo>
                    <a:pt x="812800" y="683593"/>
                  </a:lnTo>
                  <a:cubicBezTo>
                    <a:pt x="812800" y="717861"/>
                    <a:pt x="799187" y="750725"/>
                    <a:pt x="774956" y="774956"/>
                  </a:cubicBezTo>
                  <a:cubicBezTo>
                    <a:pt x="750725" y="799187"/>
                    <a:pt x="717861" y="812800"/>
                    <a:pt x="683593" y="812800"/>
                  </a:cubicBezTo>
                  <a:lnTo>
                    <a:pt x="129207" y="812800"/>
                  </a:lnTo>
                  <a:cubicBezTo>
                    <a:pt x="94939" y="812800"/>
                    <a:pt x="62075" y="799187"/>
                    <a:pt x="37844" y="774956"/>
                  </a:cubicBezTo>
                  <a:cubicBezTo>
                    <a:pt x="13613" y="750725"/>
                    <a:pt x="0" y="717861"/>
                    <a:pt x="0" y="683593"/>
                  </a:cubicBezTo>
                  <a:lnTo>
                    <a:pt x="0" y="129207"/>
                  </a:lnTo>
                  <a:cubicBezTo>
                    <a:pt x="0" y="94939"/>
                    <a:pt x="13613" y="62075"/>
                    <a:pt x="37844" y="37844"/>
                  </a:cubicBezTo>
                  <a:cubicBezTo>
                    <a:pt x="62075" y="13613"/>
                    <a:pt x="94939" y="0"/>
                    <a:pt x="129207" y="0"/>
                  </a:cubicBezTo>
                  <a:close/>
                </a:path>
              </a:pathLst>
            </a:custGeom>
            <a:solidFill>
              <a:srgbClr val="00306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-2700000">
            <a:off x="9363695" y="4652788"/>
            <a:ext cx="964732" cy="964732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60499" y="0"/>
                  </a:moveTo>
                  <a:lnTo>
                    <a:pt x="652301" y="0"/>
                  </a:lnTo>
                  <a:cubicBezTo>
                    <a:pt x="740942" y="0"/>
                    <a:pt x="812800" y="71858"/>
                    <a:pt x="812800" y="160499"/>
                  </a:cubicBezTo>
                  <a:lnTo>
                    <a:pt x="812800" y="652301"/>
                  </a:lnTo>
                  <a:cubicBezTo>
                    <a:pt x="812800" y="740942"/>
                    <a:pt x="740942" y="812800"/>
                    <a:pt x="652301" y="812800"/>
                  </a:cubicBezTo>
                  <a:lnTo>
                    <a:pt x="160499" y="812800"/>
                  </a:lnTo>
                  <a:cubicBezTo>
                    <a:pt x="71858" y="812800"/>
                    <a:pt x="0" y="740942"/>
                    <a:pt x="0" y="652301"/>
                  </a:cubicBezTo>
                  <a:lnTo>
                    <a:pt x="0" y="160499"/>
                  </a:lnTo>
                  <a:cubicBezTo>
                    <a:pt x="0" y="71858"/>
                    <a:pt x="71858" y="0"/>
                    <a:pt x="16049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468106" y="5135154"/>
            <a:ext cx="2908315" cy="1263742"/>
            <a:chOff x="0" y="0"/>
            <a:chExt cx="855709" cy="37182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55709" cy="371829"/>
            </a:xfrm>
            <a:custGeom>
              <a:avLst/>
              <a:gdLst/>
              <a:ahLst/>
              <a:cxnLst/>
              <a:rect r="r" b="b" t="t" l="l"/>
              <a:pathLst>
                <a:path h="371829" w="855709">
                  <a:moveTo>
                    <a:pt x="53240" y="0"/>
                  </a:moveTo>
                  <a:lnTo>
                    <a:pt x="802469" y="0"/>
                  </a:lnTo>
                  <a:cubicBezTo>
                    <a:pt x="831872" y="0"/>
                    <a:pt x="855709" y="23836"/>
                    <a:pt x="855709" y="53240"/>
                  </a:cubicBezTo>
                  <a:lnTo>
                    <a:pt x="855709" y="318589"/>
                  </a:lnTo>
                  <a:cubicBezTo>
                    <a:pt x="855709" y="347992"/>
                    <a:pt x="831872" y="371829"/>
                    <a:pt x="802469" y="371829"/>
                  </a:cubicBezTo>
                  <a:lnTo>
                    <a:pt x="53240" y="371829"/>
                  </a:lnTo>
                  <a:cubicBezTo>
                    <a:pt x="23836" y="371829"/>
                    <a:pt x="0" y="347992"/>
                    <a:pt x="0" y="318589"/>
                  </a:cubicBezTo>
                  <a:lnTo>
                    <a:pt x="0" y="53240"/>
                  </a:lnTo>
                  <a:cubicBezTo>
                    <a:pt x="0" y="23836"/>
                    <a:pt x="23836" y="0"/>
                    <a:pt x="53240" y="0"/>
                  </a:cubicBezTo>
                  <a:close/>
                </a:path>
              </a:pathLst>
            </a:custGeom>
            <a:solidFill>
              <a:srgbClr val="117CC2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855709" cy="419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-2700000">
            <a:off x="12435742" y="4535965"/>
            <a:ext cx="1198378" cy="1198378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9207" y="0"/>
                  </a:moveTo>
                  <a:lnTo>
                    <a:pt x="683593" y="0"/>
                  </a:lnTo>
                  <a:cubicBezTo>
                    <a:pt x="717861" y="0"/>
                    <a:pt x="750725" y="13613"/>
                    <a:pt x="774956" y="37844"/>
                  </a:cubicBezTo>
                  <a:cubicBezTo>
                    <a:pt x="799187" y="62075"/>
                    <a:pt x="812800" y="94939"/>
                    <a:pt x="812800" y="129207"/>
                  </a:cubicBezTo>
                  <a:lnTo>
                    <a:pt x="812800" y="683593"/>
                  </a:lnTo>
                  <a:cubicBezTo>
                    <a:pt x="812800" y="717861"/>
                    <a:pt x="799187" y="750725"/>
                    <a:pt x="774956" y="774956"/>
                  </a:cubicBezTo>
                  <a:cubicBezTo>
                    <a:pt x="750725" y="799187"/>
                    <a:pt x="717861" y="812800"/>
                    <a:pt x="683593" y="812800"/>
                  </a:cubicBezTo>
                  <a:lnTo>
                    <a:pt x="129207" y="812800"/>
                  </a:lnTo>
                  <a:cubicBezTo>
                    <a:pt x="94939" y="812800"/>
                    <a:pt x="62075" y="799187"/>
                    <a:pt x="37844" y="774956"/>
                  </a:cubicBezTo>
                  <a:cubicBezTo>
                    <a:pt x="13613" y="750725"/>
                    <a:pt x="0" y="717861"/>
                    <a:pt x="0" y="683593"/>
                  </a:cubicBezTo>
                  <a:lnTo>
                    <a:pt x="0" y="129207"/>
                  </a:lnTo>
                  <a:cubicBezTo>
                    <a:pt x="0" y="94939"/>
                    <a:pt x="13613" y="62075"/>
                    <a:pt x="37844" y="37844"/>
                  </a:cubicBezTo>
                  <a:cubicBezTo>
                    <a:pt x="62075" y="13613"/>
                    <a:pt x="94939" y="0"/>
                    <a:pt x="129207" y="0"/>
                  </a:cubicBezTo>
                  <a:close/>
                </a:path>
              </a:pathLst>
            </a:custGeom>
            <a:solidFill>
              <a:srgbClr val="117CC2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-2700000">
            <a:off x="12552565" y="4652788"/>
            <a:ext cx="964732" cy="964732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60499" y="0"/>
                  </a:moveTo>
                  <a:lnTo>
                    <a:pt x="652301" y="0"/>
                  </a:lnTo>
                  <a:cubicBezTo>
                    <a:pt x="740942" y="0"/>
                    <a:pt x="812800" y="71858"/>
                    <a:pt x="812800" y="160499"/>
                  </a:cubicBezTo>
                  <a:lnTo>
                    <a:pt x="812800" y="652301"/>
                  </a:lnTo>
                  <a:cubicBezTo>
                    <a:pt x="812800" y="740942"/>
                    <a:pt x="740942" y="812800"/>
                    <a:pt x="652301" y="812800"/>
                  </a:cubicBezTo>
                  <a:lnTo>
                    <a:pt x="160499" y="812800"/>
                  </a:lnTo>
                  <a:cubicBezTo>
                    <a:pt x="71858" y="812800"/>
                    <a:pt x="0" y="740942"/>
                    <a:pt x="0" y="652301"/>
                  </a:cubicBezTo>
                  <a:lnTo>
                    <a:pt x="0" y="160499"/>
                  </a:lnTo>
                  <a:cubicBezTo>
                    <a:pt x="0" y="71858"/>
                    <a:pt x="71858" y="0"/>
                    <a:pt x="16049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-2700000">
            <a:off x="2985955" y="4652788"/>
            <a:ext cx="964732" cy="964732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60499" y="0"/>
                  </a:moveTo>
                  <a:lnTo>
                    <a:pt x="652301" y="0"/>
                  </a:lnTo>
                  <a:cubicBezTo>
                    <a:pt x="740942" y="0"/>
                    <a:pt x="812800" y="71858"/>
                    <a:pt x="812800" y="160499"/>
                  </a:cubicBezTo>
                  <a:lnTo>
                    <a:pt x="812800" y="652301"/>
                  </a:lnTo>
                  <a:cubicBezTo>
                    <a:pt x="812800" y="740942"/>
                    <a:pt x="740942" y="812800"/>
                    <a:pt x="652301" y="812800"/>
                  </a:cubicBezTo>
                  <a:lnTo>
                    <a:pt x="160499" y="812800"/>
                  </a:lnTo>
                  <a:cubicBezTo>
                    <a:pt x="71858" y="812800"/>
                    <a:pt x="0" y="740942"/>
                    <a:pt x="0" y="652301"/>
                  </a:cubicBezTo>
                  <a:lnTo>
                    <a:pt x="0" y="160499"/>
                  </a:lnTo>
                  <a:cubicBezTo>
                    <a:pt x="0" y="71858"/>
                    <a:pt x="71858" y="0"/>
                    <a:pt x="16049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4483915" y="3889138"/>
            <a:ext cx="6567036" cy="270890"/>
          </a:xfrm>
          <a:custGeom>
            <a:avLst/>
            <a:gdLst/>
            <a:ahLst/>
            <a:cxnLst/>
            <a:rect r="r" b="b" t="t" l="l"/>
            <a:pathLst>
              <a:path h="270890" w="6567036">
                <a:moveTo>
                  <a:pt x="0" y="0"/>
                </a:moveTo>
                <a:lnTo>
                  <a:pt x="6567037" y="0"/>
                </a:lnTo>
                <a:lnTo>
                  <a:pt x="6567037" y="270891"/>
                </a:lnTo>
                <a:lnTo>
                  <a:pt x="0" y="270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-2700000">
            <a:off x="3893291" y="3586742"/>
            <a:ext cx="844821" cy="844821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83279" y="0"/>
                  </a:moveTo>
                  <a:lnTo>
                    <a:pt x="629521" y="0"/>
                  </a:lnTo>
                  <a:cubicBezTo>
                    <a:pt x="730743" y="0"/>
                    <a:pt x="812800" y="82057"/>
                    <a:pt x="812800" y="183279"/>
                  </a:cubicBezTo>
                  <a:lnTo>
                    <a:pt x="812800" y="629521"/>
                  </a:lnTo>
                  <a:cubicBezTo>
                    <a:pt x="812800" y="730743"/>
                    <a:pt x="730743" y="812800"/>
                    <a:pt x="629521" y="812800"/>
                  </a:cubicBezTo>
                  <a:lnTo>
                    <a:pt x="183279" y="812800"/>
                  </a:lnTo>
                  <a:cubicBezTo>
                    <a:pt x="82057" y="812800"/>
                    <a:pt x="0" y="730743"/>
                    <a:pt x="0" y="629521"/>
                  </a:cubicBezTo>
                  <a:lnTo>
                    <a:pt x="0" y="183279"/>
                  </a:lnTo>
                  <a:cubicBezTo>
                    <a:pt x="0" y="82057"/>
                    <a:pt x="82057" y="0"/>
                    <a:pt x="183279" y="0"/>
                  </a:cubicBezTo>
                  <a:close/>
                </a:path>
              </a:pathLst>
            </a:custGeom>
            <a:solidFill>
              <a:srgbClr val="00306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-2700000">
            <a:off x="7121725" y="3586742"/>
            <a:ext cx="844821" cy="844821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83279" y="0"/>
                  </a:moveTo>
                  <a:lnTo>
                    <a:pt x="629521" y="0"/>
                  </a:lnTo>
                  <a:cubicBezTo>
                    <a:pt x="730743" y="0"/>
                    <a:pt x="812800" y="82057"/>
                    <a:pt x="812800" y="183279"/>
                  </a:cubicBezTo>
                  <a:lnTo>
                    <a:pt x="812800" y="629521"/>
                  </a:lnTo>
                  <a:cubicBezTo>
                    <a:pt x="812800" y="730743"/>
                    <a:pt x="730743" y="812800"/>
                    <a:pt x="629521" y="812800"/>
                  </a:cubicBezTo>
                  <a:lnTo>
                    <a:pt x="183279" y="812800"/>
                  </a:lnTo>
                  <a:cubicBezTo>
                    <a:pt x="82057" y="812800"/>
                    <a:pt x="0" y="730743"/>
                    <a:pt x="0" y="629521"/>
                  </a:cubicBezTo>
                  <a:lnTo>
                    <a:pt x="0" y="183279"/>
                  </a:lnTo>
                  <a:cubicBezTo>
                    <a:pt x="0" y="82057"/>
                    <a:pt x="82057" y="0"/>
                    <a:pt x="183279" y="0"/>
                  </a:cubicBezTo>
                  <a:close/>
                </a:path>
              </a:pathLst>
            </a:custGeom>
            <a:solidFill>
              <a:srgbClr val="0E86D4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-2700000">
            <a:off x="10350160" y="3586742"/>
            <a:ext cx="844821" cy="84482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83279" y="0"/>
                  </a:moveTo>
                  <a:lnTo>
                    <a:pt x="629521" y="0"/>
                  </a:lnTo>
                  <a:cubicBezTo>
                    <a:pt x="730743" y="0"/>
                    <a:pt x="812800" y="82057"/>
                    <a:pt x="812800" y="183279"/>
                  </a:cubicBezTo>
                  <a:lnTo>
                    <a:pt x="812800" y="629521"/>
                  </a:lnTo>
                  <a:cubicBezTo>
                    <a:pt x="812800" y="730743"/>
                    <a:pt x="730743" y="812800"/>
                    <a:pt x="629521" y="812800"/>
                  </a:cubicBezTo>
                  <a:lnTo>
                    <a:pt x="183279" y="812800"/>
                  </a:lnTo>
                  <a:cubicBezTo>
                    <a:pt x="82057" y="812800"/>
                    <a:pt x="0" y="730743"/>
                    <a:pt x="0" y="629521"/>
                  </a:cubicBezTo>
                  <a:lnTo>
                    <a:pt x="0" y="183279"/>
                  </a:lnTo>
                  <a:cubicBezTo>
                    <a:pt x="0" y="82057"/>
                    <a:pt x="82057" y="0"/>
                    <a:pt x="183279" y="0"/>
                  </a:cubicBezTo>
                  <a:close/>
                </a:path>
              </a:pathLst>
            </a:custGeom>
            <a:solidFill>
              <a:srgbClr val="00306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-2700000">
            <a:off x="13578595" y="3586742"/>
            <a:ext cx="844821" cy="844821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83279" y="0"/>
                  </a:moveTo>
                  <a:lnTo>
                    <a:pt x="629521" y="0"/>
                  </a:lnTo>
                  <a:cubicBezTo>
                    <a:pt x="730743" y="0"/>
                    <a:pt x="812800" y="82057"/>
                    <a:pt x="812800" y="183279"/>
                  </a:cubicBezTo>
                  <a:lnTo>
                    <a:pt x="812800" y="629521"/>
                  </a:lnTo>
                  <a:cubicBezTo>
                    <a:pt x="812800" y="730743"/>
                    <a:pt x="730743" y="812800"/>
                    <a:pt x="629521" y="812800"/>
                  </a:cubicBezTo>
                  <a:lnTo>
                    <a:pt x="183279" y="812800"/>
                  </a:lnTo>
                  <a:cubicBezTo>
                    <a:pt x="82057" y="812800"/>
                    <a:pt x="0" y="730743"/>
                    <a:pt x="0" y="629521"/>
                  </a:cubicBezTo>
                  <a:lnTo>
                    <a:pt x="0" y="183279"/>
                  </a:lnTo>
                  <a:cubicBezTo>
                    <a:pt x="0" y="82057"/>
                    <a:pt x="82057" y="0"/>
                    <a:pt x="183279" y="0"/>
                  </a:cubicBezTo>
                  <a:close/>
                </a:path>
              </a:pathLst>
            </a:custGeom>
            <a:solidFill>
              <a:srgbClr val="117CC2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57" id="57"/>
          <p:cNvSpPr/>
          <p:nvPr/>
        </p:nvSpPr>
        <p:spPr>
          <a:xfrm flipH="false" flipV="false" rot="0">
            <a:off x="6459813" y="4937776"/>
            <a:ext cx="394756" cy="394756"/>
          </a:xfrm>
          <a:custGeom>
            <a:avLst/>
            <a:gdLst/>
            <a:ahLst/>
            <a:cxnLst/>
            <a:rect r="r" b="b" t="t" l="l"/>
            <a:pathLst>
              <a:path h="394756" w="394756">
                <a:moveTo>
                  <a:pt x="0" y="0"/>
                </a:moveTo>
                <a:lnTo>
                  <a:pt x="394756" y="0"/>
                </a:lnTo>
                <a:lnTo>
                  <a:pt x="394756" y="394756"/>
                </a:lnTo>
                <a:lnTo>
                  <a:pt x="0" y="3947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8" id="58"/>
          <p:cNvSpPr/>
          <p:nvPr/>
        </p:nvSpPr>
        <p:spPr>
          <a:xfrm flipH="false" flipV="false" rot="0">
            <a:off x="12828344" y="4928568"/>
            <a:ext cx="413173" cy="413173"/>
          </a:xfrm>
          <a:custGeom>
            <a:avLst/>
            <a:gdLst/>
            <a:ahLst/>
            <a:cxnLst/>
            <a:rect r="r" b="b" t="t" l="l"/>
            <a:pathLst>
              <a:path h="413173" w="413173">
                <a:moveTo>
                  <a:pt x="0" y="0"/>
                </a:moveTo>
                <a:lnTo>
                  <a:pt x="413174" y="0"/>
                </a:lnTo>
                <a:lnTo>
                  <a:pt x="413174" y="413173"/>
                </a:lnTo>
                <a:lnTo>
                  <a:pt x="0" y="4131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0">
            <a:off x="3277820" y="4921292"/>
            <a:ext cx="398389" cy="411240"/>
          </a:xfrm>
          <a:custGeom>
            <a:avLst/>
            <a:gdLst/>
            <a:ahLst/>
            <a:cxnLst/>
            <a:rect r="r" b="b" t="t" l="l"/>
            <a:pathLst>
              <a:path h="411240" w="398389">
                <a:moveTo>
                  <a:pt x="0" y="0"/>
                </a:moveTo>
                <a:lnTo>
                  <a:pt x="398390" y="0"/>
                </a:lnTo>
                <a:lnTo>
                  <a:pt x="398390" y="411240"/>
                </a:lnTo>
                <a:lnTo>
                  <a:pt x="0" y="41124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0">
            <a:off x="9646380" y="4921292"/>
            <a:ext cx="403965" cy="403965"/>
          </a:xfrm>
          <a:custGeom>
            <a:avLst/>
            <a:gdLst/>
            <a:ahLst/>
            <a:cxnLst/>
            <a:rect r="r" b="b" t="t" l="l"/>
            <a:pathLst>
              <a:path h="403965" w="403965">
                <a:moveTo>
                  <a:pt x="0" y="0"/>
                </a:moveTo>
                <a:lnTo>
                  <a:pt x="403964" y="0"/>
                </a:lnTo>
                <a:lnTo>
                  <a:pt x="403964" y="403964"/>
                </a:lnTo>
                <a:lnTo>
                  <a:pt x="0" y="40396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1" id="61"/>
          <p:cNvSpPr txBox="true"/>
          <p:nvPr/>
        </p:nvSpPr>
        <p:spPr>
          <a:xfrm rot="0">
            <a:off x="3193797" y="5560333"/>
            <a:ext cx="232371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b="true" sz="2100" spc="6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Problema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6342716" y="5560333"/>
            <a:ext cx="232371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940"/>
              </a:lnSpc>
              <a:spcBef>
                <a:spcPct val="0"/>
              </a:spcBef>
            </a:pPr>
            <a:r>
              <a:rPr lang="en-US" b="true" sz="2100" spc="6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Impacto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9570180" y="5560333"/>
            <a:ext cx="232371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940"/>
              </a:lnSpc>
              <a:spcBef>
                <a:spcPct val="0"/>
              </a:spcBef>
            </a:pPr>
            <a:r>
              <a:rPr lang="en-US" b="true" sz="2100" spc="6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Valor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2837793" y="5560333"/>
            <a:ext cx="232371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940"/>
              </a:lnSpc>
              <a:spcBef>
                <a:spcPct val="0"/>
              </a:spcBef>
            </a:pPr>
            <a:r>
              <a:rPr lang="en-US" b="true" sz="2100" spc="6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Factibilidad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4034063" y="3739932"/>
            <a:ext cx="563276" cy="481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2"/>
              </a:lnSpc>
            </a:pPr>
            <a:r>
              <a:rPr lang="en-US" b="true" sz="2801" spc="11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7262498" y="3739932"/>
            <a:ext cx="563276" cy="481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2"/>
              </a:lnSpc>
            </a:pPr>
            <a:r>
              <a:rPr lang="en-US" b="true" sz="2801" spc="11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0490933" y="3739932"/>
            <a:ext cx="563276" cy="481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2"/>
              </a:lnSpc>
            </a:pPr>
            <a:r>
              <a:rPr lang="en-US" b="true" sz="2801" spc="11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3719367" y="3739932"/>
            <a:ext cx="563276" cy="481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2"/>
              </a:lnSpc>
            </a:pPr>
            <a:r>
              <a:rPr lang="en-US" b="true" sz="2801" spc="11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3193797" y="6475096"/>
            <a:ext cx="2323711" cy="819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8"/>
              </a:lnSpc>
            </a:pPr>
            <a:r>
              <a:rPr lang="en-US" b="true" sz="143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Control ineficiente de ingresos vehiculares en PepsiCo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6342716" y="6475096"/>
            <a:ext cx="2323711" cy="1094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8"/>
              </a:lnSpc>
            </a:pPr>
            <a:r>
              <a:rPr lang="en-US" b="true" sz="143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Dificultad en trazabilidad, coordinación y medición de tiempos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9531586" y="6475096"/>
            <a:ext cx="2323711" cy="1094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8"/>
              </a:lnSpc>
            </a:pPr>
            <a:r>
              <a:rPr lang="en-US" b="true" sz="143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Digitalización mejora eficiencia, reduce costos y asegura continuidad operativa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2839150" y="6432987"/>
            <a:ext cx="2323711" cy="1094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8"/>
              </a:lnSpc>
            </a:pPr>
            <a:r>
              <a:rPr lang="en-US" b="true" sz="143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Semestre suficiente, herramientas gratuitas, riesgos de disponibilidad y futuras integraciones.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41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47146" y="3552472"/>
            <a:ext cx="5571779" cy="6878740"/>
          </a:xfrm>
          <a:custGeom>
            <a:avLst/>
            <a:gdLst/>
            <a:ahLst/>
            <a:cxnLst/>
            <a:rect r="r" b="b" t="t" l="l"/>
            <a:pathLst>
              <a:path h="6878740" w="5571779">
                <a:moveTo>
                  <a:pt x="0" y="0"/>
                </a:moveTo>
                <a:lnTo>
                  <a:pt x="5571779" y="0"/>
                </a:lnTo>
                <a:lnTo>
                  <a:pt x="5571779" y="6878739"/>
                </a:lnTo>
                <a:lnTo>
                  <a:pt x="0" y="68787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0" y="0"/>
            <a:ext cx="4363296" cy="5966900"/>
          </a:xfrm>
          <a:custGeom>
            <a:avLst/>
            <a:gdLst/>
            <a:ahLst/>
            <a:cxnLst/>
            <a:rect r="r" b="b" t="t" l="l"/>
            <a:pathLst>
              <a:path h="5966900" w="4363296">
                <a:moveTo>
                  <a:pt x="0" y="0"/>
                </a:moveTo>
                <a:lnTo>
                  <a:pt x="4363296" y="0"/>
                </a:lnTo>
                <a:lnTo>
                  <a:pt x="4363296" y="5966900"/>
                </a:lnTo>
                <a:lnTo>
                  <a:pt x="0" y="5966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247850" y="711618"/>
            <a:ext cx="5112801" cy="1228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Objetivos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0800000">
            <a:off x="-420124" y="8598985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2" y="0"/>
                </a:lnTo>
                <a:lnTo>
                  <a:pt x="4527362" y="1011111"/>
                </a:lnTo>
                <a:lnTo>
                  <a:pt x="0" y="1011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3991563" y="523145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2" y="0"/>
                </a:lnTo>
                <a:lnTo>
                  <a:pt x="4527362" y="1011110"/>
                </a:lnTo>
                <a:lnTo>
                  <a:pt x="0" y="10111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355891" y="4477972"/>
            <a:ext cx="5320050" cy="874247"/>
          </a:xfrm>
          <a:custGeom>
            <a:avLst/>
            <a:gdLst/>
            <a:ahLst/>
            <a:cxnLst/>
            <a:rect r="r" b="b" t="t" l="l"/>
            <a:pathLst>
              <a:path h="874247" w="5320050">
                <a:moveTo>
                  <a:pt x="0" y="0"/>
                </a:moveTo>
                <a:lnTo>
                  <a:pt x="5320051" y="0"/>
                </a:lnTo>
                <a:lnTo>
                  <a:pt x="5320051" y="874247"/>
                </a:lnTo>
                <a:lnTo>
                  <a:pt x="0" y="8742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72934" r="-507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355891" y="2868160"/>
            <a:ext cx="5320050" cy="2180787"/>
            <a:chOff x="0" y="0"/>
            <a:chExt cx="1457200" cy="597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57200" cy="597333"/>
            </a:xfrm>
            <a:custGeom>
              <a:avLst/>
              <a:gdLst/>
              <a:ahLst/>
              <a:cxnLst/>
              <a:rect r="r" b="b" t="t" l="l"/>
              <a:pathLst>
                <a:path h="597333" w="1457200">
                  <a:moveTo>
                    <a:pt x="48023" y="0"/>
                  </a:moveTo>
                  <a:lnTo>
                    <a:pt x="1409177" y="0"/>
                  </a:lnTo>
                  <a:cubicBezTo>
                    <a:pt x="1435700" y="0"/>
                    <a:pt x="1457200" y="21501"/>
                    <a:pt x="1457200" y="48023"/>
                  </a:cubicBezTo>
                  <a:lnTo>
                    <a:pt x="1457200" y="549311"/>
                  </a:lnTo>
                  <a:cubicBezTo>
                    <a:pt x="1457200" y="562047"/>
                    <a:pt x="1452141" y="574262"/>
                    <a:pt x="1443135" y="583268"/>
                  </a:cubicBezTo>
                  <a:cubicBezTo>
                    <a:pt x="1434129" y="592274"/>
                    <a:pt x="1421914" y="597333"/>
                    <a:pt x="1409177" y="597333"/>
                  </a:cubicBezTo>
                  <a:lnTo>
                    <a:pt x="48023" y="597333"/>
                  </a:lnTo>
                  <a:cubicBezTo>
                    <a:pt x="21501" y="597333"/>
                    <a:pt x="0" y="575833"/>
                    <a:pt x="0" y="549311"/>
                  </a:cubicBezTo>
                  <a:lnTo>
                    <a:pt x="0" y="48023"/>
                  </a:lnTo>
                  <a:cubicBezTo>
                    <a:pt x="0" y="21501"/>
                    <a:pt x="21501" y="0"/>
                    <a:pt x="4802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457200" cy="644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355891" y="2868160"/>
            <a:ext cx="213989" cy="2180787"/>
            <a:chOff x="0" y="0"/>
            <a:chExt cx="58613" cy="5973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8613" cy="597333"/>
            </a:xfrm>
            <a:custGeom>
              <a:avLst/>
              <a:gdLst/>
              <a:ahLst/>
              <a:cxnLst/>
              <a:rect r="r" b="b" t="t" l="l"/>
              <a:pathLst>
                <a:path h="597333" w="58613">
                  <a:moveTo>
                    <a:pt x="29307" y="0"/>
                  </a:moveTo>
                  <a:lnTo>
                    <a:pt x="29307" y="0"/>
                  </a:lnTo>
                  <a:cubicBezTo>
                    <a:pt x="37079" y="0"/>
                    <a:pt x="44533" y="3088"/>
                    <a:pt x="50029" y="8584"/>
                  </a:cubicBezTo>
                  <a:cubicBezTo>
                    <a:pt x="55526" y="14080"/>
                    <a:pt x="58613" y="21534"/>
                    <a:pt x="58613" y="29307"/>
                  </a:cubicBezTo>
                  <a:lnTo>
                    <a:pt x="58613" y="568027"/>
                  </a:lnTo>
                  <a:cubicBezTo>
                    <a:pt x="58613" y="575799"/>
                    <a:pt x="55526" y="583254"/>
                    <a:pt x="50029" y="588750"/>
                  </a:cubicBezTo>
                  <a:cubicBezTo>
                    <a:pt x="44533" y="594246"/>
                    <a:pt x="37079" y="597333"/>
                    <a:pt x="29307" y="597333"/>
                  </a:cubicBezTo>
                  <a:lnTo>
                    <a:pt x="29307" y="597333"/>
                  </a:lnTo>
                  <a:cubicBezTo>
                    <a:pt x="21534" y="597333"/>
                    <a:pt x="14080" y="594246"/>
                    <a:pt x="8584" y="588750"/>
                  </a:cubicBezTo>
                  <a:cubicBezTo>
                    <a:pt x="3088" y="583254"/>
                    <a:pt x="0" y="575799"/>
                    <a:pt x="0" y="568027"/>
                  </a:cubicBezTo>
                  <a:lnTo>
                    <a:pt x="0" y="29307"/>
                  </a:lnTo>
                  <a:cubicBezTo>
                    <a:pt x="0" y="21534"/>
                    <a:pt x="3088" y="14080"/>
                    <a:pt x="8584" y="8584"/>
                  </a:cubicBezTo>
                  <a:cubicBezTo>
                    <a:pt x="14080" y="3088"/>
                    <a:pt x="21534" y="0"/>
                    <a:pt x="29307" y="0"/>
                  </a:cubicBezTo>
                  <a:close/>
                </a:path>
              </a:pathLst>
            </a:custGeom>
            <a:solidFill>
              <a:srgbClr val="117CC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58613" cy="644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832924" y="2868160"/>
            <a:ext cx="1294453" cy="129445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49521" y="0"/>
                  </a:moveTo>
                  <a:lnTo>
                    <a:pt x="663279" y="0"/>
                  </a:lnTo>
                  <a:cubicBezTo>
                    <a:pt x="702934" y="0"/>
                    <a:pt x="740966" y="15753"/>
                    <a:pt x="769006" y="43794"/>
                  </a:cubicBezTo>
                  <a:cubicBezTo>
                    <a:pt x="797047" y="71834"/>
                    <a:pt x="812800" y="109866"/>
                    <a:pt x="812800" y="149521"/>
                  </a:cubicBezTo>
                  <a:lnTo>
                    <a:pt x="812800" y="663279"/>
                  </a:lnTo>
                  <a:cubicBezTo>
                    <a:pt x="812800" y="702934"/>
                    <a:pt x="797047" y="740966"/>
                    <a:pt x="769006" y="769006"/>
                  </a:cubicBezTo>
                  <a:cubicBezTo>
                    <a:pt x="740966" y="797047"/>
                    <a:pt x="702934" y="812800"/>
                    <a:pt x="663279" y="812800"/>
                  </a:cubicBezTo>
                  <a:lnTo>
                    <a:pt x="149521" y="812800"/>
                  </a:lnTo>
                  <a:cubicBezTo>
                    <a:pt x="109866" y="812800"/>
                    <a:pt x="71834" y="797047"/>
                    <a:pt x="43794" y="769006"/>
                  </a:cubicBezTo>
                  <a:cubicBezTo>
                    <a:pt x="15753" y="740966"/>
                    <a:pt x="0" y="702934"/>
                    <a:pt x="0" y="663279"/>
                  </a:cubicBezTo>
                  <a:lnTo>
                    <a:pt x="0" y="149521"/>
                  </a:lnTo>
                  <a:cubicBezTo>
                    <a:pt x="0" y="109866"/>
                    <a:pt x="15753" y="71834"/>
                    <a:pt x="43794" y="43794"/>
                  </a:cubicBezTo>
                  <a:cubicBezTo>
                    <a:pt x="71834" y="15753"/>
                    <a:pt x="109866" y="0"/>
                    <a:pt x="149521" y="0"/>
                  </a:cubicBezTo>
                  <a:close/>
                </a:path>
              </a:pathLst>
            </a:custGeom>
            <a:solidFill>
              <a:srgbClr val="117CC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9455526" y="7243596"/>
            <a:ext cx="5320050" cy="874247"/>
          </a:xfrm>
          <a:custGeom>
            <a:avLst/>
            <a:gdLst/>
            <a:ahLst/>
            <a:cxnLst/>
            <a:rect r="r" b="b" t="t" l="l"/>
            <a:pathLst>
              <a:path h="874247" w="5320050">
                <a:moveTo>
                  <a:pt x="0" y="0"/>
                </a:moveTo>
                <a:lnTo>
                  <a:pt x="5320051" y="0"/>
                </a:lnTo>
                <a:lnTo>
                  <a:pt x="5320051" y="874247"/>
                </a:lnTo>
                <a:lnTo>
                  <a:pt x="0" y="8742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9999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72934" r="-507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9455526" y="5637969"/>
            <a:ext cx="5320050" cy="2331523"/>
            <a:chOff x="0" y="0"/>
            <a:chExt cx="1457200" cy="63862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57200" cy="638621"/>
            </a:xfrm>
            <a:custGeom>
              <a:avLst/>
              <a:gdLst/>
              <a:ahLst/>
              <a:cxnLst/>
              <a:rect r="r" b="b" t="t" l="l"/>
              <a:pathLst>
                <a:path h="638621" w="1457200">
                  <a:moveTo>
                    <a:pt x="48023" y="0"/>
                  </a:moveTo>
                  <a:lnTo>
                    <a:pt x="1409177" y="0"/>
                  </a:lnTo>
                  <a:cubicBezTo>
                    <a:pt x="1435700" y="0"/>
                    <a:pt x="1457200" y="21501"/>
                    <a:pt x="1457200" y="48023"/>
                  </a:cubicBezTo>
                  <a:lnTo>
                    <a:pt x="1457200" y="590598"/>
                  </a:lnTo>
                  <a:cubicBezTo>
                    <a:pt x="1457200" y="617120"/>
                    <a:pt x="1435700" y="638621"/>
                    <a:pt x="1409177" y="638621"/>
                  </a:cubicBezTo>
                  <a:lnTo>
                    <a:pt x="48023" y="638621"/>
                  </a:lnTo>
                  <a:cubicBezTo>
                    <a:pt x="21501" y="638621"/>
                    <a:pt x="0" y="617120"/>
                    <a:pt x="0" y="590598"/>
                  </a:cubicBezTo>
                  <a:lnTo>
                    <a:pt x="0" y="48023"/>
                  </a:lnTo>
                  <a:cubicBezTo>
                    <a:pt x="0" y="21501"/>
                    <a:pt x="21501" y="0"/>
                    <a:pt x="4802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457200" cy="6862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455526" y="5637969"/>
            <a:ext cx="213989" cy="2331523"/>
            <a:chOff x="0" y="0"/>
            <a:chExt cx="58613" cy="63862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8613" cy="638621"/>
            </a:xfrm>
            <a:custGeom>
              <a:avLst/>
              <a:gdLst/>
              <a:ahLst/>
              <a:cxnLst/>
              <a:rect r="r" b="b" t="t" l="l"/>
              <a:pathLst>
                <a:path h="638621" w="58613">
                  <a:moveTo>
                    <a:pt x="29307" y="0"/>
                  </a:moveTo>
                  <a:lnTo>
                    <a:pt x="29307" y="0"/>
                  </a:lnTo>
                  <a:cubicBezTo>
                    <a:pt x="37079" y="0"/>
                    <a:pt x="44533" y="3088"/>
                    <a:pt x="50029" y="8584"/>
                  </a:cubicBezTo>
                  <a:cubicBezTo>
                    <a:pt x="55526" y="14080"/>
                    <a:pt x="58613" y="21534"/>
                    <a:pt x="58613" y="29307"/>
                  </a:cubicBezTo>
                  <a:lnTo>
                    <a:pt x="58613" y="609314"/>
                  </a:lnTo>
                  <a:cubicBezTo>
                    <a:pt x="58613" y="617087"/>
                    <a:pt x="55526" y="624541"/>
                    <a:pt x="50029" y="630037"/>
                  </a:cubicBezTo>
                  <a:cubicBezTo>
                    <a:pt x="44533" y="635533"/>
                    <a:pt x="37079" y="638621"/>
                    <a:pt x="29307" y="638621"/>
                  </a:cubicBezTo>
                  <a:lnTo>
                    <a:pt x="29307" y="638621"/>
                  </a:lnTo>
                  <a:cubicBezTo>
                    <a:pt x="21534" y="638621"/>
                    <a:pt x="14080" y="635533"/>
                    <a:pt x="8584" y="630037"/>
                  </a:cubicBezTo>
                  <a:cubicBezTo>
                    <a:pt x="3088" y="624541"/>
                    <a:pt x="0" y="617087"/>
                    <a:pt x="0" y="609314"/>
                  </a:cubicBezTo>
                  <a:lnTo>
                    <a:pt x="0" y="29307"/>
                  </a:lnTo>
                  <a:cubicBezTo>
                    <a:pt x="0" y="21534"/>
                    <a:pt x="3088" y="14080"/>
                    <a:pt x="8584" y="8584"/>
                  </a:cubicBezTo>
                  <a:cubicBezTo>
                    <a:pt x="14080" y="3088"/>
                    <a:pt x="21534" y="0"/>
                    <a:pt x="29307" y="0"/>
                  </a:cubicBezTo>
                  <a:close/>
                </a:path>
              </a:pathLst>
            </a:custGeom>
            <a:solidFill>
              <a:srgbClr val="00306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58613" cy="6862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932559" y="5637969"/>
            <a:ext cx="1294453" cy="129445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49521" y="0"/>
                  </a:moveTo>
                  <a:lnTo>
                    <a:pt x="663279" y="0"/>
                  </a:lnTo>
                  <a:cubicBezTo>
                    <a:pt x="702934" y="0"/>
                    <a:pt x="740966" y="15753"/>
                    <a:pt x="769006" y="43794"/>
                  </a:cubicBezTo>
                  <a:cubicBezTo>
                    <a:pt x="797047" y="71834"/>
                    <a:pt x="812800" y="109866"/>
                    <a:pt x="812800" y="149521"/>
                  </a:cubicBezTo>
                  <a:lnTo>
                    <a:pt x="812800" y="663279"/>
                  </a:lnTo>
                  <a:cubicBezTo>
                    <a:pt x="812800" y="702934"/>
                    <a:pt x="797047" y="740966"/>
                    <a:pt x="769006" y="769006"/>
                  </a:cubicBezTo>
                  <a:cubicBezTo>
                    <a:pt x="740966" y="797047"/>
                    <a:pt x="702934" y="812800"/>
                    <a:pt x="663279" y="812800"/>
                  </a:cubicBezTo>
                  <a:lnTo>
                    <a:pt x="149521" y="812800"/>
                  </a:lnTo>
                  <a:cubicBezTo>
                    <a:pt x="109866" y="812800"/>
                    <a:pt x="71834" y="797047"/>
                    <a:pt x="43794" y="769006"/>
                  </a:cubicBezTo>
                  <a:cubicBezTo>
                    <a:pt x="15753" y="740966"/>
                    <a:pt x="0" y="702934"/>
                    <a:pt x="0" y="663279"/>
                  </a:cubicBezTo>
                  <a:lnTo>
                    <a:pt x="0" y="149521"/>
                  </a:lnTo>
                  <a:cubicBezTo>
                    <a:pt x="0" y="109866"/>
                    <a:pt x="15753" y="71834"/>
                    <a:pt x="43794" y="43794"/>
                  </a:cubicBezTo>
                  <a:cubicBezTo>
                    <a:pt x="71834" y="15753"/>
                    <a:pt x="109866" y="0"/>
                    <a:pt x="149521" y="0"/>
                  </a:cubicBezTo>
                  <a:close/>
                </a:path>
              </a:pathLst>
            </a:custGeom>
            <a:solidFill>
              <a:srgbClr val="00306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8223769" y="6005278"/>
            <a:ext cx="712033" cy="559836"/>
          </a:xfrm>
          <a:custGeom>
            <a:avLst/>
            <a:gdLst/>
            <a:ahLst/>
            <a:cxnLst/>
            <a:rect r="r" b="b" t="t" l="l"/>
            <a:pathLst>
              <a:path h="559836" w="712033">
                <a:moveTo>
                  <a:pt x="0" y="0"/>
                </a:moveTo>
                <a:lnTo>
                  <a:pt x="712033" y="0"/>
                </a:lnTo>
                <a:lnTo>
                  <a:pt x="712033" y="559836"/>
                </a:lnTo>
                <a:lnTo>
                  <a:pt x="0" y="5598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158880" y="3194116"/>
            <a:ext cx="642540" cy="642540"/>
          </a:xfrm>
          <a:custGeom>
            <a:avLst/>
            <a:gdLst/>
            <a:ahLst/>
            <a:cxnLst/>
            <a:rect r="r" b="b" t="t" l="l"/>
            <a:pathLst>
              <a:path h="642540" w="642540">
                <a:moveTo>
                  <a:pt x="0" y="0"/>
                </a:moveTo>
                <a:lnTo>
                  <a:pt x="642540" y="0"/>
                </a:lnTo>
                <a:lnTo>
                  <a:pt x="642540" y="642541"/>
                </a:lnTo>
                <a:lnTo>
                  <a:pt x="0" y="64254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5018162" y="3108934"/>
            <a:ext cx="3995510" cy="369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961"/>
              </a:lnSpc>
              <a:spcBef>
                <a:spcPct val="0"/>
              </a:spcBef>
            </a:pPr>
            <a:r>
              <a:rPr lang="en-US" b="true" sz="2115" spc="6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General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018162" y="3619015"/>
            <a:ext cx="399551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50"/>
              </a:lnSpc>
              <a:spcBef>
                <a:spcPct val="0"/>
              </a:spcBef>
            </a:pPr>
            <a:r>
              <a:rPr lang="en-US" sz="15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Desarrollar plataforma centralizada para gestión de ingresos vehiculares en PepsiCo.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117797" y="5878743"/>
            <a:ext cx="3995510" cy="369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961"/>
              </a:lnSpc>
              <a:spcBef>
                <a:spcPct val="0"/>
              </a:spcBef>
            </a:pPr>
            <a:r>
              <a:rPr lang="en-US" b="true" sz="2115" spc="6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Específicos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132409" y="6344988"/>
            <a:ext cx="4501052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0" indent="-161925" lvl="1">
              <a:lnSpc>
                <a:spcPts val="2250"/>
              </a:lnSpc>
              <a:buFont typeface="Arial"/>
              <a:buChar char="•"/>
            </a:pPr>
            <a:r>
              <a:rPr lang="en-US" sz="1500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Pr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ación de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i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ngre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so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si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solap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am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tos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algn="l" marL="323850" indent="-161925" lvl="1">
              <a:lnSpc>
                <a:spcPts val="2250"/>
              </a:lnSpc>
              <a:buFont typeface="Arial"/>
              <a:buChar char="•"/>
            </a:pP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G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ión 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em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l 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esta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do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e tr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abajo.</a:t>
            </a:r>
          </a:p>
          <a:p>
            <a:pPr algn="l" marL="323850" indent="-161925" lvl="1">
              <a:lnSpc>
                <a:spcPts val="2250"/>
              </a:lnSpc>
              <a:buFont typeface="Arial"/>
              <a:buChar char="•"/>
            </a:pP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Comu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ica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ci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ón 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egrada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re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ro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es.</a:t>
            </a:r>
          </a:p>
          <a:p>
            <a:pPr algn="l" marL="323850" indent="-161925" lvl="1">
              <a:lnSpc>
                <a:spcPts val="2250"/>
              </a:lnSpc>
              <a:buFont typeface="Arial"/>
              <a:buChar char="•"/>
            </a:pP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Rep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au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to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mátic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s d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e 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productivid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d.</a:t>
            </a:r>
          </a:p>
          <a:p>
            <a:pPr algn="l" marL="323850" indent="-161925" lvl="1">
              <a:lnSpc>
                <a:spcPts val="2250"/>
              </a:lnSpc>
              <a:buFont typeface="Arial"/>
              <a:buChar char="•"/>
            </a:pP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Tr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z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bi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li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comple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e ve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hículos</a:t>
            </a:r>
            <a:r>
              <a:rPr lang="en-US" sz="1500" strike="noStrike" u="none">
                <a:solidFill>
                  <a:srgbClr val="2B2B2B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41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427263" y="1392555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2" y="0"/>
                </a:lnTo>
                <a:lnTo>
                  <a:pt x="4527362" y="1011111"/>
                </a:lnTo>
                <a:lnTo>
                  <a:pt x="0" y="1011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4538541" y="-1468692"/>
            <a:ext cx="2280767" cy="5218151"/>
          </a:xfrm>
          <a:custGeom>
            <a:avLst/>
            <a:gdLst/>
            <a:ahLst/>
            <a:cxnLst/>
            <a:rect r="r" b="b" t="t" l="l"/>
            <a:pathLst>
              <a:path h="5218151" w="2280767">
                <a:moveTo>
                  <a:pt x="0" y="0"/>
                </a:moveTo>
                <a:lnTo>
                  <a:pt x="2280767" y="0"/>
                </a:lnTo>
                <a:lnTo>
                  <a:pt x="2280767" y="5218151"/>
                </a:lnTo>
                <a:lnTo>
                  <a:pt x="0" y="52181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05217" y="409589"/>
            <a:ext cx="1407756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Metodología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327917" y="2280767"/>
            <a:ext cx="13632166" cy="5908611"/>
            <a:chOff x="0" y="0"/>
            <a:chExt cx="18176222" cy="7878148"/>
          </a:xfrm>
        </p:grpSpPr>
        <p:sp>
          <p:nvSpPr>
            <p:cNvPr name="Freeform 6" id="6"/>
            <p:cNvSpPr/>
            <p:nvPr/>
          </p:nvSpPr>
          <p:spPr>
            <a:xfrm flipH="false" flipV="false" rot="1186171">
              <a:off x="9724143" y="3440449"/>
              <a:ext cx="2029808" cy="2029808"/>
            </a:xfrm>
            <a:custGeom>
              <a:avLst/>
              <a:gdLst/>
              <a:ahLst/>
              <a:cxnLst/>
              <a:rect r="r" b="b" t="t" l="l"/>
              <a:pathLst>
                <a:path h="2029808" w="2029808">
                  <a:moveTo>
                    <a:pt x="0" y="0"/>
                  </a:moveTo>
                  <a:lnTo>
                    <a:pt x="2029808" y="0"/>
                  </a:lnTo>
                  <a:lnTo>
                    <a:pt x="2029808" y="2029808"/>
                  </a:lnTo>
                  <a:lnTo>
                    <a:pt x="0" y="20298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-8293938">
              <a:off x="6398552" y="3440449"/>
              <a:ext cx="2029808" cy="2029808"/>
            </a:xfrm>
            <a:custGeom>
              <a:avLst/>
              <a:gdLst/>
              <a:ahLst/>
              <a:cxnLst/>
              <a:rect r="r" b="b" t="t" l="l"/>
              <a:pathLst>
                <a:path h="2029808" w="2029808">
                  <a:moveTo>
                    <a:pt x="0" y="0"/>
                  </a:moveTo>
                  <a:lnTo>
                    <a:pt x="2029808" y="0"/>
                  </a:lnTo>
                  <a:lnTo>
                    <a:pt x="2029808" y="2029808"/>
                  </a:lnTo>
                  <a:lnTo>
                    <a:pt x="0" y="20298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10276077">
              <a:off x="6996998" y="5462753"/>
              <a:ext cx="2029808" cy="2029808"/>
            </a:xfrm>
            <a:custGeom>
              <a:avLst/>
              <a:gdLst/>
              <a:ahLst/>
              <a:cxnLst/>
              <a:rect r="r" b="b" t="t" l="l"/>
              <a:pathLst>
                <a:path h="2029808" w="2029808">
                  <a:moveTo>
                    <a:pt x="0" y="0"/>
                  </a:moveTo>
                  <a:lnTo>
                    <a:pt x="2029809" y="0"/>
                  </a:lnTo>
                  <a:lnTo>
                    <a:pt x="2029809" y="2029809"/>
                  </a:lnTo>
                  <a:lnTo>
                    <a:pt x="0" y="2029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9" id="9"/>
            <p:cNvSpPr/>
            <p:nvPr/>
          </p:nvSpPr>
          <p:spPr>
            <a:xfrm flipH="false" flipV="false" rot="3458564">
              <a:off x="9183168" y="5462753"/>
              <a:ext cx="2029808" cy="2029808"/>
            </a:xfrm>
            <a:custGeom>
              <a:avLst/>
              <a:gdLst/>
              <a:ahLst/>
              <a:cxnLst/>
              <a:rect r="r" b="b" t="t" l="l"/>
              <a:pathLst>
                <a:path h="2029808" w="2029808">
                  <a:moveTo>
                    <a:pt x="0" y="0"/>
                  </a:moveTo>
                  <a:lnTo>
                    <a:pt x="2029808" y="0"/>
                  </a:lnTo>
                  <a:lnTo>
                    <a:pt x="2029808" y="2029809"/>
                  </a:lnTo>
                  <a:lnTo>
                    <a:pt x="0" y="2029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-4061398">
              <a:off x="8012188" y="2116241"/>
              <a:ext cx="2029808" cy="2029808"/>
            </a:xfrm>
            <a:custGeom>
              <a:avLst/>
              <a:gdLst/>
              <a:ahLst/>
              <a:cxnLst/>
              <a:rect r="r" b="b" t="t" l="l"/>
              <a:pathLst>
                <a:path h="2029808" w="2029808">
                  <a:moveTo>
                    <a:pt x="0" y="0"/>
                  </a:moveTo>
                  <a:lnTo>
                    <a:pt x="2029809" y="0"/>
                  </a:lnTo>
                  <a:lnTo>
                    <a:pt x="2029809" y="2029808"/>
                  </a:lnTo>
                  <a:lnTo>
                    <a:pt x="0" y="20298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8634121" y="2805496"/>
              <a:ext cx="806561" cy="651298"/>
            </a:xfrm>
            <a:custGeom>
              <a:avLst/>
              <a:gdLst/>
              <a:ahLst/>
              <a:cxnLst/>
              <a:rect r="r" b="b" t="t" l="l"/>
              <a:pathLst>
                <a:path h="651298" w="806561">
                  <a:moveTo>
                    <a:pt x="0" y="0"/>
                  </a:moveTo>
                  <a:lnTo>
                    <a:pt x="806561" y="0"/>
                  </a:lnTo>
                  <a:lnTo>
                    <a:pt x="806561" y="651298"/>
                  </a:lnTo>
                  <a:lnTo>
                    <a:pt x="0" y="6512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0409741" y="4158271"/>
              <a:ext cx="658612" cy="684272"/>
            </a:xfrm>
            <a:custGeom>
              <a:avLst/>
              <a:gdLst/>
              <a:ahLst/>
              <a:cxnLst/>
              <a:rect r="r" b="b" t="t" l="l"/>
              <a:pathLst>
                <a:path h="684272" w="658612">
                  <a:moveTo>
                    <a:pt x="0" y="0"/>
                  </a:moveTo>
                  <a:lnTo>
                    <a:pt x="658612" y="0"/>
                  </a:lnTo>
                  <a:lnTo>
                    <a:pt x="658612" y="684272"/>
                  </a:lnTo>
                  <a:lnTo>
                    <a:pt x="0" y="6842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081075" y="4122972"/>
              <a:ext cx="664762" cy="664762"/>
            </a:xfrm>
            <a:custGeom>
              <a:avLst/>
              <a:gdLst/>
              <a:ahLst/>
              <a:cxnLst/>
              <a:rect r="r" b="b" t="t" l="l"/>
              <a:pathLst>
                <a:path h="664762" w="664762">
                  <a:moveTo>
                    <a:pt x="0" y="0"/>
                  </a:moveTo>
                  <a:lnTo>
                    <a:pt x="664762" y="0"/>
                  </a:lnTo>
                  <a:lnTo>
                    <a:pt x="664762" y="664762"/>
                  </a:lnTo>
                  <a:lnTo>
                    <a:pt x="0" y="6647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7643244" y="6108999"/>
              <a:ext cx="737318" cy="737318"/>
            </a:xfrm>
            <a:custGeom>
              <a:avLst/>
              <a:gdLst/>
              <a:ahLst/>
              <a:cxnLst/>
              <a:rect r="r" b="b" t="t" l="l"/>
              <a:pathLst>
                <a:path h="737318" w="737318">
                  <a:moveTo>
                    <a:pt x="0" y="0"/>
                  </a:moveTo>
                  <a:lnTo>
                    <a:pt x="737317" y="0"/>
                  </a:lnTo>
                  <a:lnTo>
                    <a:pt x="737317" y="737317"/>
                  </a:lnTo>
                  <a:lnTo>
                    <a:pt x="0" y="7373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9813832" y="6093417"/>
              <a:ext cx="768480" cy="768480"/>
            </a:xfrm>
            <a:custGeom>
              <a:avLst/>
              <a:gdLst/>
              <a:ahLst/>
              <a:cxnLst/>
              <a:rect r="r" b="b" t="t" l="l"/>
              <a:pathLst>
                <a:path h="768480" w="768480">
                  <a:moveTo>
                    <a:pt x="0" y="0"/>
                  </a:moveTo>
                  <a:lnTo>
                    <a:pt x="768480" y="0"/>
                  </a:lnTo>
                  <a:lnTo>
                    <a:pt x="768480" y="768480"/>
                  </a:lnTo>
                  <a:lnTo>
                    <a:pt x="0" y="7684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6" id="16"/>
            <p:cNvSpPr/>
            <p:nvPr/>
          </p:nvSpPr>
          <p:spPr>
            <a:xfrm flipH="false" flipV="false" rot="-2765208">
              <a:off x="8741064" y="1712475"/>
              <a:ext cx="530025" cy="522357"/>
            </a:xfrm>
            <a:custGeom>
              <a:avLst/>
              <a:gdLst/>
              <a:ahLst/>
              <a:cxnLst/>
              <a:rect r="r" b="b" t="t" l="l"/>
              <a:pathLst>
                <a:path h="522357" w="530025">
                  <a:moveTo>
                    <a:pt x="0" y="0"/>
                  </a:moveTo>
                  <a:lnTo>
                    <a:pt x="530024" y="0"/>
                  </a:lnTo>
                  <a:lnTo>
                    <a:pt x="530024" y="522356"/>
                  </a:lnTo>
                  <a:lnTo>
                    <a:pt x="0" y="5223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-99630" b="-10256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2284989">
              <a:off x="11564843" y="3977829"/>
              <a:ext cx="530025" cy="522357"/>
            </a:xfrm>
            <a:custGeom>
              <a:avLst/>
              <a:gdLst/>
              <a:ahLst/>
              <a:cxnLst/>
              <a:rect r="r" b="b" t="t" l="l"/>
              <a:pathLst>
                <a:path h="522357" w="530025">
                  <a:moveTo>
                    <a:pt x="0" y="0"/>
                  </a:moveTo>
                  <a:lnTo>
                    <a:pt x="530025" y="0"/>
                  </a:lnTo>
                  <a:lnTo>
                    <a:pt x="530025" y="522356"/>
                  </a:lnTo>
                  <a:lnTo>
                    <a:pt x="0" y="5223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-99630" b="-10256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8" id="18"/>
            <p:cNvSpPr/>
            <p:nvPr/>
          </p:nvSpPr>
          <p:spPr>
            <a:xfrm flipH="false" flipV="false" rot="-8100000">
              <a:off x="5994835" y="3977829"/>
              <a:ext cx="530025" cy="522357"/>
            </a:xfrm>
            <a:custGeom>
              <a:avLst/>
              <a:gdLst/>
              <a:ahLst/>
              <a:cxnLst/>
              <a:rect r="r" b="b" t="t" l="l"/>
              <a:pathLst>
                <a:path h="522357" w="530025">
                  <a:moveTo>
                    <a:pt x="0" y="0"/>
                  </a:moveTo>
                  <a:lnTo>
                    <a:pt x="530025" y="0"/>
                  </a:lnTo>
                  <a:lnTo>
                    <a:pt x="530025" y="522356"/>
                  </a:lnTo>
                  <a:lnTo>
                    <a:pt x="0" y="5223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-99630" b="-10256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9" id="19"/>
            <p:cNvSpPr/>
            <p:nvPr/>
          </p:nvSpPr>
          <p:spPr>
            <a:xfrm flipH="false" flipV="false" rot="4337060">
              <a:off x="10927250" y="6791454"/>
              <a:ext cx="530025" cy="522357"/>
            </a:xfrm>
            <a:custGeom>
              <a:avLst/>
              <a:gdLst/>
              <a:ahLst/>
              <a:cxnLst/>
              <a:rect r="r" b="b" t="t" l="l"/>
              <a:pathLst>
                <a:path h="522357" w="530025">
                  <a:moveTo>
                    <a:pt x="0" y="0"/>
                  </a:moveTo>
                  <a:lnTo>
                    <a:pt x="530024" y="0"/>
                  </a:lnTo>
                  <a:lnTo>
                    <a:pt x="530024" y="522356"/>
                  </a:lnTo>
                  <a:lnTo>
                    <a:pt x="0" y="5223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-99630" b="-10256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-9660459">
              <a:off x="6769397" y="6791454"/>
              <a:ext cx="530025" cy="522357"/>
            </a:xfrm>
            <a:custGeom>
              <a:avLst/>
              <a:gdLst/>
              <a:ahLst/>
              <a:cxnLst/>
              <a:rect r="r" b="b" t="t" l="l"/>
              <a:pathLst>
                <a:path h="522357" w="530025">
                  <a:moveTo>
                    <a:pt x="0" y="0"/>
                  </a:moveTo>
                  <a:lnTo>
                    <a:pt x="530025" y="0"/>
                  </a:lnTo>
                  <a:lnTo>
                    <a:pt x="530025" y="522356"/>
                  </a:lnTo>
                  <a:lnTo>
                    <a:pt x="0" y="5223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-99630" b="-10256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 rot="0">
              <a:off x="6363493" y="-47625"/>
              <a:ext cx="5290875" cy="4717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941"/>
                </a:lnSpc>
                <a:spcBef>
                  <a:spcPct val="0"/>
                </a:spcBef>
              </a:pPr>
              <a:r>
                <a:rPr lang="en-US" b="true" sz="2100" spc="67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3. Construcción/Desarrollo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2885347" y="3979308"/>
              <a:ext cx="5290875" cy="9670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941"/>
                </a:lnSpc>
                <a:spcBef>
                  <a:spcPct val="0"/>
                </a:spcBef>
              </a:pPr>
              <a:r>
                <a:rPr lang="en-US" b="true" sz="2100" spc="67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3. Pruebas y Aseguramiento de Calidad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3979308"/>
              <a:ext cx="5290875" cy="4717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1">
                <a:lnSpc>
                  <a:spcPts val="2941"/>
                </a:lnSpc>
                <a:spcBef>
                  <a:spcPct val="0"/>
                </a:spcBef>
              </a:pPr>
              <a:r>
                <a:rPr lang="en-US" b="true" sz="2100" spc="67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2. Diseño de Solución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2474863" y="7055682"/>
              <a:ext cx="5290875" cy="4717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941"/>
                </a:lnSpc>
                <a:spcBef>
                  <a:spcPct val="0"/>
                </a:spcBef>
              </a:pPr>
              <a:r>
                <a:rPr lang="en-US" b="true" sz="2100" spc="67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4. Entrega de MVP funcional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240202" y="7055682"/>
              <a:ext cx="5740246" cy="4717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453588" indent="-226794" lvl="1">
                <a:lnSpc>
                  <a:spcPts val="2941"/>
                </a:lnSpc>
                <a:spcBef>
                  <a:spcPct val="0"/>
                </a:spcBef>
                <a:buAutoNum type="arabicPeriod" startAt="1"/>
              </a:pPr>
              <a:r>
                <a:rPr lang="en-US" b="true" sz="2100" spc="67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Análisis de Requerimientos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6363493" y="617346"/>
              <a:ext cx="5290875" cy="361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250"/>
                </a:lnSpc>
                <a:spcBef>
                  <a:spcPct val="0"/>
                </a:spcBef>
              </a:pPr>
              <a:r>
                <a:rPr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Frontend, Backend, Integración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689573" y="4588467"/>
              <a:ext cx="5290875" cy="361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250"/>
                </a:lnSpc>
                <a:spcBef>
                  <a:spcPct val="0"/>
                </a:spcBef>
              </a:pPr>
              <a:r>
                <a:rPr lang="en-US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Arquitectura, BD, Interfaces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>
            <a:off x="1810558" y="8475128"/>
            <a:ext cx="14666885" cy="54353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41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52327" y="5381439"/>
            <a:ext cx="3727955" cy="5100964"/>
          </a:xfrm>
          <a:custGeom>
            <a:avLst/>
            <a:gdLst/>
            <a:ahLst/>
            <a:cxnLst/>
            <a:rect r="r" b="b" t="t" l="l"/>
            <a:pathLst>
              <a:path h="5100964" w="3727955">
                <a:moveTo>
                  <a:pt x="0" y="0"/>
                </a:moveTo>
                <a:lnTo>
                  <a:pt x="3727955" y="0"/>
                </a:lnTo>
                <a:lnTo>
                  <a:pt x="3727955" y="5100965"/>
                </a:lnTo>
                <a:lnTo>
                  <a:pt x="0" y="5100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3183" y="-194603"/>
            <a:ext cx="3564095" cy="2984930"/>
          </a:xfrm>
          <a:custGeom>
            <a:avLst/>
            <a:gdLst/>
            <a:ahLst/>
            <a:cxnLst/>
            <a:rect r="r" b="b" t="t" l="l"/>
            <a:pathLst>
              <a:path h="2984930" w="3564095">
                <a:moveTo>
                  <a:pt x="0" y="0"/>
                </a:moveTo>
                <a:lnTo>
                  <a:pt x="3564095" y="0"/>
                </a:lnTo>
                <a:lnTo>
                  <a:pt x="3564095" y="2984930"/>
                </a:lnTo>
                <a:lnTo>
                  <a:pt x="0" y="29849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18794" y="780579"/>
            <a:ext cx="5250413" cy="1228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Evidencias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0800000">
            <a:off x="-423461" y="8775390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2" y="0"/>
                </a:lnTo>
                <a:lnTo>
                  <a:pt x="4527362" y="1011111"/>
                </a:lnTo>
                <a:lnTo>
                  <a:pt x="0" y="1011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3971970" y="475520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2" y="0"/>
                </a:lnTo>
                <a:lnTo>
                  <a:pt x="4527362" y="1011110"/>
                </a:lnTo>
                <a:lnTo>
                  <a:pt x="0" y="10111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52493" y="4070573"/>
            <a:ext cx="4071948" cy="1852736"/>
          </a:xfrm>
          <a:custGeom>
            <a:avLst/>
            <a:gdLst/>
            <a:ahLst/>
            <a:cxnLst/>
            <a:rect r="r" b="b" t="t" l="l"/>
            <a:pathLst>
              <a:path h="1852736" w="4071948">
                <a:moveTo>
                  <a:pt x="0" y="0"/>
                </a:moveTo>
                <a:lnTo>
                  <a:pt x="4071948" y="0"/>
                </a:lnTo>
                <a:lnTo>
                  <a:pt x="4071948" y="1852736"/>
                </a:lnTo>
                <a:lnTo>
                  <a:pt x="0" y="1852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291009" y="4070573"/>
            <a:ext cx="4071948" cy="1852736"/>
          </a:xfrm>
          <a:custGeom>
            <a:avLst/>
            <a:gdLst/>
            <a:ahLst/>
            <a:cxnLst/>
            <a:rect r="r" b="b" t="t" l="l"/>
            <a:pathLst>
              <a:path h="1852736" w="4071948">
                <a:moveTo>
                  <a:pt x="0" y="0"/>
                </a:moveTo>
                <a:lnTo>
                  <a:pt x="4071948" y="0"/>
                </a:lnTo>
                <a:lnTo>
                  <a:pt x="4071948" y="1852736"/>
                </a:lnTo>
                <a:lnTo>
                  <a:pt x="0" y="1852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516354" y="4519969"/>
            <a:ext cx="866461" cy="866461"/>
          </a:xfrm>
          <a:custGeom>
            <a:avLst/>
            <a:gdLst/>
            <a:ahLst/>
            <a:cxnLst/>
            <a:rect r="r" b="b" t="t" l="l"/>
            <a:pathLst>
              <a:path h="866461" w="866461">
                <a:moveTo>
                  <a:pt x="0" y="0"/>
                </a:moveTo>
                <a:lnTo>
                  <a:pt x="866461" y="0"/>
                </a:lnTo>
                <a:lnTo>
                  <a:pt x="866461" y="866461"/>
                </a:lnTo>
                <a:lnTo>
                  <a:pt x="0" y="8664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190463" y="2790327"/>
            <a:ext cx="1051950" cy="105195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117CC2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733878" y="2790327"/>
            <a:ext cx="1051950" cy="105195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117CC2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087338" y="4734349"/>
            <a:ext cx="1499147" cy="340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852"/>
              </a:lnSpc>
              <a:spcBef>
                <a:spcPct val="0"/>
              </a:spcBef>
            </a:pPr>
            <a:r>
              <a:rPr lang="en-US" b="true" sz="2037" spc="65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Avances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499533" y="4587114"/>
            <a:ext cx="2035974" cy="694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852"/>
              </a:lnSpc>
              <a:spcBef>
                <a:spcPct val="0"/>
              </a:spcBef>
            </a:pPr>
            <a:r>
              <a:rPr lang="en-US" b="true" sz="2037" spc="65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Entregables finales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899059" y="6094455"/>
            <a:ext cx="3778815" cy="1700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104" indent="-194052" lvl="1">
              <a:lnSpc>
                <a:spcPts val="2696"/>
              </a:lnSpc>
              <a:buFont typeface="Arial"/>
              <a:buChar char="•"/>
            </a:pPr>
            <a:r>
              <a:rPr lang="en-US" sz="179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</a:t>
            </a:r>
            <a:r>
              <a:rPr lang="en-US" sz="179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 de Constitución</a:t>
            </a:r>
          </a:p>
          <a:p>
            <a:pPr algn="just" marL="388104" indent="-194052" lvl="1">
              <a:lnSpc>
                <a:spcPts val="2696"/>
              </a:lnSpc>
              <a:buFont typeface="Arial"/>
              <a:buChar char="•"/>
            </a:pPr>
            <a:r>
              <a:rPr lang="en-US" sz="179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EDT</a:t>
            </a:r>
          </a:p>
          <a:p>
            <a:pPr algn="just" marL="388104" indent="-194052" lvl="1">
              <a:lnSpc>
                <a:spcPts val="2696"/>
              </a:lnSpc>
              <a:buFont typeface="Arial"/>
              <a:buChar char="•"/>
            </a:pPr>
            <a:r>
              <a:rPr lang="en-US" sz="179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Matriz RACI</a:t>
            </a:r>
          </a:p>
          <a:p>
            <a:pPr algn="just" marL="388104" indent="-194052" lvl="1">
              <a:lnSpc>
                <a:spcPts val="2696"/>
              </a:lnSpc>
              <a:buFont typeface="Arial"/>
              <a:buChar char="•"/>
            </a:pPr>
            <a:r>
              <a:rPr lang="en-US" sz="179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ERS</a:t>
            </a:r>
          </a:p>
          <a:p>
            <a:pPr algn="just" marL="388104" indent="-194052" lvl="1">
              <a:lnSpc>
                <a:spcPts val="2696"/>
              </a:lnSpc>
              <a:buFont typeface="Arial"/>
              <a:buChar char="•"/>
            </a:pPr>
            <a:r>
              <a:rPr lang="en-US" sz="179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Mockups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584141" y="6094455"/>
            <a:ext cx="3778815" cy="2043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104" indent="-194052" lvl="1">
              <a:lnSpc>
                <a:spcPts val="2696"/>
              </a:lnSpc>
              <a:buFont typeface="Arial"/>
              <a:buChar char="•"/>
            </a:pPr>
            <a:r>
              <a:rPr lang="en-US" sz="179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en-US" sz="179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odelos de datos</a:t>
            </a:r>
          </a:p>
          <a:p>
            <a:pPr algn="just" marL="388104" indent="-194052" lvl="1">
              <a:lnSpc>
                <a:spcPts val="2696"/>
              </a:lnSpc>
              <a:buFont typeface="Arial"/>
              <a:buChar char="•"/>
            </a:pPr>
            <a:r>
              <a:rPr lang="en-US" sz="179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Código fuente</a:t>
            </a:r>
          </a:p>
          <a:p>
            <a:pPr algn="just" marL="388104" indent="-194052" lvl="1">
              <a:lnSpc>
                <a:spcPts val="2696"/>
              </a:lnSpc>
              <a:buFont typeface="Arial"/>
              <a:buChar char="•"/>
            </a:pPr>
            <a:r>
              <a:rPr lang="en-US" sz="179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BD y scripts</a:t>
            </a:r>
          </a:p>
          <a:p>
            <a:pPr algn="just" marL="388104" indent="-194052" lvl="1">
              <a:lnSpc>
                <a:spcPts val="2696"/>
              </a:lnSpc>
              <a:buFont typeface="Arial"/>
              <a:buChar char="•"/>
            </a:pPr>
            <a:r>
              <a:rPr lang="en-US" sz="179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 de pruebas</a:t>
            </a:r>
          </a:p>
          <a:p>
            <a:pPr algn="just" marL="388104" indent="-194052" lvl="1">
              <a:lnSpc>
                <a:spcPts val="2696"/>
              </a:lnSpc>
              <a:buFont typeface="Arial"/>
              <a:buChar char="•"/>
            </a:pPr>
            <a:r>
              <a:rPr lang="en-US" sz="179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 de implantación</a:t>
            </a:r>
          </a:p>
          <a:p>
            <a:pPr algn="just" marL="388104" indent="-194052" lvl="1">
              <a:lnSpc>
                <a:spcPts val="2696"/>
              </a:lnSpc>
              <a:buFont typeface="Arial"/>
              <a:buChar char="•"/>
            </a:pPr>
            <a:r>
              <a:rPr lang="en-US" sz="179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Manuales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302455" y="3015242"/>
            <a:ext cx="827965" cy="535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2"/>
              </a:lnSpc>
            </a:pPr>
            <a:r>
              <a:rPr lang="en-US" b="true" sz="3115" spc="13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845870" y="3015242"/>
            <a:ext cx="827965" cy="535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2"/>
              </a:lnSpc>
            </a:pPr>
            <a:r>
              <a:rPr lang="en-US" b="true" sz="3115" spc="130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0045466" y="4552973"/>
            <a:ext cx="953185" cy="769697"/>
          </a:xfrm>
          <a:custGeom>
            <a:avLst/>
            <a:gdLst/>
            <a:ahLst/>
            <a:cxnLst/>
            <a:rect r="r" b="b" t="t" l="l"/>
            <a:pathLst>
              <a:path h="769697" w="953185">
                <a:moveTo>
                  <a:pt x="0" y="0"/>
                </a:moveTo>
                <a:lnTo>
                  <a:pt x="953185" y="0"/>
                </a:lnTo>
                <a:lnTo>
                  <a:pt x="953185" y="769697"/>
                </a:lnTo>
                <a:lnTo>
                  <a:pt x="0" y="76969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907258" y="3092122"/>
            <a:ext cx="13837999" cy="0"/>
          </a:xfrm>
          <a:prstGeom prst="line">
            <a:avLst/>
          </a:prstGeom>
          <a:ln cap="flat" w="38100">
            <a:solidFill>
              <a:srgbClr val="2C92D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3581975" y="4677470"/>
            <a:ext cx="14163282" cy="0"/>
          </a:xfrm>
          <a:prstGeom prst="line">
            <a:avLst/>
          </a:prstGeom>
          <a:ln cap="flat" w="38100">
            <a:solidFill>
              <a:srgbClr val="2C92D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3907258" y="6258620"/>
            <a:ext cx="13837999" cy="0"/>
          </a:xfrm>
          <a:prstGeom prst="line">
            <a:avLst/>
          </a:prstGeom>
          <a:ln cap="flat" w="38100">
            <a:solidFill>
              <a:srgbClr val="2C92D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46924" y="2406754"/>
            <a:ext cx="3597059" cy="1391304"/>
            <a:chOff x="0" y="0"/>
            <a:chExt cx="947373" cy="3664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47373" cy="366434"/>
            </a:xfrm>
            <a:custGeom>
              <a:avLst/>
              <a:gdLst/>
              <a:ahLst/>
              <a:cxnLst/>
              <a:rect r="r" b="b" t="t" l="l"/>
              <a:pathLst>
                <a:path h="366434" w="947373">
                  <a:moveTo>
                    <a:pt x="744174" y="0"/>
                  </a:moveTo>
                  <a:lnTo>
                    <a:pt x="0" y="0"/>
                  </a:lnTo>
                  <a:lnTo>
                    <a:pt x="0" y="366434"/>
                  </a:lnTo>
                  <a:lnTo>
                    <a:pt x="744174" y="366434"/>
                  </a:lnTo>
                  <a:lnTo>
                    <a:pt x="947373" y="183217"/>
                  </a:lnTo>
                  <a:lnTo>
                    <a:pt x="744174" y="0"/>
                  </a:lnTo>
                  <a:close/>
                </a:path>
              </a:pathLst>
            </a:custGeom>
            <a:solidFill>
              <a:srgbClr val="36567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33073" cy="433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27928" y="2516209"/>
            <a:ext cx="2755695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>
                <a:solidFill>
                  <a:srgbClr val="F3F6FA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Fase 1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346924" y="3981818"/>
            <a:ext cx="3597059" cy="1391304"/>
            <a:chOff x="0" y="0"/>
            <a:chExt cx="947373" cy="36643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47373" cy="366434"/>
            </a:xfrm>
            <a:custGeom>
              <a:avLst/>
              <a:gdLst/>
              <a:ahLst/>
              <a:cxnLst/>
              <a:rect r="r" b="b" t="t" l="l"/>
              <a:pathLst>
                <a:path h="366434" w="947373">
                  <a:moveTo>
                    <a:pt x="744174" y="0"/>
                  </a:moveTo>
                  <a:lnTo>
                    <a:pt x="0" y="0"/>
                  </a:lnTo>
                  <a:lnTo>
                    <a:pt x="0" y="366434"/>
                  </a:lnTo>
                  <a:lnTo>
                    <a:pt x="744174" y="366434"/>
                  </a:lnTo>
                  <a:lnTo>
                    <a:pt x="947373" y="183217"/>
                  </a:lnTo>
                  <a:lnTo>
                    <a:pt x="744174" y="0"/>
                  </a:lnTo>
                  <a:close/>
                </a:path>
              </a:pathLst>
            </a:custGeom>
            <a:solidFill>
              <a:srgbClr val="36567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833073" cy="433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6924" y="5562968"/>
            <a:ext cx="3597059" cy="1391304"/>
            <a:chOff x="0" y="0"/>
            <a:chExt cx="947373" cy="3664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47373" cy="366434"/>
            </a:xfrm>
            <a:custGeom>
              <a:avLst/>
              <a:gdLst/>
              <a:ahLst/>
              <a:cxnLst/>
              <a:rect r="r" b="b" t="t" l="l"/>
              <a:pathLst>
                <a:path h="366434" w="947373">
                  <a:moveTo>
                    <a:pt x="744174" y="0"/>
                  </a:moveTo>
                  <a:lnTo>
                    <a:pt x="0" y="0"/>
                  </a:lnTo>
                  <a:lnTo>
                    <a:pt x="0" y="366434"/>
                  </a:lnTo>
                  <a:lnTo>
                    <a:pt x="744174" y="366434"/>
                  </a:lnTo>
                  <a:lnTo>
                    <a:pt x="947373" y="183217"/>
                  </a:lnTo>
                  <a:lnTo>
                    <a:pt x="744174" y="0"/>
                  </a:lnTo>
                  <a:close/>
                </a:path>
              </a:pathLst>
            </a:custGeom>
            <a:solidFill>
              <a:srgbClr val="36567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833073" cy="433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27928" y="4121684"/>
            <a:ext cx="2755695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>
                <a:solidFill>
                  <a:srgbClr val="F3F6FA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Fase 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27928" y="5696972"/>
            <a:ext cx="2755695" cy="36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>
                <a:solidFill>
                  <a:srgbClr val="F3F6FA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Fase 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3310" y="1486905"/>
            <a:ext cx="1960344" cy="729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6"/>
              </a:lnSpc>
            </a:pPr>
            <a:r>
              <a:rPr lang="en-US" b="true" sz="2026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Fases del Proyecto</a:t>
            </a:r>
          </a:p>
        </p:txBody>
      </p:sp>
      <p:sp>
        <p:nvSpPr>
          <p:cNvPr name="AutoShape 18" id="18"/>
          <p:cNvSpPr/>
          <p:nvPr/>
        </p:nvSpPr>
        <p:spPr>
          <a:xfrm>
            <a:off x="3924933" y="2406754"/>
            <a:ext cx="0" cy="6639396"/>
          </a:xfrm>
          <a:prstGeom prst="line">
            <a:avLst/>
          </a:prstGeom>
          <a:ln cap="flat" w="38100">
            <a:solidFill>
              <a:srgbClr val="211C1C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3003907" y="9038824"/>
            <a:ext cx="1724427" cy="367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6"/>
              </a:lnSpc>
            </a:pPr>
            <a:r>
              <a:rPr lang="en-US" sz="2026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08/2025</a:t>
            </a:r>
          </a:p>
        </p:txBody>
      </p:sp>
      <p:sp>
        <p:nvSpPr>
          <p:cNvPr name="AutoShape 20" id="20"/>
          <p:cNvSpPr/>
          <p:nvPr/>
        </p:nvSpPr>
        <p:spPr>
          <a:xfrm>
            <a:off x="17726384" y="2414609"/>
            <a:ext cx="0" cy="6639396"/>
          </a:xfrm>
          <a:prstGeom prst="line">
            <a:avLst/>
          </a:prstGeom>
          <a:ln cap="flat" w="38100">
            <a:solidFill>
              <a:srgbClr val="211C1C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16864170" y="9046679"/>
            <a:ext cx="1724427" cy="367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6"/>
              </a:lnSpc>
            </a:pPr>
            <a:r>
              <a:rPr lang="en-US" sz="2026">
                <a:solidFill>
                  <a:srgbClr val="000000"/>
                </a:solidFill>
                <a:latin typeface="Helios Extended"/>
                <a:ea typeface="Helios Extended"/>
                <a:cs typeface="Helios Extended"/>
                <a:sym typeface="Helios Extended"/>
              </a:rPr>
              <a:t>12/2025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741732" y="470004"/>
            <a:ext cx="1080453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599"/>
              </a:lnSpc>
              <a:spcBef>
                <a:spcPct val="0"/>
              </a:spcBef>
            </a:pPr>
            <a:r>
              <a:rPr lang="en-US" b="true" sz="3999" spc="16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CRONOGRAMA APT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15752" y="2901622"/>
            <a:ext cx="2180048" cy="744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6"/>
              </a:lnSpc>
            </a:pPr>
            <a:r>
              <a:rPr lang="en-US" b="true" sz="1681" spc="-65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Inicio y requerimientos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15634" y="4566184"/>
            <a:ext cx="2755695" cy="365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6"/>
              </a:lnSpc>
            </a:pPr>
            <a:r>
              <a:rPr lang="en-US" b="true" sz="1681" spc="-65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Desarrollo y Pruebas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03458" y="5979547"/>
            <a:ext cx="2180048" cy="74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6"/>
              </a:lnSpc>
            </a:pPr>
            <a:r>
              <a:rPr lang="en-US" b="true" sz="1681" spc="-65">
                <a:solidFill>
                  <a:srgbClr val="FFFFFF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Documentación y Entrega Final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572633" y="2702581"/>
            <a:ext cx="1797016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4 semanas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5710322" y="5883344"/>
            <a:ext cx="1797016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3 semanas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448743" y="4240429"/>
            <a:ext cx="1797016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18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11 semanas</a:t>
            </a:r>
          </a:p>
        </p:txBody>
      </p:sp>
      <p:sp>
        <p:nvSpPr>
          <p:cNvPr name="AutoShape 29" id="29"/>
          <p:cNvSpPr/>
          <p:nvPr/>
        </p:nvSpPr>
        <p:spPr>
          <a:xfrm>
            <a:off x="3901297" y="3092122"/>
            <a:ext cx="3335257" cy="0"/>
          </a:xfrm>
          <a:prstGeom prst="line">
            <a:avLst/>
          </a:prstGeom>
          <a:ln cap="flat" w="57150">
            <a:solidFill>
              <a:srgbClr val="00306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15367920" y="6255772"/>
            <a:ext cx="2358464" cy="0"/>
          </a:xfrm>
          <a:prstGeom prst="line">
            <a:avLst/>
          </a:prstGeom>
          <a:ln cap="flat" w="57150">
            <a:solidFill>
              <a:srgbClr val="00306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V="true">
            <a:off x="7236554" y="4677470"/>
            <a:ext cx="8131366" cy="0"/>
          </a:xfrm>
          <a:prstGeom prst="line">
            <a:avLst/>
          </a:prstGeom>
          <a:ln cap="flat" w="57150">
            <a:solidFill>
              <a:srgbClr val="00306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28278" y="9258300"/>
            <a:ext cx="1841068" cy="1339377"/>
          </a:xfrm>
          <a:custGeom>
            <a:avLst/>
            <a:gdLst/>
            <a:ahLst/>
            <a:cxnLst/>
            <a:rect r="r" b="b" t="t" l="l"/>
            <a:pathLst>
              <a:path h="1339377" w="1841068">
                <a:moveTo>
                  <a:pt x="0" y="0"/>
                </a:moveTo>
                <a:lnTo>
                  <a:pt x="1841068" y="0"/>
                </a:lnTo>
                <a:lnTo>
                  <a:pt x="1841068" y="1339377"/>
                </a:lnTo>
                <a:lnTo>
                  <a:pt x="0" y="13393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5400000">
            <a:off x="17167874" y="2069045"/>
            <a:ext cx="2077648" cy="959467"/>
          </a:xfrm>
          <a:custGeom>
            <a:avLst/>
            <a:gdLst/>
            <a:ahLst/>
            <a:cxnLst/>
            <a:rect r="r" b="b" t="t" l="l"/>
            <a:pathLst>
              <a:path h="959467" w="2077648">
                <a:moveTo>
                  <a:pt x="0" y="0"/>
                </a:moveTo>
                <a:lnTo>
                  <a:pt x="2077648" y="0"/>
                </a:lnTo>
                <a:lnTo>
                  <a:pt x="2077648" y="959467"/>
                </a:lnTo>
                <a:lnTo>
                  <a:pt x="0" y="9594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59838" b="-615486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843134" y="-657569"/>
            <a:ext cx="1686269" cy="168626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92BEB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758922" y="784980"/>
            <a:ext cx="1080453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599"/>
              </a:lnSpc>
              <a:spcBef>
                <a:spcPct val="0"/>
              </a:spcBef>
            </a:pPr>
            <a:r>
              <a:rPr lang="en-US" b="true" sz="3999" spc="16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PLAN DE TRABAJO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923021" y="2872428"/>
            <a:ext cx="4883425" cy="5712016"/>
            <a:chOff x="0" y="0"/>
            <a:chExt cx="1596781" cy="18677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96781" cy="1867714"/>
            </a:xfrm>
            <a:custGeom>
              <a:avLst/>
              <a:gdLst/>
              <a:ahLst/>
              <a:cxnLst/>
              <a:rect r="r" b="b" t="t" l="l"/>
              <a:pathLst>
                <a:path h="1867714" w="1596781">
                  <a:moveTo>
                    <a:pt x="0" y="0"/>
                  </a:moveTo>
                  <a:lnTo>
                    <a:pt x="1596781" y="0"/>
                  </a:lnTo>
                  <a:lnTo>
                    <a:pt x="1596781" y="1867714"/>
                  </a:lnTo>
                  <a:lnTo>
                    <a:pt x="0" y="18677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596781" cy="1924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707879" y="2872428"/>
            <a:ext cx="4883425" cy="5712016"/>
            <a:chOff x="0" y="0"/>
            <a:chExt cx="1596781" cy="186771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96781" cy="1867714"/>
            </a:xfrm>
            <a:custGeom>
              <a:avLst/>
              <a:gdLst/>
              <a:ahLst/>
              <a:cxnLst/>
              <a:rect r="r" b="b" t="t" l="l"/>
              <a:pathLst>
                <a:path h="1867714" w="1596781">
                  <a:moveTo>
                    <a:pt x="0" y="0"/>
                  </a:moveTo>
                  <a:lnTo>
                    <a:pt x="1596781" y="0"/>
                  </a:lnTo>
                  <a:lnTo>
                    <a:pt x="1596781" y="1867714"/>
                  </a:lnTo>
                  <a:lnTo>
                    <a:pt x="0" y="18677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596781" cy="1924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81554" y="2872428"/>
            <a:ext cx="4883425" cy="5712016"/>
            <a:chOff x="0" y="0"/>
            <a:chExt cx="1596781" cy="186771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96781" cy="1867714"/>
            </a:xfrm>
            <a:custGeom>
              <a:avLst/>
              <a:gdLst/>
              <a:ahLst/>
              <a:cxnLst/>
              <a:rect r="r" b="b" t="t" l="l"/>
              <a:pathLst>
                <a:path h="1867714" w="1596781">
                  <a:moveTo>
                    <a:pt x="0" y="0"/>
                  </a:moveTo>
                  <a:lnTo>
                    <a:pt x="1596781" y="0"/>
                  </a:lnTo>
                  <a:lnTo>
                    <a:pt x="1596781" y="1867714"/>
                  </a:lnTo>
                  <a:lnTo>
                    <a:pt x="0" y="18677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596781" cy="1924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879149" y="1702556"/>
            <a:ext cx="2095180" cy="2194557"/>
            <a:chOff x="0" y="0"/>
            <a:chExt cx="2793573" cy="2926076"/>
          </a:xfrm>
        </p:grpSpPr>
        <p:sp>
          <p:nvSpPr>
            <p:cNvPr name="Freeform 19" id="19"/>
            <p:cNvSpPr/>
            <p:nvPr/>
          </p:nvSpPr>
          <p:spPr>
            <a:xfrm flipH="false" flipV="false" rot="8100000">
              <a:off x="1131774" y="2292825"/>
              <a:ext cx="530025" cy="522357"/>
            </a:xfrm>
            <a:custGeom>
              <a:avLst/>
              <a:gdLst/>
              <a:ahLst/>
              <a:cxnLst/>
              <a:rect r="r" b="b" t="t" l="l"/>
              <a:pathLst>
                <a:path h="522357" w="530025">
                  <a:moveTo>
                    <a:pt x="0" y="0"/>
                  </a:moveTo>
                  <a:lnTo>
                    <a:pt x="530025" y="0"/>
                  </a:lnTo>
                  <a:lnTo>
                    <a:pt x="530025" y="522357"/>
                  </a:lnTo>
                  <a:lnTo>
                    <a:pt x="0" y="5223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-99630" b="-102560"/>
              </a:stretch>
            </a:blipFill>
            <a:ln cap="sq">
              <a:noFill/>
              <a:prstDash val="solid"/>
              <a:miter/>
            </a:ln>
          </p:spPr>
        </p:sp>
        <p:grpSp>
          <p:nvGrpSpPr>
            <p:cNvPr name="Group 20" id="20"/>
            <p:cNvGrpSpPr/>
            <p:nvPr/>
          </p:nvGrpSpPr>
          <p:grpSpPr>
            <a:xfrm rot="0">
              <a:off x="507384" y="519676"/>
              <a:ext cx="1778806" cy="1754221"/>
              <a:chOff x="0" y="0"/>
              <a:chExt cx="436225" cy="430196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436225" cy="430196"/>
              </a:xfrm>
              <a:custGeom>
                <a:avLst/>
                <a:gdLst/>
                <a:ahLst/>
                <a:cxnLst/>
                <a:rect r="r" b="b" t="t" l="l"/>
                <a:pathLst>
                  <a:path h="430196" w="436225">
                    <a:moveTo>
                      <a:pt x="0" y="0"/>
                    </a:moveTo>
                    <a:lnTo>
                      <a:pt x="436225" y="0"/>
                    </a:lnTo>
                    <a:lnTo>
                      <a:pt x="436225" y="430196"/>
                    </a:lnTo>
                    <a:lnTo>
                      <a:pt x="0" y="430196"/>
                    </a:lnTo>
                    <a:close/>
                  </a:path>
                </a:pathLst>
              </a:custGeom>
              <a:solidFill>
                <a:srgbClr val="92BEB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57150"/>
                <a:ext cx="436225" cy="48734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3" id="23"/>
            <p:cNvSpPr/>
            <p:nvPr/>
          </p:nvSpPr>
          <p:spPr>
            <a:xfrm flipH="false" flipV="false" rot="7301911">
              <a:off x="381882" y="381882"/>
              <a:ext cx="2029808" cy="2029808"/>
            </a:xfrm>
            <a:custGeom>
              <a:avLst/>
              <a:gdLst/>
              <a:ahLst/>
              <a:cxnLst/>
              <a:rect r="r" b="b" t="t" l="l"/>
              <a:pathLst>
                <a:path h="2029808" w="2029808">
                  <a:moveTo>
                    <a:pt x="0" y="0"/>
                  </a:moveTo>
                  <a:lnTo>
                    <a:pt x="2029809" y="0"/>
                  </a:lnTo>
                  <a:lnTo>
                    <a:pt x="2029809" y="2029809"/>
                  </a:lnTo>
                  <a:lnTo>
                    <a:pt x="0" y="2029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 rot="0">
              <a:off x="954577" y="767496"/>
              <a:ext cx="884419" cy="14060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80"/>
                </a:lnSpc>
              </a:pPr>
              <a:r>
                <a:rPr lang="en-US" b="true" sz="6973" spc="-271">
                  <a:solidFill>
                    <a:srgbClr val="FFFFFF"/>
                  </a:solidFill>
                  <a:latin typeface="Helios Extended Bold"/>
                  <a:ea typeface="Helios Extended Bold"/>
                  <a:cs typeface="Helios Extended Bold"/>
                  <a:sym typeface="Helios Extended Bold"/>
                </a:rPr>
                <a:t>1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098383" y="1702556"/>
            <a:ext cx="2102418" cy="2267152"/>
            <a:chOff x="0" y="0"/>
            <a:chExt cx="2803224" cy="3022869"/>
          </a:xfrm>
        </p:grpSpPr>
        <p:sp>
          <p:nvSpPr>
            <p:cNvPr name="Freeform 26" id="26"/>
            <p:cNvSpPr/>
            <p:nvPr/>
          </p:nvSpPr>
          <p:spPr>
            <a:xfrm flipH="false" flipV="false" rot="8100000">
              <a:off x="1136600" y="2389617"/>
              <a:ext cx="530025" cy="522357"/>
            </a:xfrm>
            <a:custGeom>
              <a:avLst/>
              <a:gdLst/>
              <a:ahLst/>
              <a:cxnLst/>
              <a:rect r="r" b="b" t="t" l="l"/>
              <a:pathLst>
                <a:path h="522357" w="530025">
                  <a:moveTo>
                    <a:pt x="0" y="0"/>
                  </a:moveTo>
                  <a:lnTo>
                    <a:pt x="530024" y="0"/>
                  </a:lnTo>
                  <a:lnTo>
                    <a:pt x="530024" y="522357"/>
                  </a:lnTo>
                  <a:lnTo>
                    <a:pt x="0" y="5223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-99630" b="-102560"/>
              </a:stretch>
            </a:blipFill>
            <a:ln cap="sq">
              <a:noFill/>
              <a:prstDash val="solid"/>
              <a:miter/>
            </a:ln>
          </p:spPr>
        </p:sp>
        <p:grpSp>
          <p:nvGrpSpPr>
            <p:cNvPr name="Group 27" id="27"/>
            <p:cNvGrpSpPr/>
            <p:nvPr/>
          </p:nvGrpSpPr>
          <p:grpSpPr>
            <a:xfrm rot="0">
              <a:off x="512209" y="524501"/>
              <a:ext cx="1778806" cy="1754221"/>
              <a:chOff x="0" y="0"/>
              <a:chExt cx="436225" cy="430196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436225" cy="430196"/>
              </a:xfrm>
              <a:custGeom>
                <a:avLst/>
                <a:gdLst/>
                <a:ahLst/>
                <a:cxnLst/>
                <a:rect r="r" b="b" t="t" l="l"/>
                <a:pathLst>
                  <a:path h="430196" w="436225">
                    <a:moveTo>
                      <a:pt x="0" y="0"/>
                    </a:moveTo>
                    <a:lnTo>
                      <a:pt x="436225" y="0"/>
                    </a:lnTo>
                    <a:lnTo>
                      <a:pt x="436225" y="430196"/>
                    </a:lnTo>
                    <a:lnTo>
                      <a:pt x="0" y="430196"/>
                    </a:lnTo>
                    <a:close/>
                  </a:path>
                </a:pathLst>
              </a:custGeom>
              <a:solidFill>
                <a:srgbClr val="396491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57150"/>
                <a:ext cx="436225" cy="48734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30" id="30"/>
            <p:cNvSpPr/>
            <p:nvPr/>
          </p:nvSpPr>
          <p:spPr>
            <a:xfrm flipH="false" flipV="false" rot="7353803">
              <a:off x="386708" y="386708"/>
              <a:ext cx="2029808" cy="2029808"/>
            </a:xfrm>
            <a:custGeom>
              <a:avLst/>
              <a:gdLst/>
              <a:ahLst/>
              <a:cxnLst/>
              <a:rect r="r" b="b" t="t" l="l"/>
              <a:pathLst>
                <a:path h="2029808" w="2029808">
                  <a:moveTo>
                    <a:pt x="0" y="0"/>
                  </a:moveTo>
                  <a:lnTo>
                    <a:pt x="2029808" y="0"/>
                  </a:lnTo>
                  <a:lnTo>
                    <a:pt x="2029808" y="2029808"/>
                  </a:lnTo>
                  <a:lnTo>
                    <a:pt x="0" y="20298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 rot="0">
              <a:off x="959402" y="772321"/>
              <a:ext cx="884419" cy="14060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80"/>
                </a:lnSpc>
              </a:pPr>
              <a:r>
                <a:rPr lang="en-US" b="true" sz="6973" spc="-271">
                  <a:solidFill>
                    <a:srgbClr val="FFFFFF"/>
                  </a:solidFill>
                  <a:latin typeface="Helios Extended Bold"/>
                  <a:ea typeface="Helios Extended Bold"/>
                  <a:cs typeface="Helios Extended Bold"/>
                  <a:sym typeface="Helios Extended Bold"/>
                </a:rPr>
                <a:t>2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3327227" y="1745704"/>
            <a:ext cx="2075013" cy="2253449"/>
            <a:chOff x="0" y="0"/>
            <a:chExt cx="2766685" cy="3004599"/>
          </a:xfrm>
        </p:grpSpPr>
        <p:sp>
          <p:nvSpPr>
            <p:cNvPr name="Freeform 33" id="33"/>
            <p:cNvSpPr/>
            <p:nvPr/>
          </p:nvSpPr>
          <p:spPr>
            <a:xfrm flipH="false" flipV="false" rot="8100000">
              <a:off x="1134893" y="2371348"/>
              <a:ext cx="530025" cy="522357"/>
            </a:xfrm>
            <a:custGeom>
              <a:avLst/>
              <a:gdLst/>
              <a:ahLst/>
              <a:cxnLst/>
              <a:rect r="r" b="b" t="t" l="l"/>
              <a:pathLst>
                <a:path h="522357" w="530025">
                  <a:moveTo>
                    <a:pt x="0" y="0"/>
                  </a:moveTo>
                  <a:lnTo>
                    <a:pt x="530025" y="0"/>
                  </a:lnTo>
                  <a:lnTo>
                    <a:pt x="530025" y="522356"/>
                  </a:lnTo>
                  <a:lnTo>
                    <a:pt x="0" y="5223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-99630" b="-102560"/>
              </a:stretch>
            </a:blipFill>
            <a:ln cap="sq">
              <a:noFill/>
              <a:prstDash val="solid"/>
              <a:miter/>
            </a:ln>
          </p:spPr>
        </p:sp>
        <p:grpSp>
          <p:nvGrpSpPr>
            <p:cNvPr name="Group 34" id="34"/>
            <p:cNvGrpSpPr/>
            <p:nvPr/>
          </p:nvGrpSpPr>
          <p:grpSpPr>
            <a:xfrm rot="0">
              <a:off x="493940" y="506232"/>
              <a:ext cx="1778806" cy="1754221"/>
              <a:chOff x="0" y="0"/>
              <a:chExt cx="436225" cy="430196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436225" cy="430196"/>
              </a:xfrm>
              <a:custGeom>
                <a:avLst/>
                <a:gdLst/>
                <a:ahLst/>
                <a:cxnLst/>
                <a:rect r="r" b="b" t="t" l="l"/>
                <a:pathLst>
                  <a:path h="430196" w="436225">
                    <a:moveTo>
                      <a:pt x="0" y="0"/>
                    </a:moveTo>
                    <a:lnTo>
                      <a:pt x="436225" y="0"/>
                    </a:lnTo>
                    <a:lnTo>
                      <a:pt x="436225" y="430196"/>
                    </a:lnTo>
                    <a:lnTo>
                      <a:pt x="0" y="430196"/>
                    </a:lnTo>
                    <a:close/>
                  </a:path>
                </a:pathLst>
              </a:custGeom>
              <a:solidFill>
                <a:srgbClr val="235A5B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57150"/>
                <a:ext cx="436225" cy="48734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37" id="37"/>
            <p:cNvSpPr/>
            <p:nvPr/>
          </p:nvSpPr>
          <p:spPr>
            <a:xfrm flipH="false" flipV="false" rot="7172260">
              <a:off x="368438" y="368438"/>
              <a:ext cx="2029808" cy="2029808"/>
            </a:xfrm>
            <a:custGeom>
              <a:avLst/>
              <a:gdLst/>
              <a:ahLst/>
              <a:cxnLst/>
              <a:rect r="r" b="b" t="t" l="l"/>
              <a:pathLst>
                <a:path h="2029808" w="2029808">
                  <a:moveTo>
                    <a:pt x="0" y="0"/>
                  </a:moveTo>
                  <a:lnTo>
                    <a:pt x="2029808" y="0"/>
                  </a:lnTo>
                  <a:lnTo>
                    <a:pt x="2029808" y="2029808"/>
                  </a:lnTo>
                  <a:lnTo>
                    <a:pt x="0" y="20298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 rot="0">
              <a:off x="941133" y="754051"/>
              <a:ext cx="884419" cy="14060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80"/>
                </a:lnSpc>
              </a:pPr>
              <a:r>
                <a:rPr lang="en-US" b="true" sz="6973" spc="-271">
                  <a:solidFill>
                    <a:srgbClr val="FFFFFF"/>
                  </a:solidFill>
                  <a:latin typeface="Helios Extended Bold"/>
                  <a:ea typeface="Helios Extended Bold"/>
                  <a:cs typeface="Helios Extended Bold"/>
                  <a:sym typeface="Helios Extended Bold"/>
                </a:rPr>
                <a:t>3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713034" y="4447460"/>
            <a:ext cx="4420464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 spc="7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Semana 1: </a:t>
            </a:r>
            <a:r>
              <a:rPr lang="en-US" sz="2199" spc="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Acta de Constitución del Proyecto.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713034" y="5277405"/>
            <a:ext cx="4420464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 spc="7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Semana 2 a 3: </a:t>
            </a:r>
            <a:r>
              <a:rPr lang="en-US" sz="2199" spc="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Levantamiento de Requerimientos.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713034" y="6188993"/>
            <a:ext cx="4420464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 spc="7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Semana 4: </a:t>
            </a:r>
            <a:r>
              <a:rPr lang="en-US" sz="2199" spc="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Modelado de Datos y Arquitectura.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943226" y="4039971"/>
            <a:ext cx="4420464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 spc="7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Semana 5 a 10: </a:t>
            </a:r>
            <a:r>
              <a:rPr lang="en-US" sz="2199" spc="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Desarrollo Front-End y Back-End.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6943226" y="4869916"/>
            <a:ext cx="4420464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 spc="7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Semana 11 a 12: </a:t>
            </a:r>
            <a:r>
              <a:rPr lang="en-US" sz="2199" spc="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Integración y Pruebas Iniciales.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6950957" y="5781504"/>
            <a:ext cx="4420464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 spc="7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Semana 13 a 14: </a:t>
            </a:r>
            <a:r>
              <a:rPr lang="en-US" sz="2199" spc="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Plan de Pruebas Final y Validación.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6950957" y="6697174"/>
            <a:ext cx="4420464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 spc="7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Semana 13 a 14: </a:t>
            </a:r>
            <a:r>
              <a:rPr lang="en-US" sz="2199" spc="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Plan de Pruebas Final y Validación.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6950957" y="7612844"/>
            <a:ext cx="4420464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 spc="7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Semana 15: </a:t>
            </a:r>
            <a:r>
              <a:rPr lang="en-US" sz="2199" spc="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Manuales y Documentación Final.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181854" y="4903254"/>
            <a:ext cx="4420464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 spc="7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Semana 16: </a:t>
            </a:r>
            <a:r>
              <a:rPr lang="en-US" sz="2199" spc="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Manuales y Documentación Final.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2181854" y="5733199"/>
            <a:ext cx="4420464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b="true" sz="2199" spc="7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Semana 17 a 18: </a:t>
            </a:r>
            <a:r>
              <a:rPr lang="en-US" sz="2199" spc="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Presentación Final y Cierre.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7416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70453" y="4126458"/>
            <a:ext cx="7947095" cy="4473806"/>
            <a:chOff x="0" y="0"/>
            <a:chExt cx="10596126" cy="5965075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7778" r="0" b="7778"/>
            <a:stretch>
              <a:fillRect/>
            </a:stretch>
          </p:blipFill>
          <p:spPr>
            <a:xfrm flipH="false" flipV="false">
              <a:off x="0" y="0"/>
              <a:ext cx="10596126" cy="5965075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3295377" y="4126458"/>
            <a:ext cx="7947095" cy="4473806"/>
            <a:chOff x="0" y="0"/>
            <a:chExt cx="10596126" cy="5965075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0" t="5933" r="0" b="5933"/>
            <a:stretch>
              <a:fillRect/>
            </a:stretch>
          </p:blipFill>
          <p:spPr>
            <a:xfrm flipH="false" flipV="false">
              <a:off x="0" y="0"/>
              <a:ext cx="10596126" cy="5965075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028700" y="1608812"/>
            <a:ext cx="1623060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Conclusiones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013521"/>
            <a:ext cx="16230600" cy="48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Del proyecto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10800000">
            <a:off x="14746112" y="8752745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1" y="0"/>
                </a:lnTo>
                <a:lnTo>
                  <a:pt x="4527361" y="1011110"/>
                </a:lnTo>
                <a:lnTo>
                  <a:pt x="0" y="10111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-1595510" y="1393187"/>
            <a:ext cx="4527362" cy="1011111"/>
          </a:xfrm>
          <a:custGeom>
            <a:avLst/>
            <a:gdLst/>
            <a:ahLst/>
            <a:cxnLst/>
            <a:rect r="r" b="b" t="t" l="l"/>
            <a:pathLst>
              <a:path h="1011111" w="4527362">
                <a:moveTo>
                  <a:pt x="0" y="0"/>
                </a:moveTo>
                <a:lnTo>
                  <a:pt x="4527362" y="0"/>
                </a:lnTo>
                <a:lnTo>
                  <a:pt x="4527362" y="1011111"/>
                </a:lnTo>
                <a:lnTo>
                  <a:pt x="0" y="1011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4957088" y="-57134"/>
            <a:ext cx="3564095" cy="2984930"/>
          </a:xfrm>
          <a:custGeom>
            <a:avLst/>
            <a:gdLst/>
            <a:ahLst/>
            <a:cxnLst/>
            <a:rect r="r" b="b" t="t" l="l"/>
            <a:pathLst>
              <a:path h="2984930" w="3564095">
                <a:moveTo>
                  <a:pt x="3564095" y="0"/>
                </a:moveTo>
                <a:lnTo>
                  <a:pt x="0" y="0"/>
                </a:lnTo>
                <a:lnTo>
                  <a:pt x="0" y="2984930"/>
                </a:lnTo>
                <a:lnTo>
                  <a:pt x="3564095" y="2984930"/>
                </a:lnTo>
                <a:lnTo>
                  <a:pt x="356409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-5400000">
            <a:off x="575018" y="6049782"/>
            <a:ext cx="3727955" cy="5100964"/>
          </a:xfrm>
          <a:custGeom>
            <a:avLst/>
            <a:gdLst/>
            <a:ahLst/>
            <a:cxnLst/>
            <a:rect r="r" b="b" t="t" l="l"/>
            <a:pathLst>
              <a:path h="5100964" w="3727955">
                <a:moveTo>
                  <a:pt x="3727955" y="5100964"/>
                </a:moveTo>
                <a:lnTo>
                  <a:pt x="0" y="5100964"/>
                </a:lnTo>
                <a:lnTo>
                  <a:pt x="0" y="0"/>
                </a:lnTo>
                <a:lnTo>
                  <a:pt x="3727955" y="0"/>
                </a:lnTo>
                <a:lnTo>
                  <a:pt x="3727955" y="51009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-2957617" y="4126458"/>
            <a:ext cx="7947095" cy="4473806"/>
            <a:chOff x="0" y="0"/>
            <a:chExt cx="10596126" cy="5965075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3"/>
            <a:srcRect l="0" t="5933" r="0" b="5933"/>
            <a:stretch>
              <a:fillRect/>
            </a:stretch>
          </p:blipFill>
          <p:spPr>
            <a:xfrm flipH="false" flipV="false">
              <a:off x="0" y="0"/>
              <a:ext cx="10596126" cy="59650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DAGxsYjJZX0</dc:identifier>
  <dcterms:modified xsi:type="dcterms:W3CDTF">2011-08-01T06:04:30Z</dcterms:modified>
  <cp:revision>1</cp:revision>
  <dc:title>Definición Proyecto APT</dc:title>
</cp:coreProperties>
</file>