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DC335-69BD-4F14-883A-4300CC297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5DDC95-0762-497A-B8EC-10E3539F5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0EACB-07FD-4973-917A-1E19B0F2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CB1-6D56-445F-B682-8ADC8A508740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EA57D-83D8-4152-8B75-2C3F649F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D9C6C-1DB3-43B3-9FA5-0BAD7398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C416-570C-4054-A2B6-27173011F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8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49A1A-E0AF-49A2-91DD-D1DF02C0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F9449E-234F-4099-B159-2DD7A6213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FB24A-6735-4882-BE5B-9549A80A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CB1-6D56-445F-B682-8ADC8A508740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70177-1C6B-47E8-B5F7-4B1E491D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27FE9-CD45-4A21-9A62-72D122A5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C416-570C-4054-A2B6-27173011F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4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E83155-4A04-459A-87C2-909BFA42B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BB27BF-21EB-488B-83D8-82DF5908C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DA90C-876A-449F-9BAD-5CDD8161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CB1-6D56-445F-B682-8ADC8A508740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430668-3C62-4553-BE02-2AEFC334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51C0E-1B54-4DC2-BE47-C93D8B6A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C416-570C-4054-A2B6-27173011F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9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9E79E-72F4-40E9-AC8E-0B619F84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31F57-E153-4FBE-9F4B-28EE0B64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77954-167B-4A84-9876-02FF38F8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CB1-6D56-445F-B682-8ADC8A508740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90FD1-FE79-4987-A1E8-D811A53B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05A0D-BA57-4F7D-9204-66BBAF46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C416-570C-4054-A2B6-27173011F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3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783C8-5F26-48E7-B361-2B5174A8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77D153-E475-474D-A522-41391D0B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D3061-A816-480F-96E7-DBE73E6F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CB1-6D56-445F-B682-8ADC8A508740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0BD1B-0D02-4D51-8576-81EC111C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7D321-987C-482B-91D6-79250DA9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C416-570C-4054-A2B6-27173011F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5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D8D70-45B5-4014-A7E7-0DD28609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0776-7F88-4F8F-B6C5-8366A3214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531CE2-3A47-4814-866F-F2B4FF862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3D59FA-8A05-47C7-88B0-618D9C3A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CB1-6D56-445F-B682-8ADC8A508740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B10B9E-2DAB-4D27-84EC-EFFC4665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CADBA-07A1-4B68-B9CE-68DD23AE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C416-570C-4054-A2B6-27173011F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4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4442E-08AD-4930-9D15-C0565DD6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306A2-8F6E-4B01-A332-463C84941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934808-F31C-469A-BCD4-418F97A53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9988C2-B721-4B84-A798-DF9451B34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A0AF66-053A-4CDC-A13B-3996BAAE7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7CB152-A22A-4B2C-8D36-A98AE8F2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CB1-6D56-445F-B682-8ADC8A508740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CA6C09-C79C-46B3-90AA-A0A49AF6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90225F-1EE5-4480-9A16-AD7B85AC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C416-570C-4054-A2B6-27173011F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14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48E2B-FDE9-424E-BE19-0F0D7F80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2E69BE-6167-44B4-8FD1-899D22E5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CB1-6D56-445F-B682-8ADC8A508740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46328E-30A2-46CA-AEAF-8DEAA68B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732517-1AC8-4CE7-B06C-88EAF401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C416-570C-4054-A2B6-27173011F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92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D1D395-7D21-49D4-BA92-D253B27E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CB1-6D56-445F-B682-8ADC8A508740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AEF64E-3F1F-4843-87F8-0973DE32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BEB30D-C2C7-4160-9732-6ACB7BBF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C416-570C-4054-A2B6-27173011F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5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D6187-AA31-41A2-8AD8-88E44BC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F5695-A824-4A36-8307-38806C39A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99E656-3306-470A-9F41-3142175AE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11A0B-C5C9-4CA4-B67A-E0D02A4D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CB1-6D56-445F-B682-8ADC8A508740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A8A50-DCAD-40F4-8A25-FA2B276D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C9DE4F-4BC7-41ED-8FA2-D09A950C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C416-570C-4054-A2B6-27173011F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5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83143-99C9-4324-8B5C-FE9733EF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363B3B-6FE5-44B7-AFAF-1F51E1B59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4EC0D7-ACA8-440F-BB2F-7CDA54E1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C0F51-822D-4969-B117-50EEA25C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CB1-6D56-445F-B682-8ADC8A508740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99927F-F81D-462A-B03C-C10FBBFD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09EDF-9E77-4E64-8520-69BDA0C3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C416-570C-4054-A2B6-27173011F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5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8D32BB-7487-4C0F-8F29-5188F515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CF6C6F-5E81-4247-B781-0AA00DA7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B1211-331D-404B-A20D-B506DEE3D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1DCB1-6D56-445F-B682-8ADC8A508740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F0086-59A0-4B39-B0FC-7A19FC08C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F3768-8D44-4ECA-A50A-172C241F7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BC416-570C-4054-A2B6-27173011F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2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859D4C-1A05-416E-A747-B67E7197AE69}"/>
              </a:ext>
            </a:extLst>
          </p:cNvPr>
          <p:cNvSpPr/>
          <p:nvPr/>
        </p:nvSpPr>
        <p:spPr>
          <a:xfrm>
            <a:off x="657097" y="807624"/>
            <a:ext cx="10785429" cy="15365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21481AA4-30B7-44CB-A9D1-65DF1245B41D}"/>
              </a:ext>
            </a:extLst>
          </p:cNvPr>
          <p:cNvSpPr/>
          <p:nvPr/>
        </p:nvSpPr>
        <p:spPr>
          <a:xfrm>
            <a:off x="1345490" y="972166"/>
            <a:ext cx="1265129" cy="3077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配置管理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0352E586-0C53-40AE-B5EF-E7611A8667DF}"/>
              </a:ext>
            </a:extLst>
          </p:cNvPr>
          <p:cNvSpPr/>
          <p:nvPr/>
        </p:nvSpPr>
        <p:spPr>
          <a:xfrm>
            <a:off x="1345490" y="1360917"/>
            <a:ext cx="1327759" cy="83924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环境配置、全局变量、校验规则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A112299C-BDD4-488B-8DC8-DD0EEC16CCB8}"/>
              </a:ext>
            </a:extLst>
          </p:cNvPr>
          <p:cNvSpPr/>
          <p:nvPr/>
        </p:nvSpPr>
        <p:spPr>
          <a:xfrm>
            <a:off x="4186811" y="978429"/>
            <a:ext cx="1265129" cy="3077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接口管理</a:t>
            </a:r>
          </a:p>
        </p:txBody>
      </p: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385CB913-B1BA-4100-95C7-B237987DBB92}"/>
              </a:ext>
            </a:extLst>
          </p:cNvPr>
          <p:cNvSpPr/>
          <p:nvPr/>
        </p:nvSpPr>
        <p:spPr>
          <a:xfrm>
            <a:off x="4203512" y="1373443"/>
            <a:ext cx="1327759" cy="83924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接口列表、新增、编辑、</a:t>
            </a:r>
            <a:r>
              <a:rPr lang="en-US" altLang="zh-CN" sz="1200" dirty="0"/>
              <a:t>YAPI</a:t>
            </a:r>
            <a:r>
              <a:rPr lang="zh-CN" altLang="en-US" sz="1200" dirty="0"/>
              <a:t>同步、统计分析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39DAAD0F-826F-45A9-8B9B-C1E89F58C5A9}"/>
              </a:ext>
            </a:extLst>
          </p:cNvPr>
          <p:cNvSpPr/>
          <p:nvPr/>
        </p:nvSpPr>
        <p:spPr>
          <a:xfrm>
            <a:off x="5604340" y="978429"/>
            <a:ext cx="1265129" cy="3077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用例管理</a:t>
            </a:r>
          </a:p>
        </p:txBody>
      </p: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E43D45D1-777D-48FF-898E-715AF5423086}"/>
              </a:ext>
            </a:extLst>
          </p:cNvPr>
          <p:cNvSpPr/>
          <p:nvPr/>
        </p:nvSpPr>
        <p:spPr>
          <a:xfrm>
            <a:off x="5604340" y="1373443"/>
            <a:ext cx="1327759" cy="83924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用例列表、新增、编辑、执行、统计</a:t>
            </a: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1E15E51F-BF87-4599-99A2-21C45592C1B9}"/>
              </a:ext>
            </a:extLst>
          </p:cNvPr>
          <p:cNvSpPr/>
          <p:nvPr/>
        </p:nvSpPr>
        <p:spPr>
          <a:xfrm>
            <a:off x="2813123" y="978429"/>
            <a:ext cx="1265129" cy="3077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项目管理</a:t>
            </a:r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53AEBFA3-1AED-426E-852F-B25E07F79C3C}"/>
              </a:ext>
            </a:extLst>
          </p:cNvPr>
          <p:cNvSpPr/>
          <p:nvPr/>
        </p:nvSpPr>
        <p:spPr>
          <a:xfrm>
            <a:off x="2813123" y="1360917"/>
            <a:ext cx="1327759" cy="83924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项目列表、新增、编辑、概览、统计</a:t>
            </a:r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F3540D8F-C119-4F36-92FB-CCCEF24E6543}"/>
              </a:ext>
            </a:extLst>
          </p:cNvPr>
          <p:cNvSpPr/>
          <p:nvPr/>
        </p:nvSpPr>
        <p:spPr>
          <a:xfrm>
            <a:off x="7090762" y="978429"/>
            <a:ext cx="1265129" cy="3077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历史报告</a:t>
            </a:r>
          </a:p>
        </p:txBody>
      </p:sp>
      <p:sp>
        <p:nvSpPr>
          <p:cNvPr id="15" name="流程图: 可选过程 14">
            <a:extLst>
              <a:ext uri="{FF2B5EF4-FFF2-40B4-BE49-F238E27FC236}">
                <a16:creationId xmlns:a16="http://schemas.microsoft.com/office/drawing/2014/main" id="{6F259B42-2C95-4A44-8A77-9B5A076437D8}"/>
              </a:ext>
            </a:extLst>
          </p:cNvPr>
          <p:cNvSpPr/>
          <p:nvPr/>
        </p:nvSpPr>
        <p:spPr>
          <a:xfrm>
            <a:off x="7130428" y="1373443"/>
            <a:ext cx="1327759" cy="83924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测试执行历史报告、日志、结果分析</a:t>
            </a: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D91702AD-39CF-4A79-BADC-7D9FB5F9D980}"/>
              </a:ext>
            </a:extLst>
          </p:cNvPr>
          <p:cNvSpPr/>
          <p:nvPr/>
        </p:nvSpPr>
        <p:spPr>
          <a:xfrm>
            <a:off x="8508291" y="972166"/>
            <a:ext cx="1265129" cy="3077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统计分析</a:t>
            </a:r>
          </a:p>
        </p:txBody>
      </p:sp>
      <p:sp>
        <p:nvSpPr>
          <p:cNvPr id="18" name="流程图: 可选过程 17">
            <a:extLst>
              <a:ext uri="{FF2B5EF4-FFF2-40B4-BE49-F238E27FC236}">
                <a16:creationId xmlns:a16="http://schemas.microsoft.com/office/drawing/2014/main" id="{7B012866-A268-4ECB-B76A-89DD3586EA24}"/>
              </a:ext>
            </a:extLst>
          </p:cNvPr>
          <p:cNvSpPr/>
          <p:nvPr/>
        </p:nvSpPr>
        <p:spPr>
          <a:xfrm>
            <a:off x="8508291" y="1373443"/>
            <a:ext cx="1327759" cy="83924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接口、用例、结果、工作量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F8CC5BD-B5F0-431A-8E67-88AC23D173E5}"/>
              </a:ext>
            </a:extLst>
          </p:cNvPr>
          <p:cNvSpPr/>
          <p:nvPr/>
        </p:nvSpPr>
        <p:spPr>
          <a:xfrm>
            <a:off x="620039" y="2721077"/>
            <a:ext cx="10822488" cy="3905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DC625F17-A18A-4CA1-9AF9-6899C11F3A7B}"/>
              </a:ext>
            </a:extLst>
          </p:cNvPr>
          <p:cNvSpPr/>
          <p:nvPr/>
        </p:nvSpPr>
        <p:spPr>
          <a:xfrm>
            <a:off x="796433" y="972166"/>
            <a:ext cx="417533" cy="122799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前端交互</a:t>
            </a: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97B35590-496D-4D10-B012-451DF11FCB35}"/>
              </a:ext>
            </a:extLst>
          </p:cNvPr>
          <p:cNvSpPr/>
          <p:nvPr/>
        </p:nvSpPr>
        <p:spPr>
          <a:xfrm>
            <a:off x="9907030" y="972166"/>
            <a:ext cx="1265129" cy="3077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统计分析</a:t>
            </a:r>
          </a:p>
        </p:txBody>
      </p: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E7318442-7F50-4CE5-8529-48410845B30A}"/>
              </a:ext>
            </a:extLst>
          </p:cNvPr>
          <p:cNvSpPr/>
          <p:nvPr/>
        </p:nvSpPr>
        <p:spPr>
          <a:xfrm>
            <a:off x="9913294" y="1373443"/>
            <a:ext cx="1327759" cy="83924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接口、用例、结果、工作量</a:t>
            </a:r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A8D56789-E1EB-49FF-9236-66B706F50465}"/>
              </a:ext>
            </a:extLst>
          </p:cNvPr>
          <p:cNvSpPr/>
          <p:nvPr/>
        </p:nvSpPr>
        <p:spPr>
          <a:xfrm>
            <a:off x="764086" y="2904684"/>
            <a:ext cx="417533" cy="3502379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后端服务</a:t>
            </a:r>
            <a:endParaRPr lang="en-US" altLang="zh-CN" sz="1200" dirty="0"/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FD0635B9-EFF0-4503-90E7-AC6F7063B84E}"/>
              </a:ext>
            </a:extLst>
          </p:cNvPr>
          <p:cNvSpPr/>
          <p:nvPr/>
        </p:nvSpPr>
        <p:spPr>
          <a:xfrm>
            <a:off x="1308978" y="2880164"/>
            <a:ext cx="1812099" cy="206053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FE1639B6-9B0E-4F8B-A84D-608C62E1FE5A}"/>
              </a:ext>
            </a:extLst>
          </p:cNvPr>
          <p:cNvSpPr/>
          <p:nvPr/>
        </p:nvSpPr>
        <p:spPr>
          <a:xfrm>
            <a:off x="3413341" y="2881352"/>
            <a:ext cx="3820439" cy="362592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FF121242-C232-4598-9508-378633141093}"/>
              </a:ext>
            </a:extLst>
          </p:cNvPr>
          <p:cNvSpPr/>
          <p:nvPr/>
        </p:nvSpPr>
        <p:spPr>
          <a:xfrm>
            <a:off x="1513276" y="3247445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日志服务</a:t>
            </a:r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59E3668E-385E-429B-A0C1-A84B62ECA8E8}"/>
              </a:ext>
            </a:extLst>
          </p:cNvPr>
          <p:cNvSpPr/>
          <p:nvPr/>
        </p:nvSpPr>
        <p:spPr>
          <a:xfrm>
            <a:off x="1513276" y="3669423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用户权限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688DCC-2FA6-4AB8-9EE7-0120EF9439C0}"/>
              </a:ext>
            </a:extLst>
          </p:cNvPr>
          <p:cNvSpPr txBox="1"/>
          <p:nvPr/>
        </p:nvSpPr>
        <p:spPr>
          <a:xfrm>
            <a:off x="1640909" y="2934155"/>
            <a:ext cx="999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公共组件</a:t>
            </a:r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575D241A-0573-4EE8-A62D-AC12545CBD3C}"/>
              </a:ext>
            </a:extLst>
          </p:cNvPr>
          <p:cNvSpPr/>
          <p:nvPr/>
        </p:nvSpPr>
        <p:spPr>
          <a:xfrm>
            <a:off x="1505967" y="4092791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任务管理</a:t>
            </a:r>
          </a:p>
        </p:txBody>
      </p: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E226ABC6-1E82-474E-BEA0-84D4E93FE051}"/>
              </a:ext>
            </a:extLst>
          </p:cNvPr>
          <p:cNvSpPr/>
          <p:nvPr/>
        </p:nvSpPr>
        <p:spPr>
          <a:xfrm>
            <a:off x="1513276" y="4537825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消息推送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7D68075-25A4-4C6A-83A8-4892ABBD4E91}"/>
              </a:ext>
            </a:extLst>
          </p:cNvPr>
          <p:cNvSpPr txBox="1"/>
          <p:nvPr/>
        </p:nvSpPr>
        <p:spPr>
          <a:xfrm>
            <a:off x="4780767" y="2924185"/>
            <a:ext cx="999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核心组件</a:t>
            </a:r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83B4D2B2-5F3D-419C-A4FE-FCA3A15303DA}"/>
              </a:ext>
            </a:extLst>
          </p:cNvPr>
          <p:cNvSpPr/>
          <p:nvPr/>
        </p:nvSpPr>
        <p:spPr>
          <a:xfrm>
            <a:off x="3560530" y="3198578"/>
            <a:ext cx="1606463" cy="322798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297E8F1-042D-4EB5-9537-97B9470E3DC6}"/>
              </a:ext>
            </a:extLst>
          </p:cNvPr>
          <p:cNvSpPr txBox="1"/>
          <p:nvPr/>
        </p:nvSpPr>
        <p:spPr>
          <a:xfrm>
            <a:off x="4097054" y="3201184"/>
            <a:ext cx="737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runner</a:t>
            </a:r>
            <a:endParaRPr lang="zh-CN" altLang="en-US" sz="1400" dirty="0"/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B2DE5297-4A55-4C82-B6F5-2678FE8C9D6F}"/>
              </a:ext>
            </a:extLst>
          </p:cNvPr>
          <p:cNvSpPr/>
          <p:nvPr/>
        </p:nvSpPr>
        <p:spPr>
          <a:xfrm>
            <a:off x="5419594" y="3200250"/>
            <a:ext cx="1647173" cy="1483485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BAF43776-43BB-4B81-9026-C56BDB7057CB}"/>
              </a:ext>
            </a:extLst>
          </p:cNvPr>
          <p:cNvSpPr/>
          <p:nvPr/>
        </p:nvSpPr>
        <p:spPr>
          <a:xfrm>
            <a:off x="5415422" y="4798585"/>
            <a:ext cx="1664921" cy="1623927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2DF673C1-D60A-4522-B4C7-93CCAD79DD93}"/>
              </a:ext>
            </a:extLst>
          </p:cNvPr>
          <p:cNvSpPr/>
          <p:nvPr/>
        </p:nvSpPr>
        <p:spPr>
          <a:xfrm>
            <a:off x="3722316" y="3555222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参数解析</a:t>
            </a:r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5F0E3A4A-14FE-49DE-AFC6-2087718D2049}"/>
              </a:ext>
            </a:extLst>
          </p:cNvPr>
          <p:cNvSpPr/>
          <p:nvPr/>
        </p:nvSpPr>
        <p:spPr>
          <a:xfrm>
            <a:off x="3715007" y="3950236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Pytest</a:t>
            </a:r>
            <a:r>
              <a:rPr lang="zh-CN" altLang="en-US" sz="1200" dirty="0"/>
              <a:t>生成</a:t>
            </a:r>
          </a:p>
        </p:txBody>
      </p: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F3C04C2D-34D4-465A-BA1C-E2075F81CB27}"/>
              </a:ext>
            </a:extLst>
          </p:cNvPr>
          <p:cNvSpPr/>
          <p:nvPr/>
        </p:nvSpPr>
        <p:spPr>
          <a:xfrm>
            <a:off x="3740061" y="4375958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request</a:t>
            </a:r>
            <a:endParaRPr lang="zh-CN" altLang="en-US" sz="1200" dirty="0"/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295F18A2-64D5-4BF6-A8DD-6E438790700B}"/>
              </a:ext>
            </a:extLst>
          </p:cNvPr>
          <p:cNvSpPr/>
          <p:nvPr/>
        </p:nvSpPr>
        <p:spPr>
          <a:xfrm>
            <a:off x="3723359" y="4798585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数据提取</a:t>
            </a: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110EBFAE-5F4A-425C-BCFF-5EB2F895359A}"/>
              </a:ext>
            </a:extLst>
          </p:cNvPr>
          <p:cNvSpPr/>
          <p:nvPr/>
        </p:nvSpPr>
        <p:spPr>
          <a:xfrm>
            <a:off x="3722316" y="5224849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数据校验</a:t>
            </a:r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28B50097-BF03-42D5-8EA9-4DE90789C9BB}"/>
              </a:ext>
            </a:extLst>
          </p:cNvPr>
          <p:cNvSpPr/>
          <p:nvPr/>
        </p:nvSpPr>
        <p:spPr>
          <a:xfrm>
            <a:off x="3715006" y="5628579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结果获取</a:t>
            </a: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8A609B94-8E21-4060-8EF4-69B3AFFFB408}"/>
              </a:ext>
            </a:extLst>
          </p:cNvPr>
          <p:cNvSpPr/>
          <p:nvPr/>
        </p:nvSpPr>
        <p:spPr>
          <a:xfrm>
            <a:off x="3715005" y="6012875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生成报告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35F68AB-8E74-4EE8-B6F0-9B8CE1B06C30}"/>
              </a:ext>
            </a:extLst>
          </p:cNvPr>
          <p:cNvSpPr txBox="1"/>
          <p:nvPr/>
        </p:nvSpPr>
        <p:spPr>
          <a:xfrm>
            <a:off x="5669593" y="3172138"/>
            <a:ext cx="1049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前后置条件</a:t>
            </a:r>
          </a:p>
        </p:txBody>
      </p:sp>
      <p:sp>
        <p:nvSpPr>
          <p:cNvPr id="49" name="箭头: 左 48">
            <a:extLst>
              <a:ext uri="{FF2B5EF4-FFF2-40B4-BE49-F238E27FC236}">
                <a16:creationId xmlns:a16="http://schemas.microsoft.com/office/drawing/2014/main" id="{2236D6FA-2AF4-436B-B24C-9F58629069F3}"/>
              </a:ext>
            </a:extLst>
          </p:cNvPr>
          <p:cNvSpPr/>
          <p:nvPr/>
        </p:nvSpPr>
        <p:spPr>
          <a:xfrm>
            <a:off x="5185771" y="3710258"/>
            <a:ext cx="339245" cy="795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F778BC5B-089A-4E39-9D68-539151749832}"/>
              </a:ext>
            </a:extLst>
          </p:cNvPr>
          <p:cNvSpPr/>
          <p:nvPr/>
        </p:nvSpPr>
        <p:spPr>
          <a:xfrm>
            <a:off x="5617921" y="3448670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参数对象</a:t>
            </a: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D177D13C-D66F-4F9E-B065-FE0748CBF027}"/>
              </a:ext>
            </a:extLst>
          </p:cNvPr>
          <p:cNvSpPr/>
          <p:nvPr/>
        </p:nvSpPr>
        <p:spPr>
          <a:xfrm>
            <a:off x="5608523" y="3823460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用例对象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492D77D2-B94A-41C9-B6E7-7683B70AD7A6}"/>
              </a:ext>
            </a:extLst>
          </p:cNvPr>
          <p:cNvSpPr/>
          <p:nvPr/>
        </p:nvSpPr>
        <p:spPr>
          <a:xfrm>
            <a:off x="5608523" y="4205055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数据对象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C7AD3FD-8CE4-466A-B9E9-4864E069FC46}"/>
              </a:ext>
            </a:extLst>
          </p:cNvPr>
          <p:cNvSpPr txBox="1"/>
          <p:nvPr/>
        </p:nvSpPr>
        <p:spPr>
          <a:xfrm>
            <a:off x="5666976" y="4863049"/>
            <a:ext cx="1049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自定义扩展</a:t>
            </a:r>
          </a:p>
        </p:txBody>
      </p: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96435B2B-B61A-4A88-9C5E-4AF6EB00E990}"/>
              </a:ext>
            </a:extLst>
          </p:cNvPr>
          <p:cNvSpPr/>
          <p:nvPr/>
        </p:nvSpPr>
        <p:spPr>
          <a:xfrm>
            <a:off x="5604340" y="5183709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自定义比较器</a:t>
            </a: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884A8CEE-D491-44ED-9D38-75694517A41B}"/>
              </a:ext>
            </a:extLst>
          </p:cNvPr>
          <p:cNvSpPr/>
          <p:nvPr/>
        </p:nvSpPr>
        <p:spPr>
          <a:xfrm>
            <a:off x="5604340" y="5582934"/>
            <a:ext cx="1274527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自定义函数</a:t>
            </a:r>
          </a:p>
        </p:txBody>
      </p:sp>
      <p:sp>
        <p:nvSpPr>
          <p:cNvPr id="57" name="箭头: 左 56">
            <a:extLst>
              <a:ext uri="{FF2B5EF4-FFF2-40B4-BE49-F238E27FC236}">
                <a16:creationId xmlns:a16="http://schemas.microsoft.com/office/drawing/2014/main" id="{01A6F6E9-918E-498F-A25B-1595EB1353CE}"/>
              </a:ext>
            </a:extLst>
          </p:cNvPr>
          <p:cNvSpPr/>
          <p:nvPr/>
        </p:nvSpPr>
        <p:spPr>
          <a:xfrm>
            <a:off x="5168023" y="5355877"/>
            <a:ext cx="356994" cy="770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0F0613DF-018A-4891-BD09-4B4A18213440}"/>
              </a:ext>
            </a:extLst>
          </p:cNvPr>
          <p:cNvSpPr/>
          <p:nvPr/>
        </p:nvSpPr>
        <p:spPr>
          <a:xfrm>
            <a:off x="5604340" y="5996896"/>
            <a:ext cx="1274527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自定义测试集合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592DB5D-0E64-4974-8872-621C2638852D}"/>
              </a:ext>
            </a:extLst>
          </p:cNvPr>
          <p:cNvSpPr/>
          <p:nvPr/>
        </p:nvSpPr>
        <p:spPr>
          <a:xfrm>
            <a:off x="7373635" y="2881352"/>
            <a:ext cx="3820439" cy="361050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4E7B3EA-14C7-43D0-94E3-63A02FBE320C}"/>
              </a:ext>
            </a:extLst>
          </p:cNvPr>
          <p:cNvSpPr txBox="1"/>
          <p:nvPr/>
        </p:nvSpPr>
        <p:spPr>
          <a:xfrm>
            <a:off x="8803710" y="2902627"/>
            <a:ext cx="999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数据管理</a:t>
            </a: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8E4A5838-9100-4DBD-B94E-C42BBF4D2F1F}"/>
              </a:ext>
            </a:extLst>
          </p:cNvPr>
          <p:cNvSpPr/>
          <p:nvPr/>
        </p:nvSpPr>
        <p:spPr>
          <a:xfrm>
            <a:off x="7458205" y="3172388"/>
            <a:ext cx="1647173" cy="1483485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9E1D2CD4-123B-48D7-A336-44911D5EE1F8}"/>
              </a:ext>
            </a:extLst>
          </p:cNvPr>
          <p:cNvSpPr/>
          <p:nvPr/>
        </p:nvSpPr>
        <p:spPr>
          <a:xfrm>
            <a:off x="7653914" y="3447651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Web hook</a:t>
            </a:r>
            <a:r>
              <a:rPr lang="zh-CN" altLang="en-US" sz="1200" dirty="0"/>
              <a:t>同步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C0277C5-38CA-44F3-9D5D-0C11364D5085}"/>
              </a:ext>
            </a:extLst>
          </p:cNvPr>
          <p:cNvSpPr txBox="1"/>
          <p:nvPr/>
        </p:nvSpPr>
        <p:spPr>
          <a:xfrm>
            <a:off x="7972315" y="3158428"/>
            <a:ext cx="524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YAPI</a:t>
            </a:r>
            <a:endParaRPr lang="zh-CN" altLang="en-US" sz="1200" dirty="0"/>
          </a:p>
        </p:txBody>
      </p:sp>
      <p:sp>
        <p:nvSpPr>
          <p:cNvPr id="65" name="流程图: 过程 64">
            <a:extLst>
              <a:ext uri="{FF2B5EF4-FFF2-40B4-BE49-F238E27FC236}">
                <a16:creationId xmlns:a16="http://schemas.microsoft.com/office/drawing/2014/main" id="{43DC7A0A-816F-4A8F-A5C3-3837B484A119}"/>
              </a:ext>
            </a:extLst>
          </p:cNvPr>
          <p:cNvSpPr/>
          <p:nvPr/>
        </p:nvSpPr>
        <p:spPr>
          <a:xfrm>
            <a:off x="7645563" y="3823460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主动拉取</a:t>
            </a:r>
            <a:r>
              <a:rPr lang="en-US" altLang="zh-CN" sz="1200" dirty="0"/>
              <a:t>YAPI</a:t>
            </a:r>
            <a:endParaRPr lang="zh-CN" altLang="en-US" sz="1200" dirty="0"/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A396E1A0-3A2D-47B2-8D43-B066560CA1DA}"/>
              </a:ext>
            </a:extLst>
          </p:cNvPr>
          <p:cNvSpPr/>
          <p:nvPr/>
        </p:nvSpPr>
        <p:spPr>
          <a:xfrm>
            <a:off x="7634609" y="4220448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生成用例模板</a:t>
            </a:r>
          </a:p>
        </p:txBody>
      </p: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14FAE489-4648-4EE2-A0F1-01B7D9F0D1F6}"/>
              </a:ext>
            </a:extLst>
          </p:cNvPr>
          <p:cNvSpPr/>
          <p:nvPr/>
        </p:nvSpPr>
        <p:spPr>
          <a:xfrm>
            <a:off x="9245233" y="3168688"/>
            <a:ext cx="1647173" cy="1483485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15C64A72-FB22-4AE2-810F-D11E9D5DA84C}"/>
              </a:ext>
            </a:extLst>
          </p:cNvPr>
          <p:cNvSpPr/>
          <p:nvPr/>
        </p:nvSpPr>
        <p:spPr>
          <a:xfrm>
            <a:off x="9440942" y="3443951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数据导入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030BED8-EAC9-4831-8C6D-24083B747DDB}"/>
              </a:ext>
            </a:extLst>
          </p:cNvPr>
          <p:cNvSpPr txBox="1"/>
          <p:nvPr/>
        </p:nvSpPr>
        <p:spPr>
          <a:xfrm>
            <a:off x="9435466" y="3137126"/>
            <a:ext cx="1205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Xmind</a:t>
            </a:r>
            <a:r>
              <a:rPr lang="en-US" altLang="zh-CN" sz="1200" dirty="0"/>
              <a:t> / Excel</a:t>
            </a:r>
            <a:endParaRPr lang="zh-CN" altLang="en-US" sz="1200" dirty="0"/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AA1F2807-8265-46C9-9DEF-7402ADCBF489}"/>
              </a:ext>
            </a:extLst>
          </p:cNvPr>
          <p:cNvSpPr/>
          <p:nvPr/>
        </p:nvSpPr>
        <p:spPr>
          <a:xfrm>
            <a:off x="9436254" y="3848826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数据导出</a:t>
            </a:r>
          </a:p>
        </p:txBody>
      </p:sp>
      <p:sp>
        <p:nvSpPr>
          <p:cNvPr id="71" name="流程图: 磁盘 70">
            <a:extLst>
              <a:ext uri="{FF2B5EF4-FFF2-40B4-BE49-F238E27FC236}">
                <a16:creationId xmlns:a16="http://schemas.microsoft.com/office/drawing/2014/main" id="{C54C21A2-8C4E-46BE-A23D-5FB82A8D065E}"/>
              </a:ext>
            </a:extLst>
          </p:cNvPr>
          <p:cNvSpPr/>
          <p:nvPr/>
        </p:nvSpPr>
        <p:spPr>
          <a:xfrm>
            <a:off x="7665447" y="4798585"/>
            <a:ext cx="3169566" cy="380712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9093E9EE-61E6-46B6-BA45-7753D9169290}"/>
              </a:ext>
            </a:extLst>
          </p:cNvPr>
          <p:cNvSpPr/>
          <p:nvPr/>
        </p:nvSpPr>
        <p:spPr>
          <a:xfrm>
            <a:off x="7634608" y="5380716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环境数据管理</a:t>
            </a:r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EAE65946-52E8-4A15-BD5E-0B876F8AED37}"/>
              </a:ext>
            </a:extLst>
          </p:cNvPr>
          <p:cNvSpPr/>
          <p:nvPr/>
        </p:nvSpPr>
        <p:spPr>
          <a:xfrm>
            <a:off x="7650250" y="5775730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测试数据管理</a:t>
            </a:r>
          </a:p>
        </p:txBody>
      </p: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E6C157E0-5466-47A4-85FC-2C96FF6E4631}"/>
              </a:ext>
            </a:extLst>
          </p:cNvPr>
          <p:cNvSpPr/>
          <p:nvPr/>
        </p:nvSpPr>
        <p:spPr>
          <a:xfrm>
            <a:off x="9191994" y="5394419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用例设计数据</a:t>
            </a:r>
          </a:p>
        </p:txBody>
      </p: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962ECCCA-86FE-447B-BDA0-492AD3EA4CE4}"/>
              </a:ext>
            </a:extLst>
          </p:cNvPr>
          <p:cNvSpPr/>
          <p:nvPr/>
        </p:nvSpPr>
        <p:spPr>
          <a:xfrm>
            <a:off x="9191993" y="5792021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接口用例关联</a:t>
            </a:r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CDF7E56E-4D46-4067-A2C1-F32B132AB617}"/>
              </a:ext>
            </a:extLst>
          </p:cNvPr>
          <p:cNvSpPr/>
          <p:nvPr/>
        </p:nvSpPr>
        <p:spPr>
          <a:xfrm>
            <a:off x="7665447" y="6162351"/>
            <a:ext cx="2791675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统计分析</a:t>
            </a:r>
          </a:p>
        </p:txBody>
      </p:sp>
      <p:sp>
        <p:nvSpPr>
          <p:cNvPr id="78" name="流程图: 过程 77">
            <a:extLst>
              <a:ext uri="{FF2B5EF4-FFF2-40B4-BE49-F238E27FC236}">
                <a16:creationId xmlns:a16="http://schemas.microsoft.com/office/drawing/2014/main" id="{EC472DD9-9E66-4365-B387-283B619188D3}"/>
              </a:ext>
            </a:extLst>
          </p:cNvPr>
          <p:cNvSpPr/>
          <p:nvPr/>
        </p:nvSpPr>
        <p:spPr>
          <a:xfrm>
            <a:off x="1328812" y="5040676"/>
            <a:ext cx="1812099" cy="146659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322985C9-87AC-4C12-BA71-FAC5AB039780}"/>
              </a:ext>
            </a:extLst>
          </p:cNvPr>
          <p:cNvSpPr/>
          <p:nvPr/>
        </p:nvSpPr>
        <p:spPr>
          <a:xfrm>
            <a:off x="1517741" y="5530753"/>
            <a:ext cx="1269569" cy="405603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测试计划：巡检、冒烟、自定义</a:t>
            </a: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D1A1AAD5-3436-452A-88F6-446C040E65E0}"/>
              </a:ext>
            </a:extLst>
          </p:cNvPr>
          <p:cNvSpPr/>
          <p:nvPr/>
        </p:nvSpPr>
        <p:spPr>
          <a:xfrm>
            <a:off x="1513276" y="3669571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用户权限</a:t>
            </a:r>
          </a:p>
        </p:txBody>
      </p:sp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402DD7F7-176A-4A9A-9E26-1E077C239033}"/>
              </a:ext>
            </a:extLst>
          </p:cNvPr>
          <p:cNvSpPr/>
          <p:nvPr/>
        </p:nvSpPr>
        <p:spPr>
          <a:xfrm>
            <a:off x="1522181" y="5130668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测试报告</a:t>
            </a:r>
          </a:p>
        </p:txBody>
      </p:sp>
      <p:sp>
        <p:nvSpPr>
          <p:cNvPr id="83" name="箭头: 上 82">
            <a:extLst>
              <a:ext uri="{FF2B5EF4-FFF2-40B4-BE49-F238E27FC236}">
                <a16:creationId xmlns:a16="http://schemas.microsoft.com/office/drawing/2014/main" id="{B63E52A3-02F9-41CA-970A-77DA1B90FCF6}"/>
              </a:ext>
            </a:extLst>
          </p:cNvPr>
          <p:cNvSpPr/>
          <p:nvPr/>
        </p:nvSpPr>
        <p:spPr>
          <a:xfrm>
            <a:off x="2014997" y="4860939"/>
            <a:ext cx="120689" cy="2319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316B94FD-7F46-4556-AAB4-98B433F12ED5}"/>
              </a:ext>
            </a:extLst>
          </p:cNvPr>
          <p:cNvSpPr/>
          <p:nvPr/>
        </p:nvSpPr>
        <p:spPr>
          <a:xfrm>
            <a:off x="10597010" y="5380716"/>
            <a:ext cx="417533" cy="1089412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数据备份</a:t>
            </a:r>
            <a:endParaRPr lang="en-US" altLang="zh-CN" sz="1200" dirty="0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EAC3FBD-A03C-43B4-9AA4-AB7A29411A66}"/>
              </a:ext>
            </a:extLst>
          </p:cNvPr>
          <p:cNvCxnSpPr>
            <a:cxnSpLocks/>
          </p:cNvCxnSpPr>
          <p:nvPr/>
        </p:nvCxnSpPr>
        <p:spPr>
          <a:xfrm>
            <a:off x="620038" y="2523996"/>
            <a:ext cx="1082248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F51996C1-0E43-47FE-B55A-B7CBFF266EB7}"/>
              </a:ext>
            </a:extLst>
          </p:cNvPr>
          <p:cNvSpPr/>
          <p:nvPr/>
        </p:nvSpPr>
        <p:spPr>
          <a:xfrm>
            <a:off x="9437280" y="4238523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数据合并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D51E955-FC8B-4556-A3C2-E2EEE670D949}"/>
              </a:ext>
            </a:extLst>
          </p:cNvPr>
          <p:cNvSpPr txBox="1"/>
          <p:nvPr/>
        </p:nvSpPr>
        <p:spPr>
          <a:xfrm>
            <a:off x="4224384" y="279038"/>
            <a:ext cx="260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effectLst/>
                <a:latin typeface="-apple-system"/>
              </a:rPr>
              <a:t>接口自动化执行设计图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08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168</Words>
  <Application>Microsoft Office PowerPoint</Application>
  <PresentationFormat>宽屏</PresentationFormat>
  <Paragraphs>58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-apple-system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tao</dc:creator>
  <cp:lastModifiedBy>xu tao</cp:lastModifiedBy>
  <cp:revision>29</cp:revision>
  <dcterms:created xsi:type="dcterms:W3CDTF">2021-12-04T03:02:28Z</dcterms:created>
  <dcterms:modified xsi:type="dcterms:W3CDTF">2021-12-04T04:43:30Z</dcterms:modified>
</cp:coreProperties>
</file>