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2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2" r:id="rId5"/>
    <p:sldId id="261" r:id="rId6"/>
    <p:sldId id="262" r:id="rId7"/>
    <p:sldId id="270" r:id="rId8"/>
    <p:sldId id="264" r:id="rId9"/>
    <p:sldId id="266" r:id="rId10"/>
    <p:sldId id="274" r:id="rId11"/>
    <p:sldId id="267" r:id="rId12"/>
    <p:sldId id="26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eço" id="{8C3CA40B-0A5F-41DE-AE26-DF7E380944EA}">
          <p14:sldIdLst>
            <p14:sldId id="256"/>
            <p14:sldId id="257"/>
            <p14:sldId id="273"/>
          </p14:sldIdLst>
        </p14:section>
        <p14:section name="Meio" id="{85FAA984-D065-41AA-8B87-D4E4F6B5E100}">
          <p14:sldIdLst>
            <p14:sldId id="272"/>
            <p14:sldId id="261"/>
            <p14:sldId id="262"/>
            <p14:sldId id="270"/>
            <p14:sldId id="264"/>
          </p14:sldIdLst>
        </p14:section>
        <p14:section name="Consequência 'E dai'" id="{0222AFA6-CFB2-433E-9297-BF1FD2EB0B6C}">
          <p14:sldIdLst>
            <p14:sldId id="266"/>
            <p14:sldId id="274"/>
          </p14:sldIdLst>
        </p14:section>
        <p14:section name="Fim 'Solução'" id="{6D1207AE-52D6-46FD-A902-F00DBE529B71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AD5"/>
    <a:srgbClr val="253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28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mos\Desktop\Studio%20Analise%20Dados\My%20Own\BI%20project\Olist\m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mos\Desktop\Studio%20Analise%20Dados\My%20Own\BI%20project\Olist\m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mos\Desktop\Studio%20Analise%20Dados\My%20Own\BI%20project\Olist\f1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ramos\Desktop\Studio%20Analise%20Dados\My%20Own\BI%20project\Olist\df.csv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ramos\Desktop\Studio%20Analise%20Dados\My%20Own\BI%20project\Olist\df0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Numero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de leads mensal</a:t>
            </a:r>
          </a:p>
        </c:rich>
      </c:tx>
      <c:layout>
        <c:manualLayout>
          <c:xMode val="edge"/>
          <c:yMode val="edge"/>
          <c:x val="0"/>
          <c:y val="6.2414132589623636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j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9.7466525984125349E-2"/>
          <c:y val="0.15013259087168976"/>
          <c:w val="0.8919706228023212"/>
          <c:h val="0.71797381308141361"/>
        </c:manualLayout>
      </c:layout>
      <c:lineChart>
        <c:grouping val="standard"/>
        <c:varyColors val="0"/>
        <c:ser>
          <c:idx val="0"/>
          <c:order val="0"/>
          <c:tx>
            <c:strRef>
              <c:f>mes!$B$1</c:f>
              <c:strCache>
                <c:ptCount val="1"/>
                <c:pt idx="0">
                  <c:v>c_mql</c:v>
                </c:pt>
              </c:strCache>
            </c:strRef>
          </c:tx>
          <c:spPr>
            <a:ln w="6350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14"/>
              <c:spPr>
                <a:solidFill>
                  <a:srgbClr val="00B0F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7DF-4195-BBDF-A20F5270957C}"/>
              </c:ext>
            </c:extLst>
          </c:dPt>
          <c:dPt>
            <c:idx val="2"/>
            <c:marker>
              <c:symbol val="circle"/>
              <c:size val="14"/>
              <c:spPr>
                <a:solidFill>
                  <a:srgbClr val="00B05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7DF-4195-BBDF-A20F5270957C}"/>
              </c:ext>
            </c:extLst>
          </c:dPt>
          <c:dPt>
            <c:idx val="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E7DF-4195-BBDF-A20F5270957C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ubai Medium" panose="020B0603030403030204" pitchFamily="34" charset="-78"/>
                        <a:ea typeface="+mn-ea"/>
                        <a:cs typeface="Dubai Medium" panose="020B0603030403030204" pitchFamily="34" charset="-78"/>
                      </a:defRPr>
                    </a:pPr>
                    <a:fld id="{361EABE5-D741-4432-B62A-4E6B28E1B0A8}" type="VALUE">
                      <a:rPr 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pPr>
                        <a:defRPr sz="2000">
                          <a:latin typeface="Dubai Medium" panose="020B0603030403030204" pitchFamily="34" charset="-78"/>
                          <a:cs typeface="Dubai Medium" panose="020B0603030403030204" pitchFamily="34" charset="-78"/>
                        </a:defRPr>
                      </a:pPr>
                      <a:t>[VALOR]</a:t>
                    </a:fld>
                    <a:endParaRPr lang="pt-BR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Dubai Medium" panose="020B0603030403030204" pitchFamily="34" charset="-78"/>
                      <a:ea typeface="+mn-ea"/>
                      <a:cs typeface="Dubai Medium" panose="020B0603030403030204" pitchFamily="34" charset="-78"/>
                    </a:defRPr>
                  </a:pPr>
                  <a:endParaRPr lang="pt-BR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7DF-4195-BBDF-A20F5270957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083-48EC-83A5-DB173E9710DA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ubai Medium" panose="020B0603030403030204" pitchFamily="34" charset="-78"/>
                        <a:ea typeface="+mn-ea"/>
                        <a:cs typeface="Dubai Medium" panose="020B0603030403030204" pitchFamily="34" charset="-78"/>
                      </a:defRPr>
                    </a:pPr>
                    <a:fld id="{8C4E909A-41BF-494E-AD9E-F3BCF49E3904}" type="VALUE">
                      <a:rPr lang="en-US">
                        <a:solidFill>
                          <a:schemeClr val="tx1"/>
                        </a:solidFill>
                      </a:rPr>
                      <a:pPr>
                        <a:defRPr sz="2000">
                          <a:latin typeface="Dubai Medium" panose="020B0603030403030204" pitchFamily="34" charset="-78"/>
                          <a:cs typeface="Dubai Medium" panose="020B0603030403030204" pitchFamily="34" charset="-78"/>
                        </a:defRPr>
                      </a:pPr>
                      <a:t>[VALOR]</a:t>
                    </a:fld>
                    <a:endParaRPr lang="pt-BR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Dubai Medium" panose="020B0603030403030204" pitchFamily="34" charset="-78"/>
                      <a:ea typeface="+mn-ea"/>
                      <a:cs typeface="Dubai Medium" panose="020B0603030403030204" pitchFamily="34" charset="-78"/>
                    </a:defRPr>
                  </a:pPr>
                  <a:endParaRPr lang="pt-BR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7DF-4195-BBDF-A20F5270957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083-48EC-83A5-DB173E9710DA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083-48EC-83A5-DB173E9710D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083-48EC-83A5-DB173E9710DA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7DF-4195-BBDF-A20F5270957C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083-48EC-83A5-DB173E9710DA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083-48EC-83A5-DB173E9710DA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083-48EC-83A5-DB173E9710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mes!$A$2:$A$11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cat>
          <c:val>
            <c:numRef>
              <c:f>mes!$B$2:$B$11</c:f>
              <c:numCache>
                <c:formatCode>General</c:formatCode>
                <c:ptCount val="10"/>
                <c:pt idx="0">
                  <c:v>369</c:v>
                </c:pt>
                <c:pt idx="1">
                  <c:v>703</c:v>
                </c:pt>
                <c:pt idx="2">
                  <c:v>916</c:v>
                </c:pt>
                <c:pt idx="3">
                  <c:v>745</c:v>
                </c:pt>
                <c:pt idx="4">
                  <c:v>667</c:v>
                </c:pt>
                <c:pt idx="5">
                  <c:v>646</c:v>
                </c:pt>
                <c:pt idx="6">
                  <c:v>328</c:v>
                </c:pt>
                <c:pt idx="7">
                  <c:v>515</c:v>
                </c:pt>
                <c:pt idx="8">
                  <c:v>351</c:v>
                </c:pt>
                <c:pt idx="9">
                  <c:v>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DF-4195-BBDF-A20F5270957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49869983"/>
        <c:axId val="409401439"/>
      </c:lineChart>
      <c:catAx>
        <c:axId val="1949869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Dubai Medium" panose="020B0603030403030204" pitchFamily="34" charset="-78"/>
                <a:ea typeface="+mn-ea"/>
                <a:cs typeface="Dubai Medium" panose="020B0603030403030204" pitchFamily="34" charset="-78"/>
              </a:defRPr>
            </a:pPr>
            <a:endParaRPr lang="pt-BR"/>
          </a:p>
        </c:txPr>
        <c:crossAx val="409401439"/>
        <c:crosses val="autoZero"/>
        <c:auto val="1"/>
        <c:lblAlgn val="ctr"/>
        <c:lblOffset val="100"/>
        <c:noMultiLvlLbl val="0"/>
      </c:catAx>
      <c:valAx>
        <c:axId val="4094014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Dubai Medium" panose="020B0603030403030204" pitchFamily="34" charset="-78"/>
                <a:ea typeface="+mn-ea"/>
                <a:cs typeface="Dubai Medium" panose="020B0603030403030204" pitchFamily="34" charset="-78"/>
              </a:defRPr>
            </a:pPr>
            <a:endParaRPr lang="pt-BR"/>
          </a:p>
        </c:txPr>
        <c:crossAx val="1949869983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Numero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de leads mensal</a:t>
            </a:r>
          </a:p>
        </c:rich>
      </c:tx>
      <c:layout>
        <c:manualLayout>
          <c:xMode val="edge"/>
          <c:yMode val="edge"/>
          <c:x val="0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/>
              </a:solidFill>
              <a:latin typeface="+mj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9.2515206829877517E-2"/>
          <c:y val="0.15013259087168976"/>
          <c:w val="0.8919706228023212"/>
          <c:h val="0.71797381308141361"/>
        </c:manualLayout>
      </c:layout>
      <c:lineChart>
        <c:grouping val="standard"/>
        <c:varyColors val="0"/>
        <c:ser>
          <c:idx val="0"/>
          <c:order val="0"/>
          <c:tx>
            <c:strRef>
              <c:f>mes!$B$1</c:f>
              <c:strCache>
                <c:ptCount val="1"/>
                <c:pt idx="0">
                  <c:v>c_mql</c:v>
                </c:pt>
              </c:strCache>
            </c:strRef>
          </c:tx>
          <c:spPr>
            <a:ln w="6350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E7DF-4195-BBDF-A20F5270957C}"/>
              </c:ext>
            </c:extLst>
          </c:dPt>
          <c:dPt>
            <c:idx val="2"/>
            <c:marker>
              <c:symbol val="circle"/>
              <c:size val="14"/>
              <c:spPr>
                <a:solidFill>
                  <a:srgbClr val="00B0F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7DF-4195-BBDF-A20F5270957C}"/>
              </c:ext>
            </c:extLst>
          </c:dPt>
          <c:dPt>
            <c:idx val="6"/>
            <c:marker>
              <c:symbol val="circle"/>
              <c:size val="14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7DF-4195-BBDF-A20F5270957C}"/>
              </c:ext>
            </c:extLst>
          </c:dPt>
          <c:dLbls>
            <c:dLbl>
              <c:idx val="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7DF-4195-BBDF-A20F5270957C}"/>
                </c:ext>
              </c:extLst>
            </c:dLbl>
            <c:dLbl>
              <c:idx val="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7DF-4195-BBDF-A20F527095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mes!$A$2:$A$11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cat>
          <c:val>
            <c:numRef>
              <c:f>mes!$B$2:$B$11</c:f>
              <c:numCache>
                <c:formatCode>General</c:formatCode>
                <c:ptCount val="10"/>
                <c:pt idx="0">
                  <c:v>369</c:v>
                </c:pt>
                <c:pt idx="1">
                  <c:v>703</c:v>
                </c:pt>
                <c:pt idx="2">
                  <c:v>916</c:v>
                </c:pt>
                <c:pt idx="3">
                  <c:v>745</c:v>
                </c:pt>
                <c:pt idx="4">
                  <c:v>667</c:v>
                </c:pt>
                <c:pt idx="5">
                  <c:v>646</c:v>
                </c:pt>
                <c:pt idx="6">
                  <c:v>328</c:v>
                </c:pt>
                <c:pt idx="7">
                  <c:v>515</c:v>
                </c:pt>
                <c:pt idx="8">
                  <c:v>351</c:v>
                </c:pt>
                <c:pt idx="9">
                  <c:v>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DF-4195-BBDF-A20F527095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9869983"/>
        <c:axId val="409401439"/>
      </c:lineChart>
      <c:catAx>
        <c:axId val="1949869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Dubai Medium" panose="020B0603030403030204" pitchFamily="34" charset="-78"/>
                <a:ea typeface="+mn-ea"/>
                <a:cs typeface="Dubai Medium" panose="020B0603030403030204" pitchFamily="34" charset="-78"/>
              </a:defRPr>
            </a:pPr>
            <a:endParaRPr lang="pt-BR"/>
          </a:p>
        </c:txPr>
        <c:crossAx val="409401439"/>
        <c:crosses val="autoZero"/>
        <c:auto val="1"/>
        <c:lblAlgn val="ctr"/>
        <c:lblOffset val="100"/>
        <c:noMultiLvlLbl val="0"/>
      </c:catAx>
      <c:valAx>
        <c:axId val="4094014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Dubai Medium" panose="020B0603030403030204" pitchFamily="34" charset="-78"/>
                <a:ea typeface="+mn-ea"/>
                <a:cs typeface="Dubai Medium" panose="020B0603030403030204" pitchFamily="34" charset="-78"/>
              </a:defRPr>
            </a:pPr>
            <a:endParaRPr lang="pt-BR"/>
          </a:p>
        </c:txPr>
        <c:crossAx val="1949869983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[f1.csv]Planilha1!Tabela dinâmica2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BR" sz="24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Numero de lead mensal em queda</a:t>
            </a:r>
          </a:p>
        </c:rich>
      </c:tx>
      <c:layout>
        <c:manualLayout>
          <c:xMode val="edge"/>
          <c:yMode val="edge"/>
          <c:x val="1.957562260522876E-2"/>
          <c:y val="2.16451323165234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bg1">
                <a:lumMod val="8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C0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C0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bg1">
                <a:lumMod val="8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bg1">
                <a:lumMod val="8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rgbClr val="C0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C0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bg1">
                <a:lumMod val="8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bg1">
                <a:lumMod val="8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rgbClr val="C0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rgbClr val="C0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bg1">
                <a:lumMod val="8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9.3680762812858559E-2"/>
          <c:y val="0.17209780238215064"/>
          <c:w val="0.83558983392628183"/>
          <c:h val="0.70139762623720847"/>
        </c:manualLayout>
      </c:layout>
      <c:lineChart>
        <c:grouping val="standard"/>
        <c:varyColors val="0"/>
        <c:ser>
          <c:idx val="0"/>
          <c:order val="0"/>
          <c:tx>
            <c:strRef>
              <c:f>Planilha1!$F$3:$F$4</c:f>
              <c:strCache>
                <c:ptCount val="1"/>
                <c:pt idx="0">
                  <c:v>cat</c:v>
                </c:pt>
              </c:strCache>
            </c:strRef>
          </c:tx>
          <c:spPr>
            <a:ln w="50800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spPr>
              <a:ln w="50800" cap="rnd">
                <a:solidFill>
                  <a:srgbClr val="00B05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40C-4601-A927-D2A7A1C8C4D6}"/>
              </c:ext>
            </c:extLst>
          </c:dPt>
          <c:cat>
            <c:strRef>
              <c:f>Planilha1!$E$5:$E$9</c:f>
              <c:strCache>
                <c:ptCount val="4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</c:strCache>
            </c:strRef>
          </c:cat>
          <c:val>
            <c:numRef>
              <c:f>Planilha1!$F$5:$F$9</c:f>
              <c:numCache>
                <c:formatCode>General</c:formatCode>
                <c:ptCount val="4"/>
                <c:pt idx="0">
                  <c:v>303</c:v>
                </c:pt>
                <c:pt idx="1">
                  <c:v>259</c:v>
                </c:pt>
                <c:pt idx="2">
                  <c:v>365</c:v>
                </c:pt>
                <c:pt idx="3">
                  <c:v>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0C-4601-A927-D2A7A1C8C4D6}"/>
            </c:ext>
          </c:extLst>
        </c:ser>
        <c:ser>
          <c:idx val="1"/>
          <c:order val="1"/>
          <c:tx>
            <c:strRef>
              <c:f>Planilha1!$G$3:$G$4</c:f>
              <c:strCache>
                <c:ptCount val="1"/>
                <c:pt idx="0">
                  <c:v>eagle</c:v>
                </c:pt>
              </c:strCache>
            </c:strRef>
          </c:tx>
          <c:spPr>
            <a:ln w="5080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Planilha1!$E$5:$E$9</c:f>
              <c:strCache>
                <c:ptCount val="4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</c:strCache>
            </c:strRef>
          </c:cat>
          <c:val>
            <c:numRef>
              <c:f>Planilha1!$G$5:$G$9</c:f>
              <c:numCache>
                <c:formatCode>General</c:formatCode>
                <c:ptCount val="4"/>
                <c:pt idx="0">
                  <c:v>210</c:v>
                </c:pt>
                <c:pt idx="1">
                  <c:v>32</c:v>
                </c:pt>
                <c:pt idx="2">
                  <c:v>44</c:v>
                </c:pt>
                <c:pt idx="3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0C-4601-A927-D2A7A1C8C4D6}"/>
            </c:ext>
          </c:extLst>
        </c:ser>
        <c:ser>
          <c:idx val="2"/>
          <c:order val="2"/>
          <c:tx>
            <c:strRef>
              <c:f>Planilha1!$H$3:$H$4</c:f>
              <c:strCache>
                <c:ptCount val="1"/>
                <c:pt idx="0">
                  <c:v>shark</c:v>
                </c:pt>
              </c:strCache>
            </c:strRef>
          </c:tx>
          <c:spPr>
            <a:ln w="5080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Planilha1!$E$5:$E$9</c:f>
              <c:strCache>
                <c:ptCount val="4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</c:strCache>
            </c:strRef>
          </c:cat>
          <c:val>
            <c:numRef>
              <c:f>Planilha1!$H$5:$H$9</c:f>
              <c:numCache>
                <c:formatCode>General</c:formatCode>
                <c:ptCount val="4"/>
                <c:pt idx="1">
                  <c:v>19</c:v>
                </c:pt>
                <c:pt idx="2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40C-4601-A927-D2A7A1C8C4D6}"/>
            </c:ext>
          </c:extLst>
        </c:ser>
        <c:ser>
          <c:idx val="3"/>
          <c:order val="3"/>
          <c:tx>
            <c:strRef>
              <c:f>Planilha1!$I$3:$I$4</c:f>
              <c:strCache>
                <c:ptCount val="1"/>
                <c:pt idx="0">
                  <c:v>wolf</c:v>
                </c:pt>
              </c:strCache>
            </c:strRef>
          </c:tx>
          <c:spPr>
            <a:ln w="50800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spPr>
              <a:ln w="50800" cap="rnd">
                <a:solidFill>
                  <a:srgbClr val="00B05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540C-4601-A927-D2A7A1C8C4D6}"/>
              </c:ext>
            </c:extLst>
          </c:dPt>
          <c:cat>
            <c:strRef>
              <c:f>Planilha1!$E$5:$E$9</c:f>
              <c:strCache>
                <c:ptCount val="4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</c:strCache>
            </c:strRef>
          </c:cat>
          <c:val>
            <c:numRef>
              <c:f>Planilha1!$I$5:$I$9</c:f>
              <c:numCache>
                <c:formatCode>General</c:formatCode>
                <c:ptCount val="4"/>
                <c:pt idx="0">
                  <c:v>133</c:v>
                </c:pt>
                <c:pt idx="1">
                  <c:v>18</c:v>
                </c:pt>
                <c:pt idx="2">
                  <c:v>70</c:v>
                </c:pt>
                <c:pt idx="3">
                  <c:v>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40C-4601-A927-D2A7A1C8C4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5515823"/>
        <c:axId val="418223855"/>
      </c:lineChart>
      <c:catAx>
        <c:axId val="705515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Dubai Medium" panose="020B0603030403030204" pitchFamily="34" charset="-78"/>
                <a:ea typeface="+mn-ea"/>
                <a:cs typeface="Dubai Medium" panose="020B0603030403030204" pitchFamily="34" charset="-78"/>
              </a:defRPr>
            </a:pPr>
            <a:endParaRPr lang="pt-BR"/>
          </a:p>
        </c:txPr>
        <c:crossAx val="418223855"/>
        <c:crosses val="autoZero"/>
        <c:auto val="1"/>
        <c:lblAlgn val="ctr"/>
        <c:lblOffset val="100"/>
        <c:noMultiLvlLbl val="0"/>
      </c:catAx>
      <c:valAx>
        <c:axId val="4182238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Dubai Medium" panose="020B0603030403030204" pitchFamily="34" charset="-78"/>
                <a:ea typeface="+mn-ea"/>
                <a:cs typeface="Dubai Medium" panose="020B0603030403030204" pitchFamily="34" charset="-78"/>
              </a:defRPr>
            </a:pPr>
            <a:endParaRPr lang="pt-BR"/>
          </a:p>
        </c:txPr>
        <c:crossAx val="70551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999762120514035"/>
          <c:y val="0.55248974484945801"/>
          <c:w val="9.9960866878533644E-2"/>
          <c:h val="0.246491552769540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Dubai Medium" panose="020B0603030403030204" pitchFamily="34" charset="-78"/>
              <a:ea typeface="+mn-ea"/>
              <a:cs typeface="Dubai Medium" panose="020B0603030403030204" pitchFamily="34" charset="-78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df!$H$2:$H$642</cx:f>
        <cx:lvl ptCount="641" formatCode="Geral">
          <cx:pt idx="0">280</cx:pt>
          <cx:pt idx="1">280</cx:pt>
          <cx:pt idx="2">280</cx:pt>
          <cx:pt idx="3">280</cx:pt>
          <cx:pt idx="4">280</cx:pt>
          <cx:pt idx="5">280</cx:pt>
          <cx:pt idx="6">280</cx:pt>
          <cx:pt idx="7">280</cx:pt>
          <cx:pt idx="8">280</cx:pt>
          <cx:pt idx="9">280</cx:pt>
          <cx:pt idx="10">280</cx:pt>
          <cx:pt idx="11">280</cx:pt>
          <cx:pt idx="12">280</cx:pt>
          <cx:pt idx="13">280</cx:pt>
          <cx:pt idx="14">162</cx:pt>
          <cx:pt idx="15">162</cx:pt>
          <cx:pt idx="16">162</cx:pt>
          <cx:pt idx="17">162</cx:pt>
          <cx:pt idx="18">162</cx:pt>
          <cx:pt idx="19">162</cx:pt>
          <cx:pt idx="20">162</cx:pt>
          <cx:pt idx="21">162</cx:pt>
          <cx:pt idx="22">162</cx:pt>
          <cx:pt idx="23">344</cx:pt>
          <cx:pt idx="24">344</cx:pt>
          <cx:pt idx="25">344</cx:pt>
          <cx:pt idx="26">344</cx:pt>
          <cx:pt idx="27">344</cx:pt>
          <cx:pt idx="28">344</cx:pt>
          <cx:pt idx="29">183</cx:pt>
          <cx:pt idx="30">183</cx:pt>
          <cx:pt idx="31">183</cx:pt>
          <cx:pt idx="32">183</cx:pt>
          <cx:pt idx="33">183</cx:pt>
          <cx:pt idx="34">183</cx:pt>
          <cx:pt idx="35">63</cx:pt>
          <cx:pt idx="36">63</cx:pt>
          <cx:pt idx="37">63</cx:pt>
          <cx:pt idx="38">63</cx:pt>
          <cx:pt idx="39">63</cx:pt>
          <cx:pt idx="40">63</cx:pt>
          <cx:pt idx="41">63</cx:pt>
          <cx:pt idx="42">63</cx:pt>
          <cx:pt idx="43">63</cx:pt>
          <cx:pt idx="44">63</cx:pt>
          <cx:pt idx="45">63</cx:pt>
          <cx:pt idx="46">63</cx:pt>
          <cx:pt idx="47">63</cx:pt>
          <cx:pt idx="48">63</cx:pt>
          <cx:pt idx="49">63</cx:pt>
          <cx:pt idx="50">63</cx:pt>
          <cx:pt idx="51">63</cx:pt>
          <cx:pt idx="52">63</cx:pt>
          <cx:pt idx="53">63</cx:pt>
          <cx:pt idx="54">63</cx:pt>
          <cx:pt idx="55">63</cx:pt>
          <cx:pt idx="56">91</cx:pt>
          <cx:pt idx="57">91</cx:pt>
          <cx:pt idx="58">91</cx:pt>
          <cx:pt idx="59">91</cx:pt>
          <cx:pt idx="60">91</cx:pt>
          <cx:pt idx="61">91</cx:pt>
          <cx:pt idx="62">91</cx:pt>
          <cx:pt idx="63">91</cx:pt>
          <cx:pt idx="64">48</cx:pt>
          <cx:pt idx="65">48</cx:pt>
          <cx:pt idx="66">48</cx:pt>
          <cx:pt idx="67">48</cx:pt>
          <cx:pt idx="68">48</cx:pt>
          <cx:pt idx="69">48</cx:pt>
          <cx:pt idx="70">48</cx:pt>
          <cx:pt idx="71">48</cx:pt>
          <cx:pt idx="72">48</cx:pt>
          <cx:pt idx="73">48</cx:pt>
          <cx:pt idx="74">48</cx:pt>
          <cx:pt idx="75">48</cx:pt>
          <cx:pt idx="76">48</cx:pt>
          <cx:pt idx="77">260</cx:pt>
          <cx:pt idx="78">260</cx:pt>
          <cx:pt idx="79">260</cx:pt>
          <cx:pt idx="80">260</cx:pt>
          <cx:pt idx="81">260</cx:pt>
          <cx:pt idx="82">260</cx:pt>
          <cx:pt idx="83">260</cx:pt>
          <cx:pt idx="84">260</cx:pt>
          <cx:pt idx="85">260</cx:pt>
          <cx:pt idx="86">260</cx:pt>
          <cx:pt idx="87">260</cx:pt>
          <cx:pt idx="88">260</cx:pt>
          <cx:pt idx="89">260</cx:pt>
          <cx:pt idx="90">260</cx:pt>
          <cx:pt idx="91">260</cx:pt>
          <cx:pt idx="92">260</cx:pt>
          <cx:pt idx="93">260</cx:pt>
          <cx:pt idx="94">260</cx:pt>
          <cx:pt idx="95">260</cx:pt>
          <cx:pt idx="96">47</cx:pt>
          <cx:pt idx="97">47</cx:pt>
          <cx:pt idx="98">47</cx:pt>
          <cx:pt idx="99">47</cx:pt>
          <cx:pt idx="100">126</cx:pt>
          <cx:pt idx="101">126</cx:pt>
          <cx:pt idx="102">126</cx:pt>
          <cx:pt idx="103">126</cx:pt>
          <cx:pt idx="104">126</cx:pt>
          <cx:pt idx="105">126</cx:pt>
          <cx:pt idx="106">126</cx:pt>
          <cx:pt idx="107">126</cx:pt>
          <cx:pt idx="108">126</cx:pt>
          <cx:pt idx="109">126</cx:pt>
          <cx:pt idx="110">126</cx:pt>
          <cx:pt idx="111">126</cx:pt>
          <cx:pt idx="112">126</cx:pt>
          <cx:pt idx="113">126</cx:pt>
          <cx:pt idx="114">126</cx:pt>
          <cx:pt idx="115">146</cx:pt>
          <cx:pt idx="116">146</cx:pt>
          <cx:pt idx="117">146</cx:pt>
          <cx:pt idx="118">146</cx:pt>
          <cx:pt idx="119">146</cx:pt>
          <cx:pt idx="120">146</cx:pt>
          <cx:pt idx="121">146</cx:pt>
          <cx:pt idx="122">146</cx:pt>
          <cx:pt idx="123">146</cx:pt>
          <cx:pt idx="124">146</cx:pt>
          <cx:pt idx="125">146</cx:pt>
          <cx:pt idx="126">146</cx:pt>
          <cx:pt idx="127">226</cx:pt>
          <cx:pt idx="128">226</cx:pt>
          <cx:pt idx="129">226</cx:pt>
          <cx:pt idx="130">226</cx:pt>
          <cx:pt idx="131">226</cx:pt>
          <cx:pt idx="132">226</cx:pt>
          <cx:pt idx="133">226</cx:pt>
          <cx:pt idx="134">226</cx:pt>
          <cx:pt idx="135">99</cx:pt>
          <cx:pt idx="136">99</cx:pt>
          <cx:pt idx="137">99</cx:pt>
          <cx:pt idx="138">99</cx:pt>
          <cx:pt idx="139">99</cx:pt>
          <cx:pt idx="140">99</cx:pt>
          <cx:pt idx="141">99</cx:pt>
          <cx:pt idx="142">157</cx:pt>
          <cx:pt idx="143">157</cx:pt>
          <cx:pt idx="144">157</cx:pt>
          <cx:pt idx="145">157</cx:pt>
          <cx:pt idx="146">157</cx:pt>
          <cx:pt idx="147">157</cx:pt>
          <cx:pt idx="148">157</cx:pt>
          <cx:pt idx="149">157</cx:pt>
          <cx:pt idx="150">157</cx:pt>
          <cx:pt idx="151">157</cx:pt>
          <cx:pt idx="152">157</cx:pt>
          <cx:pt idx="153">103</cx:pt>
          <cx:pt idx="154">103</cx:pt>
          <cx:pt idx="155">103</cx:pt>
          <cx:pt idx="156">103</cx:pt>
          <cx:pt idx="157">103</cx:pt>
          <cx:pt idx="158">103</cx:pt>
          <cx:pt idx="159">103</cx:pt>
          <cx:pt idx="160">103</cx:pt>
          <cx:pt idx="161">103</cx:pt>
          <cx:pt idx="162">103</cx:pt>
          <cx:pt idx="163">103</cx:pt>
          <cx:pt idx="164">103</cx:pt>
          <cx:pt idx="165">103</cx:pt>
          <cx:pt idx="166">103</cx:pt>
          <cx:pt idx="167">103</cx:pt>
          <cx:pt idx="168">103</cx:pt>
          <cx:pt idx="169">103</cx:pt>
          <cx:pt idx="170">103</cx:pt>
          <cx:pt idx="171">103</cx:pt>
          <cx:pt idx="172">103</cx:pt>
          <cx:pt idx="173">211</cx:pt>
          <cx:pt idx="174">211</cx:pt>
          <cx:pt idx="175">211</cx:pt>
          <cx:pt idx="176">211</cx:pt>
          <cx:pt idx="177">211</cx:pt>
          <cx:pt idx="178">211</cx:pt>
          <cx:pt idx="179">211</cx:pt>
          <cx:pt idx="180">211</cx:pt>
          <cx:pt idx="181">211</cx:pt>
          <cx:pt idx="182">211</cx:pt>
          <cx:pt idx="183">211</cx:pt>
          <cx:pt idx="184">211</cx:pt>
          <cx:pt idx="185">211</cx:pt>
          <cx:pt idx="186">211</cx:pt>
          <cx:pt idx="187">211</cx:pt>
          <cx:pt idx="188">211</cx:pt>
          <cx:pt idx="189">211</cx:pt>
          <cx:pt idx="190">211</cx:pt>
          <cx:pt idx="191">363</cx:pt>
          <cx:pt idx="192">363</cx:pt>
          <cx:pt idx="193">363</cx:pt>
          <cx:pt idx="194">363</cx:pt>
          <cx:pt idx="195">363</cx:pt>
          <cx:pt idx="196">363</cx:pt>
          <cx:pt idx="197">363</cx:pt>
          <cx:pt idx="198">107</cx:pt>
          <cx:pt idx="199">107</cx:pt>
          <cx:pt idx="200">107</cx:pt>
          <cx:pt idx="201">107</cx:pt>
          <cx:pt idx="202">107</cx:pt>
          <cx:pt idx="203">297</cx:pt>
          <cx:pt idx="204">297</cx:pt>
          <cx:pt idx="205">297</cx:pt>
          <cx:pt idx="206">297</cx:pt>
          <cx:pt idx="207">297</cx:pt>
          <cx:pt idx="208">393</cx:pt>
          <cx:pt idx="209">393</cx:pt>
          <cx:pt idx="210">393</cx:pt>
          <cx:pt idx="211">393</cx:pt>
          <cx:pt idx="212">393</cx:pt>
          <cx:pt idx="213">393</cx:pt>
          <cx:pt idx="214">393</cx:pt>
          <cx:pt idx="215">393</cx:pt>
          <cx:pt idx="216">393</cx:pt>
          <cx:pt idx="217">393</cx:pt>
          <cx:pt idx="218">393</cx:pt>
          <cx:pt idx="219">393</cx:pt>
          <cx:pt idx="220">393</cx:pt>
          <cx:pt idx="221">393</cx:pt>
          <cx:pt idx="222">393</cx:pt>
          <cx:pt idx="223">393</cx:pt>
          <cx:pt idx="224">393</cx:pt>
          <cx:pt idx="225">393</cx:pt>
          <cx:pt idx="226">393</cx:pt>
          <cx:pt idx="227">390</cx:pt>
          <cx:pt idx="228">390</cx:pt>
          <cx:pt idx="229">390</cx:pt>
          <cx:pt idx="230">390</cx:pt>
          <cx:pt idx="231">390</cx:pt>
          <cx:pt idx="232">390</cx:pt>
          <cx:pt idx="233">267</cx:pt>
          <cx:pt idx="234">267</cx:pt>
          <cx:pt idx="235">267</cx:pt>
          <cx:pt idx="236">267</cx:pt>
          <cx:pt idx="237">267</cx:pt>
          <cx:pt idx="238">267</cx:pt>
          <cx:pt idx="239">267</cx:pt>
          <cx:pt idx="240">267</cx:pt>
          <cx:pt idx="241">267</cx:pt>
          <cx:pt idx="242">267</cx:pt>
          <cx:pt idx="243">267</cx:pt>
          <cx:pt idx="244">267</cx:pt>
          <cx:pt idx="245">243</cx:pt>
          <cx:pt idx="246">243</cx:pt>
          <cx:pt idx="247">243</cx:pt>
          <cx:pt idx="248">243</cx:pt>
          <cx:pt idx="249">243</cx:pt>
          <cx:pt idx="250">243</cx:pt>
          <cx:pt idx="251">243</cx:pt>
          <cx:pt idx="252">243</cx:pt>
          <cx:pt idx="253">243</cx:pt>
          <cx:pt idx="254">81</cx:pt>
          <cx:pt idx="255">81</cx:pt>
          <cx:pt idx="256">81</cx:pt>
          <cx:pt idx="257">81</cx:pt>
          <cx:pt idx="258">138</cx:pt>
          <cx:pt idx="259">138</cx:pt>
          <cx:pt idx="260">138</cx:pt>
          <cx:pt idx="261">138</cx:pt>
          <cx:pt idx="262">138</cx:pt>
          <cx:pt idx="263">138</cx:pt>
          <cx:pt idx="264">138</cx:pt>
          <cx:pt idx="265">138</cx:pt>
          <cx:pt idx="266">138</cx:pt>
          <cx:pt idx="267">138</cx:pt>
          <cx:pt idx="268">138</cx:pt>
          <cx:pt idx="269">138</cx:pt>
          <cx:pt idx="270">138</cx:pt>
          <cx:pt idx="271">227</cx:pt>
          <cx:pt idx="272">227</cx:pt>
          <cx:pt idx="273">227</cx:pt>
          <cx:pt idx="274">227</cx:pt>
          <cx:pt idx="275">227</cx:pt>
          <cx:pt idx="276">227</cx:pt>
          <cx:pt idx="277">227</cx:pt>
          <cx:pt idx="278">227</cx:pt>
          <cx:pt idx="279">227</cx:pt>
          <cx:pt idx="280">227</cx:pt>
          <cx:pt idx="281">227</cx:pt>
          <cx:pt idx="282">227</cx:pt>
          <cx:pt idx="283">227</cx:pt>
          <cx:pt idx="284">227</cx:pt>
          <cx:pt idx="285">227</cx:pt>
          <cx:pt idx="286">227</cx:pt>
          <cx:pt idx="287">227</cx:pt>
          <cx:pt idx="288">227</cx:pt>
          <cx:pt idx="289">227</cx:pt>
          <cx:pt idx="290">227</cx:pt>
          <cx:pt idx="291">227</cx:pt>
          <cx:pt idx="292">227</cx:pt>
          <cx:pt idx="293">227</cx:pt>
          <cx:pt idx="294">227</cx:pt>
          <cx:pt idx="295">227</cx:pt>
          <cx:pt idx="296">227</cx:pt>
          <cx:pt idx="297">114</cx:pt>
          <cx:pt idx="298">114</cx:pt>
          <cx:pt idx="299">114</cx:pt>
          <cx:pt idx="300">114</cx:pt>
          <cx:pt idx="301">114</cx:pt>
          <cx:pt idx="302">114</cx:pt>
          <cx:pt idx="303">114</cx:pt>
          <cx:pt idx="304">114</cx:pt>
          <cx:pt idx="305">114</cx:pt>
          <cx:pt idx="306">114</cx:pt>
          <cx:pt idx="307">114</cx:pt>
          <cx:pt idx="308">320</cx:pt>
          <cx:pt idx="309">320</cx:pt>
          <cx:pt idx="310">320</cx:pt>
          <cx:pt idx="311">320</cx:pt>
          <cx:pt idx="312">320</cx:pt>
          <cx:pt idx="313">320</cx:pt>
          <cx:pt idx="314">320</cx:pt>
          <cx:pt idx="315">352</cx:pt>
          <cx:pt idx="316">352</cx:pt>
          <cx:pt idx="317">352</cx:pt>
          <cx:pt idx="318">352</cx:pt>
          <cx:pt idx="319">352</cx:pt>
          <cx:pt idx="320">352</cx:pt>
          <cx:pt idx="321">352</cx:pt>
          <cx:pt idx="322">352</cx:pt>
          <cx:pt idx="323">352</cx:pt>
          <cx:pt idx="324">352</cx:pt>
          <cx:pt idx="325">352</cx:pt>
          <cx:pt idx="326">352</cx:pt>
          <cx:pt idx="327">352</cx:pt>
          <cx:pt idx="328">352</cx:pt>
          <cx:pt idx="329">284</cx:pt>
          <cx:pt idx="330">284</cx:pt>
          <cx:pt idx="331">284</cx:pt>
          <cx:pt idx="332">284</cx:pt>
          <cx:pt idx="333">284</cx:pt>
          <cx:pt idx="334">284</cx:pt>
          <cx:pt idx="335">284</cx:pt>
          <cx:pt idx="336">284</cx:pt>
          <cx:pt idx="337">284</cx:pt>
          <cx:pt idx="338">284</cx:pt>
          <cx:pt idx="339">284</cx:pt>
          <cx:pt idx="340">284</cx:pt>
          <cx:pt idx="341">284</cx:pt>
          <cx:pt idx="342">284</cx:pt>
          <cx:pt idx="343">309</cx:pt>
          <cx:pt idx="344">309</cx:pt>
          <cx:pt idx="345">309</cx:pt>
          <cx:pt idx="346">309</cx:pt>
          <cx:pt idx="347">309</cx:pt>
          <cx:pt idx="348">309</cx:pt>
          <cx:pt idx="349">373</cx:pt>
          <cx:pt idx="350">373</cx:pt>
          <cx:pt idx="351">373</cx:pt>
          <cx:pt idx="352">373</cx:pt>
          <cx:pt idx="353">373</cx:pt>
          <cx:pt idx="354">373</cx:pt>
          <cx:pt idx="355">373</cx:pt>
          <cx:pt idx="356">373</cx:pt>
          <cx:pt idx="357">373</cx:pt>
          <cx:pt idx="358">373</cx:pt>
          <cx:pt idx="359">373</cx:pt>
          <cx:pt idx="360">373</cx:pt>
          <cx:pt idx="361">373</cx:pt>
          <cx:pt idx="362">373</cx:pt>
          <cx:pt idx="363">373</cx:pt>
          <cx:pt idx="364">373</cx:pt>
          <cx:pt idx="365">373</cx:pt>
          <cx:pt idx="366">373</cx:pt>
          <cx:pt idx="367">166</cx:pt>
          <cx:pt idx="368">166</cx:pt>
          <cx:pt idx="369">166</cx:pt>
          <cx:pt idx="370">166</cx:pt>
          <cx:pt idx="371">166</cx:pt>
          <cx:pt idx="372">166</cx:pt>
          <cx:pt idx="373">166</cx:pt>
          <cx:pt idx="374">166</cx:pt>
          <cx:pt idx="375">166</cx:pt>
          <cx:pt idx="376">166</cx:pt>
          <cx:pt idx="377">166</cx:pt>
          <cx:pt idx="378">166</cx:pt>
          <cx:pt idx="379">166</cx:pt>
          <cx:pt idx="380">166</cx:pt>
          <cx:pt idx="381">97</cx:pt>
          <cx:pt idx="382">97</cx:pt>
          <cx:pt idx="383">97</cx:pt>
          <cx:pt idx="384">97</cx:pt>
          <cx:pt idx="385">97</cx:pt>
          <cx:pt idx="386">97</cx:pt>
          <cx:pt idx="387">97</cx:pt>
          <cx:pt idx="388">97</cx:pt>
          <cx:pt idx="389">97</cx:pt>
          <cx:pt idx="390">97</cx:pt>
          <cx:pt idx="391">97</cx:pt>
          <cx:pt idx="392">97</cx:pt>
          <cx:pt idx="393">97</cx:pt>
          <cx:pt idx="394">111</cx:pt>
          <cx:pt idx="395">111</cx:pt>
          <cx:pt idx="396">111</cx:pt>
          <cx:pt idx="397">111</cx:pt>
          <cx:pt idx="398">111</cx:pt>
          <cx:pt idx="399">111</cx:pt>
          <cx:pt idx="400">310</cx:pt>
          <cx:pt idx="401">310</cx:pt>
          <cx:pt idx="402">310</cx:pt>
          <cx:pt idx="403">310</cx:pt>
          <cx:pt idx="404">310</cx:pt>
          <cx:pt idx="405">310</cx:pt>
          <cx:pt idx="406">310</cx:pt>
          <cx:pt idx="407">310</cx:pt>
          <cx:pt idx="408">110</cx:pt>
          <cx:pt idx="409">110</cx:pt>
          <cx:pt idx="410">110</cx:pt>
          <cx:pt idx="411">110</cx:pt>
          <cx:pt idx="412">110</cx:pt>
          <cx:pt idx="413">110</cx:pt>
          <cx:pt idx="414">110</cx:pt>
          <cx:pt idx="415">110</cx:pt>
          <cx:pt idx="416">110</cx:pt>
          <cx:pt idx="417">110</cx:pt>
          <cx:pt idx="418">110</cx:pt>
          <cx:pt idx="419">110</cx:pt>
          <cx:pt idx="420">110</cx:pt>
          <cx:pt idx="421">110</cx:pt>
          <cx:pt idx="422">110</cx:pt>
          <cx:pt idx="423">110</cx:pt>
          <cx:pt idx="424">110</cx:pt>
          <cx:pt idx="425">110</cx:pt>
          <cx:pt idx="426">110</cx:pt>
          <cx:pt idx="427">125</cx:pt>
          <cx:pt idx="428">125</cx:pt>
          <cx:pt idx="429">125</cx:pt>
          <cx:pt idx="430">125</cx:pt>
          <cx:pt idx="431">125</cx:pt>
          <cx:pt idx="432">125</cx:pt>
          <cx:pt idx="433">125</cx:pt>
          <cx:pt idx="434">125</cx:pt>
          <cx:pt idx="435">125</cx:pt>
          <cx:pt idx="436">125</cx:pt>
          <cx:pt idx="437">125</cx:pt>
          <cx:pt idx="438">125</cx:pt>
          <cx:pt idx="439">125</cx:pt>
          <cx:pt idx="440">125</cx:pt>
          <cx:pt idx="441">125</cx:pt>
          <cx:pt idx="442">321</cx:pt>
          <cx:pt idx="443">321</cx:pt>
          <cx:pt idx="444">321</cx:pt>
          <cx:pt idx="445">321</cx:pt>
          <cx:pt idx="446">321</cx:pt>
          <cx:pt idx="447">321</cx:pt>
          <cx:pt idx="448">321</cx:pt>
          <cx:pt idx="449">321</cx:pt>
          <cx:pt idx="450">197</cx:pt>
          <cx:pt idx="451">197</cx:pt>
          <cx:pt idx="452">197</cx:pt>
          <cx:pt idx="453">197</cx:pt>
          <cx:pt idx="454">197</cx:pt>
          <cx:pt idx="455">197</cx:pt>
          <cx:pt idx="456">433</cx:pt>
          <cx:pt idx="457">433</cx:pt>
          <cx:pt idx="458">433</cx:pt>
          <cx:pt idx="459">433</cx:pt>
          <cx:pt idx="460">433</cx:pt>
          <cx:pt idx="461">433</cx:pt>
          <cx:pt idx="462">433</cx:pt>
          <cx:pt idx="463">426</cx:pt>
          <cx:pt idx="464">426</cx:pt>
          <cx:pt idx="465">426</cx:pt>
          <cx:pt idx="466">426</cx:pt>
          <cx:pt idx="467">426</cx:pt>
          <cx:pt idx="468">426</cx:pt>
          <cx:pt idx="469">155</cx:pt>
          <cx:pt idx="470">155</cx:pt>
          <cx:pt idx="471">155</cx:pt>
          <cx:pt idx="472">155</cx:pt>
          <cx:pt idx="473">155</cx:pt>
          <cx:pt idx="474">155</cx:pt>
          <cx:pt idx="475">155</cx:pt>
          <cx:pt idx="476">155</cx:pt>
          <cx:pt idx="477">155</cx:pt>
          <cx:pt idx="478">155</cx:pt>
          <cx:pt idx="479">155</cx:pt>
          <cx:pt idx="480">181</cx:pt>
          <cx:pt idx="481">181</cx:pt>
          <cx:pt idx="482">181</cx:pt>
          <cx:pt idx="483">258</cx:pt>
          <cx:pt idx="484">258</cx:pt>
          <cx:pt idx="485">258</cx:pt>
          <cx:pt idx="486">258</cx:pt>
          <cx:pt idx="487">258</cx:pt>
          <cx:pt idx="488">258</cx:pt>
          <cx:pt idx="489">258</cx:pt>
          <cx:pt idx="490">258</cx:pt>
          <cx:pt idx="491">146</cx:pt>
          <cx:pt idx="492">146</cx:pt>
          <cx:pt idx="493">146</cx:pt>
          <cx:pt idx="494">146</cx:pt>
          <cx:pt idx="495">146</cx:pt>
          <cx:pt idx="496">146</cx:pt>
          <cx:pt idx="497">146</cx:pt>
          <cx:pt idx="498">381</cx:pt>
          <cx:pt idx="499">381</cx:pt>
          <cx:pt idx="500">381</cx:pt>
          <cx:pt idx="501">381</cx:pt>
          <cx:pt idx="502">381</cx:pt>
          <cx:pt idx="503">381</cx:pt>
          <cx:pt idx="504">381</cx:pt>
          <cx:pt idx="505">381</cx:pt>
          <cx:pt idx="506">381</cx:pt>
          <cx:pt idx="507">381</cx:pt>
          <cx:pt idx="508">381</cx:pt>
          <cx:pt idx="509">381</cx:pt>
          <cx:pt idx="510">381</cx:pt>
          <cx:pt idx="511">381</cx:pt>
          <cx:pt idx="512">381</cx:pt>
          <cx:pt idx="513">381</cx:pt>
          <cx:pt idx="514">381</cx:pt>
          <cx:pt idx="515">381</cx:pt>
          <cx:pt idx="516">381</cx:pt>
          <cx:pt idx="517">381</cx:pt>
          <cx:pt idx="518">207</cx:pt>
          <cx:pt idx="519">207</cx:pt>
          <cx:pt idx="520">207</cx:pt>
          <cx:pt idx="521">207</cx:pt>
          <cx:pt idx="522">207</cx:pt>
          <cx:pt idx="523">207</cx:pt>
          <cx:pt idx="524">207</cx:pt>
          <cx:pt idx="525">207</cx:pt>
          <cx:pt idx="526">207</cx:pt>
          <cx:pt idx="527">207</cx:pt>
          <cx:pt idx="528">207</cx:pt>
          <cx:pt idx="529">207</cx:pt>
          <cx:pt idx="530">207</cx:pt>
          <cx:pt idx="531">207</cx:pt>
          <cx:pt idx="532">207</cx:pt>
          <cx:pt idx="533">207</cx:pt>
          <cx:pt idx="534">207</cx:pt>
          <cx:pt idx="535">428</cx:pt>
          <cx:pt idx="536">428</cx:pt>
          <cx:pt idx="537">428</cx:pt>
          <cx:pt idx="538">428</cx:pt>
          <cx:pt idx="539">428</cx:pt>
          <cx:pt idx="540">428</cx:pt>
          <cx:pt idx="541">428</cx:pt>
          <cx:pt idx="542">440</cx:pt>
          <cx:pt idx="543">440</cx:pt>
          <cx:pt idx="544">440</cx:pt>
          <cx:pt idx="545">440</cx:pt>
          <cx:pt idx="546">440</cx:pt>
          <cx:pt idx="547">440</cx:pt>
          <cx:pt idx="548">440</cx:pt>
          <cx:pt idx="549">146</cx:pt>
          <cx:pt idx="550">146</cx:pt>
          <cx:pt idx="551">146</cx:pt>
          <cx:pt idx="552">146</cx:pt>
          <cx:pt idx="553">146</cx:pt>
          <cx:pt idx="554">211</cx:pt>
          <cx:pt idx="555">211</cx:pt>
          <cx:pt idx="556">211</cx:pt>
          <cx:pt idx="557">211</cx:pt>
          <cx:pt idx="558">211</cx:pt>
          <cx:pt idx="559">211</cx:pt>
          <cx:pt idx="560">211</cx:pt>
          <cx:pt idx="561">260</cx:pt>
          <cx:pt idx="562">260</cx:pt>
          <cx:pt idx="563">260</cx:pt>
          <cx:pt idx="564">260</cx:pt>
          <cx:pt idx="565">260</cx:pt>
          <cx:pt idx="566">260</cx:pt>
          <cx:pt idx="567">260</cx:pt>
          <cx:pt idx="568">260</cx:pt>
          <cx:pt idx="569">260</cx:pt>
          <cx:pt idx="570">260</cx:pt>
          <cx:pt idx="571">260</cx:pt>
          <cx:pt idx="572">260</cx:pt>
          <cx:pt idx="573">260</cx:pt>
          <cx:pt idx="574">234</cx:pt>
          <cx:pt idx="575">234</cx:pt>
          <cx:pt idx="576">234</cx:pt>
          <cx:pt idx="577">234</cx:pt>
          <cx:pt idx="578">234</cx:pt>
          <cx:pt idx="579">234</cx:pt>
          <cx:pt idx="580">234</cx:pt>
          <cx:pt idx="581">184</cx:pt>
          <cx:pt idx="582">184</cx:pt>
          <cx:pt idx="583">184</cx:pt>
          <cx:pt idx="584">184</cx:pt>
          <cx:pt idx="585">184</cx:pt>
          <cx:pt idx="586">184</cx:pt>
          <cx:pt idx="587">184</cx:pt>
          <cx:pt idx="588">184</cx:pt>
          <cx:pt idx="589">184</cx:pt>
          <cx:pt idx="590">184</cx:pt>
          <cx:pt idx="591">184</cx:pt>
          <cx:pt idx="592">385</cx:pt>
          <cx:pt idx="593">385</cx:pt>
          <cx:pt idx="594">385</cx:pt>
          <cx:pt idx="595">385</cx:pt>
          <cx:pt idx="596">420</cx:pt>
          <cx:pt idx="597">420</cx:pt>
          <cx:pt idx="598">420</cx:pt>
          <cx:pt idx="599">420</cx:pt>
          <cx:pt idx="600">420</cx:pt>
          <cx:pt idx="601">420</cx:pt>
          <cx:pt idx="602">253</cx:pt>
          <cx:pt idx="603">253</cx:pt>
          <cx:pt idx="604">253</cx:pt>
          <cx:pt idx="605">253</cx:pt>
          <cx:pt idx="606">253</cx:pt>
          <cx:pt idx="607">253</cx:pt>
          <cx:pt idx="608">253</cx:pt>
          <cx:pt idx="609">253</cx:pt>
          <cx:pt idx="610">253</cx:pt>
          <cx:pt idx="611">253</cx:pt>
          <cx:pt idx="612">253</cx:pt>
          <cx:pt idx="613">253</cx:pt>
          <cx:pt idx="614">253</cx:pt>
          <cx:pt idx="615">386</cx:pt>
          <cx:pt idx="616">386</cx:pt>
          <cx:pt idx="617">386</cx:pt>
          <cx:pt idx="618">386</cx:pt>
          <cx:pt idx="619">386</cx:pt>
          <cx:pt idx="620">386</cx:pt>
          <cx:pt idx="621">386</cx:pt>
          <cx:pt idx="622">386</cx:pt>
          <cx:pt idx="623">386</cx:pt>
          <cx:pt idx="624">386</cx:pt>
          <cx:pt idx="625">386</cx:pt>
          <cx:pt idx="626">386</cx:pt>
          <cx:pt idx="627">386</cx:pt>
          <cx:pt idx="628">386</cx:pt>
          <cx:pt idx="629">386</cx:pt>
          <cx:pt idx="630">233</cx:pt>
          <cx:pt idx="631">233</cx:pt>
          <cx:pt idx="632">233</cx:pt>
          <cx:pt idx="633">233</cx:pt>
          <cx:pt idx="634">233</cx:pt>
          <cx:pt idx="635">233</cx:pt>
          <cx:pt idx="636">233</cx:pt>
          <cx:pt idx="637">233</cx:pt>
          <cx:pt idx="638">233</cx:pt>
          <cx:pt idx="639">233</cx:pt>
          <cx:pt idx="640">233</cx:pt>
        </cx:lvl>
      </cx:numDim>
    </cx:data>
  </cx:chartData>
  <cx:chart>
    <cx:title pos="t" align="ctr" overlay="0">
      <cx:tx>
        <cx:txData>
          <cx:v/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800">
              <a:solidFill>
                <a:schemeClr val="tx1"/>
              </a:solidFill>
            </a:defRPr>
          </a:pPr>
          <a:endParaRPr lang="pt-BR" sz="1800" b="0" i="0" u="none" strike="noStrike" baseline="0" dirty="0">
            <a:solidFill>
              <a:schemeClr val="tx1"/>
            </a:solidFill>
            <a:latin typeface="Calibri" panose="020F0502020204030204"/>
          </a:endParaRPr>
        </a:p>
      </cx:txPr>
    </cx:title>
    <cx:plotArea>
      <cx:plotAreaRegion>
        <cx:plotSurface>
          <cx:spPr>
            <a:ln>
              <a:noFill/>
            </a:ln>
          </cx:spPr>
        </cx:plotSurface>
        <cx:series layoutId="boxWhisker" uniqueId="{A8CA707C-F3D8-4A12-86B5-B12E39F56293}">
          <cx:spPr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2400" b="1">
                    <a:latin typeface="Dubai Medium" panose="020B0603030403030204" pitchFamily="34" charset="-78"/>
                    <a:ea typeface="Dubai Medium" panose="020B0603030403030204" pitchFamily="34" charset="-78"/>
                    <a:cs typeface="Dubai Medium" panose="020B0603030403030204" pitchFamily="34" charset="-78"/>
                  </a:defRPr>
                </a:pPr>
                <a:endParaRPr lang="pt-BR" sz="24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endParaRPr>
              </a:p>
            </cx:txPr>
            <cx:visibility seriesName="0" categoryName="0" value="1"/>
            <cx:dataLabel idx="642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rgbClr val="C00000"/>
                      </a:solidFill>
                    </a:defRPr>
                  </a:pPr>
                  <a:r>
                    <a:rPr lang="pt-BR" sz="2400" b="1" i="0" u="none" strike="noStrike" baseline="0">
                      <a:solidFill>
                        <a:srgbClr val="C00000"/>
                      </a:solidFill>
                      <a:latin typeface="Calibri" panose="020F0502020204030204"/>
                    </a:rPr>
                    <a:t>227</a:t>
                  </a:r>
                </a:p>
              </cx:txPr>
              <cx:visibility seriesName="0" categoryName="0" value="1"/>
            </cx:dataLabel>
            <cx:dataLabelHidden idx="0"/>
            <cx:dataLabelHidden idx="640"/>
            <cx:dataLabelHidden idx="641"/>
            <cx:dataLabelHidden idx="643"/>
            <cx:dataLabelHidden idx="644"/>
          </cx:dataLabels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800">
                <a:solidFill>
                  <a:schemeClr val="tx1"/>
                </a:solidFill>
                <a:latin typeface="Dubai Medium" panose="020B0603030403030204" pitchFamily="34" charset="-78"/>
                <a:ea typeface="Dubai Medium" panose="020B0603030403030204" pitchFamily="34" charset="-78"/>
                <a:cs typeface="Dubai Medium" panose="020B0603030403030204" pitchFamily="34" charset="-78"/>
              </a:defRPr>
            </a:pPr>
            <a:endParaRPr lang="pt-BR" sz="1800" b="0" i="0" u="none" strike="noStrike" baseline="0">
              <a:solidFill>
                <a:schemeClr val="tx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df0!$H$2:$H$2292</cx:f>
        <cx:lvl ptCount="2291" formatCode="Geral">
          <cx:pt idx="0">-19</cx:pt>
          <cx:pt idx="1">-19</cx:pt>
          <cx:pt idx="2">-19</cx:pt>
          <cx:pt idx="3">-19</cx:pt>
          <cx:pt idx="4">-19</cx:pt>
          <cx:pt idx="5">-19</cx:pt>
          <cx:pt idx="6">-19</cx:pt>
          <cx:pt idx="7">-19</cx:pt>
          <cx:pt idx="8">-19</cx:pt>
          <cx:pt idx="9">-19</cx:pt>
          <cx:pt idx="10">153</cx:pt>
          <cx:pt idx="11">153</cx:pt>
          <cx:pt idx="12">153</cx:pt>
          <cx:pt idx="13">153</cx:pt>
          <cx:pt idx="14">153</cx:pt>
          <cx:pt idx="15">153</cx:pt>
          <cx:pt idx="16">153</cx:pt>
          <cx:pt idx="17">134</cx:pt>
          <cx:pt idx="18">134</cx:pt>
          <cx:pt idx="19">134</cx:pt>
          <cx:pt idx="20">134</cx:pt>
          <cx:pt idx="21">134</cx:pt>
          <cx:pt idx="22">134</cx:pt>
          <cx:pt idx="23">-22</cx:pt>
          <cx:pt idx="24">-22</cx:pt>
          <cx:pt idx="25">-22</cx:pt>
          <cx:pt idx="26">-22</cx:pt>
          <cx:pt idx="27">-22</cx:pt>
          <cx:pt idx="28">-22</cx:pt>
          <cx:pt idx="29">-22</cx:pt>
          <cx:pt idx="30">-22</cx:pt>
          <cx:pt idx="31">-22</cx:pt>
          <cx:pt idx="32">-22</cx:pt>
          <cx:pt idx="33">-22</cx:pt>
          <cx:pt idx="34">-22</cx:pt>
          <cx:pt idx="35">-22</cx:pt>
          <cx:pt idx="36">-22</cx:pt>
          <cx:pt idx="37">-22</cx:pt>
          <cx:pt idx="38">-22</cx:pt>
          <cx:pt idx="39">-22</cx:pt>
          <cx:pt idx="40">-22</cx:pt>
          <cx:pt idx="41">-22</cx:pt>
          <cx:pt idx="42">-11</cx:pt>
          <cx:pt idx="43">-11</cx:pt>
          <cx:pt idx="44">-11</cx:pt>
          <cx:pt idx="45">-11</cx:pt>
          <cx:pt idx="46">-11</cx:pt>
          <cx:pt idx="47">-11</cx:pt>
          <cx:pt idx="48">-11</cx:pt>
          <cx:pt idx="49">-11</cx:pt>
          <cx:pt idx="50">-11</cx:pt>
          <cx:pt idx="51">-11</cx:pt>
          <cx:pt idx="52">176</cx:pt>
          <cx:pt idx="53">176</cx:pt>
          <cx:pt idx="54">176</cx:pt>
          <cx:pt idx="55">176</cx:pt>
          <cx:pt idx="56">176</cx:pt>
          <cx:pt idx="57">176</cx:pt>
          <cx:pt idx="58">176</cx:pt>
          <cx:pt idx="59">176</cx:pt>
          <cx:pt idx="60">176</cx:pt>
          <cx:pt idx="61">176</cx:pt>
          <cx:pt idx="62">176</cx:pt>
          <cx:pt idx="63">176</cx:pt>
          <cx:pt idx="64">176</cx:pt>
          <cx:pt idx="65">176</cx:pt>
          <cx:pt idx="66">176</cx:pt>
          <cx:pt idx="67">176</cx:pt>
          <cx:pt idx="68">176</cx:pt>
          <cx:pt idx="69">176</cx:pt>
          <cx:pt idx="70">176</cx:pt>
          <cx:pt idx="71">26</cx:pt>
          <cx:pt idx="72">26</cx:pt>
          <cx:pt idx="73">26</cx:pt>
          <cx:pt idx="74">26</cx:pt>
          <cx:pt idx="75">26</cx:pt>
          <cx:pt idx="76">26</cx:pt>
          <cx:pt idx="77">26</cx:pt>
          <cx:pt idx="78">26</cx:pt>
          <cx:pt idx="79">26</cx:pt>
          <cx:pt idx="80">26</cx:pt>
          <cx:pt idx="81">26</cx:pt>
          <cx:pt idx="82">26</cx:pt>
          <cx:pt idx="83">26</cx:pt>
          <cx:pt idx="84">26</cx:pt>
          <cx:pt idx="85">26</cx:pt>
          <cx:pt idx="86">26</cx:pt>
          <cx:pt idx="87">26</cx:pt>
          <cx:pt idx="88">26</cx:pt>
          <cx:pt idx="89">26</cx:pt>
          <cx:pt idx="90">50</cx:pt>
          <cx:pt idx="91">50</cx:pt>
          <cx:pt idx="92">50</cx:pt>
          <cx:pt idx="93">50</cx:pt>
          <cx:pt idx="94">50</cx:pt>
          <cx:pt idx="95">50</cx:pt>
          <cx:pt idx="96">50</cx:pt>
          <cx:pt idx="97">50</cx:pt>
          <cx:pt idx="98">50</cx:pt>
          <cx:pt idx="99">5</cx:pt>
          <cx:pt idx="100">5</cx:pt>
          <cx:pt idx="101">5</cx:pt>
          <cx:pt idx="102">5</cx:pt>
          <cx:pt idx="103">5</cx:pt>
          <cx:pt idx="104">5</cx:pt>
          <cx:pt idx="105">5</cx:pt>
          <cx:pt idx="106">5</cx:pt>
          <cx:pt idx="107">5</cx:pt>
          <cx:pt idx="108">5</cx:pt>
          <cx:pt idx="109">5</cx:pt>
          <cx:pt idx="110">5</cx:pt>
          <cx:pt idx="111">5</cx:pt>
          <cx:pt idx="112">5</cx:pt>
          <cx:pt idx="113">60</cx:pt>
          <cx:pt idx="114">60</cx:pt>
          <cx:pt idx="115">60</cx:pt>
          <cx:pt idx="116">60</cx:pt>
          <cx:pt idx="117">60</cx:pt>
          <cx:pt idx="118">60</cx:pt>
          <cx:pt idx="119">60</cx:pt>
          <cx:pt idx="120">60</cx:pt>
          <cx:pt idx="121">60</cx:pt>
          <cx:pt idx="122">60</cx:pt>
          <cx:pt idx="123">60</cx:pt>
          <cx:pt idx="124">60</cx:pt>
          <cx:pt idx="125">60</cx:pt>
          <cx:pt idx="126">60</cx:pt>
          <cx:pt idx="127">60</cx:pt>
          <cx:pt idx="128">60</cx:pt>
          <cx:pt idx="129">60</cx:pt>
          <cx:pt idx="130">60</cx:pt>
          <cx:pt idx="131">60</cx:pt>
          <cx:pt idx="132">60</cx:pt>
          <cx:pt idx="133">25</cx:pt>
          <cx:pt idx="134">25</cx:pt>
          <cx:pt idx="135">25</cx:pt>
          <cx:pt idx="136">25</cx:pt>
          <cx:pt idx="137">25</cx:pt>
          <cx:pt idx="138">25</cx:pt>
          <cx:pt idx="139">25</cx:pt>
          <cx:pt idx="140">25</cx:pt>
          <cx:pt idx="141">25</cx:pt>
          <cx:pt idx="142">25</cx:pt>
          <cx:pt idx="143">25</cx:pt>
          <cx:pt idx="144">25</cx:pt>
          <cx:pt idx="145">25</cx:pt>
          <cx:pt idx="146">25</cx:pt>
          <cx:pt idx="147">25</cx:pt>
          <cx:pt idx="148">25</cx:pt>
          <cx:pt idx="149">25</cx:pt>
          <cx:pt idx="150">25</cx:pt>
          <cx:pt idx="151">25</cx:pt>
          <cx:pt idx="152">25</cx:pt>
          <cx:pt idx="153">25</cx:pt>
          <cx:pt idx="154">25</cx:pt>
          <cx:pt idx="155">25</cx:pt>
          <cx:pt idx="156">25</cx:pt>
          <cx:pt idx="157">25</cx:pt>
          <cx:pt idx="158">25</cx:pt>
          <cx:pt idx="159">25</cx:pt>
          <cx:pt idx="160">25</cx:pt>
          <cx:pt idx="161">25</cx:pt>
          <cx:pt idx="162">25</cx:pt>
          <cx:pt idx="163">25</cx:pt>
          <cx:pt idx="164">25</cx:pt>
          <cx:pt idx="165">25</cx:pt>
          <cx:pt idx="166">25</cx:pt>
          <cx:pt idx="167">25</cx:pt>
          <cx:pt idx="168">25</cx:pt>
          <cx:pt idx="169">25</cx:pt>
          <cx:pt idx="170">25</cx:pt>
          <cx:pt idx="171">25</cx:pt>
          <cx:pt idx="172">25</cx:pt>
          <cx:pt idx="173">25</cx:pt>
          <cx:pt idx="174">25</cx:pt>
          <cx:pt idx="175">25</cx:pt>
          <cx:pt idx="176">25</cx:pt>
          <cx:pt idx="177">25</cx:pt>
          <cx:pt idx="178">25</cx:pt>
          <cx:pt idx="179">25</cx:pt>
          <cx:pt idx="180">25</cx:pt>
          <cx:pt idx="181">25</cx:pt>
          <cx:pt idx="182">25</cx:pt>
          <cx:pt idx="183">25</cx:pt>
          <cx:pt idx="184">25</cx:pt>
          <cx:pt idx="185">25</cx:pt>
          <cx:pt idx="186">25</cx:pt>
          <cx:pt idx="187">25</cx:pt>
          <cx:pt idx="188">25</cx:pt>
          <cx:pt idx="189">25</cx:pt>
          <cx:pt idx="190">-73</cx:pt>
          <cx:pt idx="191">-73</cx:pt>
          <cx:pt idx="192">-73</cx:pt>
          <cx:pt idx="193">-73</cx:pt>
          <cx:pt idx="194">-73</cx:pt>
          <cx:pt idx="195">-73</cx:pt>
          <cx:pt idx="196">-73</cx:pt>
          <cx:pt idx="197">-73</cx:pt>
          <cx:pt idx="198">-73</cx:pt>
          <cx:pt idx="199">-73</cx:pt>
          <cx:pt idx="200">-73</cx:pt>
          <cx:pt idx="201">-73</cx:pt>
          <cx:pt idx="202">-73</cx:pt>
          <cx:pt idx="203">-73</cx:pt>
          <cx:pt idx="204">-73</cx:pt>
          <cx:pt idx="205">-73</cx:pt>
          <cx:pt idx="206">-73</cx:pt>
          <cx:pt idx="207">-73</cx:pt>
          <cx:pt idx="208">-73</cx:pt>
          <cx:pt idx="209">-73</cx:pt>
          <cx:pt idx="210">-73</cx:pt>
          <cx:pt idx="211">-73</cx:pt>
          <cx:pt idx="212">-73</cx:pt>
          <cx:pt idx="213">-73</cx:pt>
          <cx:pt idx="214">-73</cx:pt>
          <cx:pt idx="215">-73</cx:pt>
          <cx:pt idx="216">-73</cx:pt>
          <cx:pt idx="217">-73</cx:pt>
          <cx:pt idx="218">-73</cx:pt>
          <cx:pt idx="219">-73</cx:pt>
          <cx:pt idx="220">-73</cx:pt>
          <cx:pt idx="221">-73</cx:pt>
          <cx:pt idx="222">-73</cx:pt>
          <cx:pt idx="223">-73</cx:pt>
          <cx:pt idx="224">-73</cx:pt>
          <cx:pt idx="225">-73</cx:pt>
          <cx:pt idx="226">-73</cx:pt>
          <cx:pt idx="227">-73</cx:pt>
          <cx:pt idx="228">-73</cx:pt>
          <cx:pt idx="229">-73</cx:pt>
          <cx:pt idx="230">-73</cx:pt>
          <cx:pt idx="231">-73</cx:pt>
          <cx:pt idx="232">-73</cx:pt>
          <cx:pt idx="233">-73</cx:pt>
          <cx:pt idx="234">-73</cx:pt>
          <cx:pt idx="235">-73</cx:pt>
          <cx:pt idx="236">-73</cx:pt>
          <cx:pt idx="237">-73</cx:pt>
          <cx:pt idx="238">-73</cx:pt>
          <cx:pt idx="239">-73</cx:pt>
          <cx:pt idx="240">-73</cx:pt>
          <cx:pt idx="241">110</cx:pt>
          <cx:pt idx="242">110</cx:pt>
          <cx:pt idx="243">110</cx:pt>
          <cx:pt idx="244">110</cx:pt>
          <cx:pt idx="245">110</cx:pt>
          <cx:pt idx="246">110</cx:pt>
          <cx:pt idx="247">110</cx:pt>
          <cx:pt idx="248">110</cx:pt>
          <cx:pt idx="249">110</cx:pt>
          <cx:pt idx="250">110</cx:pt>
          <cx:pt idx="251">110</cx:pt>
          <cx:pt idx="252">110</cx:pt>
          <cx:pt idx="253">110</cx:pt>
          <cx:pt idx="254">110</cx:pt>
          <cx:pt idx="255">110</cx:pt>
          <cx:pt idx="256">110</cx:pt>
          <cx:pt idx="257">110</cx:pt>
          <cx:pt idx="258">110</cx:pt>
          <cx:pt idx="259">110</cx:pt>
          <cx:pt idx="260">110</cx:pt>
          <cx:pt idx="261">110</cx:pt>
          <cx:pt idx="262">110</cx:pt>
          <cx:pt idx="263">110</cx:pt>
          <cx:pt idx="264">110</cx:pt>
          <cx:pt idx="265">110</cx:pt>
          <cx:pt idx="266">110</cx:pt>
          <cx:pt idx="267">110</cx:pt>
          <cx:pt idx="268">110</cx:pt>
          <cx:pt idx="269">110</cx:pt>
          <cx:pt idx="270">110</cx:pt>
          <cx:pt idx="271">110</cx:pt>
          <cx:pt idx="272">110</cx:pt>
          <cx:pt idx="273">110</cx:pt>
          <cx:pt idx="274">110</cx:pt>
          <cx:pt idx="275">110</cx:pt>
          <cx:pt idx="276">110</cx:pt>
          <cx:pt idx="277">110</cx:pt>
          <cx:pt idx="278">110</cx:pt>
          <cx:pt idx="279">110</cx:pt>
          <cx:pt idx="280">110</cx:pt>
          <cx:pt idx="281">110</cx:pt>
          <cx:pt idx="282">110</cx:pt>
          <cx:pt idx="283">110</cx:pt>
          <cx:pt idx="284">110</cx:pt>
          <cx:pt idx="285">110</cx:pt>
          <cx:pt idx="286">110</cx:pt>
          <cx:pt idx="287">110</cx:pt>
          <cx:pt idx="288">110</cx:pt>
          <cx:pt idx="289">110</cx:pt>
          <cx:pt idx="290">110</cx:pt>
          <cx:pt idx="291">110</cx:pt>
          <cx:pt idx="292">110</cx:pt>
          <cx:pt idx="293">110</cx:pt>
          <cx:pt idx="294">110</cx:pt>
          <cx:pt idx="295">110</cx:pt>
          <cx:pt idx="296">-50</cx:pt>
          <cx:pt idx="297">-50</cx:pt>
          <cx:pt idx="298">-50</cx:pt>
          <cx:pt idx="299">-50</cx:pt>
          <cx:pt idx="300">-50</cx:pt>
          <cx:pt idx="301">-50</cx:pt>
          <cx:pt idx="302">-50</cx:pt>
          <cx:pt idx="303">-50</cx:pt>
          <cx:pt idx="304">-50</cx:pt>
          <cx:pt idx="305">-50</cx:pt>
          <cx:pt idx="306">-50</cx:pt>
          <cx:pt idx="307">-50</cx:pt>
          <cx:pt idx="308">-50</cx:pt>
          <cx:pt idx="309">-50</cx:pt>
          <cx:pt idx="310">-50</cx:pt>
          <cx:pt idx="311">-50</cx:pt>
          <cx:pt idx="312">-50</cx:pt>
          <cx:pt idx="313">-50</cx:pt>
          <cx:pt idx="314">-50</cx:pt>
          <cx:pt idx="315">-50</cx:pt>
          <cx:pt idx="316">-50</cx:pt>
          <cx:pt idx="317">-50</cx:pt>
          <cx:pt idx="318">-50</cx:pt>
          <cx:pt idx="319">77</cx:pt>
          <cx:pt idx="320">77</cx:pt>
          <cx:pt idx="321">77</cx:pt>
          <cx:pt idx="322">77</cx:pt>
          <cx:pt idx="323">77</cx:pt>
          <cx:pt idx="324">77</cx:pt>
          <cx:pt idx="325">77</cx:pt>
          <cx:pt idx="326">77</cx:pt>
          <cx:pt idx="327">77</cx:pt>
          <cx:pt idx="328">77</cx:pt>
          <cx:pt idx="329">77</cx:pt>
          <cx:pt idx="330">77</cx:pt>
          <cx:pt idx="331">77</cx:pt>
          <cx:pt idx="332">77</cx:pt>
          <cx:pt idx="333">77</cx:pt>
          <cx:pt idx="334">77</cx:pt>
          <cx:pt idx="335">77</cx:pt>
          <cx:pt idx="336">77</cx:pt>
          <cx:pt idx="337">77</cx:pt>
          <cx:pt idx="338">77</cx:pt>
          <cx:pt idx="339">167</cx:pt>
          <cx:pt idx="340">167</cx:pt>
          <cx:pt idx="341">167</cx:pt>
          <cx:pt idx="342">167</cx:pt>
          <cx:pt idx="343">167</cx:pt>
          <cx:pt idx="344">167</cx:pt>
          <cx:pt idx="345">167</cx:pt>
          <cx:pt idx="346">167</cx:pt>
          <cx:pt idx="347">167</cx:pt>
          <cx:pt idx="348">167</cx:pt>
          <cx:pt idx="349">167</cx:pt>
          <cx:pt idx="350">167</cx:pt>
          <cx:pt idx="351">167</cx:pt>
          <cx:pt idx="352">167</cx:pt>
          <cx:pt idx="353">65</cx:pt>
          <cx:pt idx="354">65</cx:pt>
          <cx:pt idx="355">65</cx:pt>
          <cx:pt idx="356">65</cx:pt>
          <cx:pt idx="357">65</cx:pt>
          <cx:pt idx="358">65</cx:pt>
          <cx:pt idx="359">65</cx:pt>
          <cx:pt idx="360">65</cx:pt>
          <cx:pt idx="361">65</cx:pt>
          <cx:pt idx="362">65</cx:pt>
          <cx:pt idx="363">65</cx:pt>
          <cx:pt idx="364">65</cx:pt>
          <cx:pt idx="365">65</cx:pt>
          <cx:pt idx="366">65</cx:pt>
          <cx:pt idx="367">65</cx:pt>
          <cx:pt idx="368">65</cx:pt>
          <cx:pt idx="369">65</cx:pt>
          <cx:pt idx="370">65</cx:pt>
          <cx:pt idx="371">65</cx:pt>
          <cx:pt idx="372">65</cx:pt>
          <cx:pt idx="373">65</cx:pt>
          <cx:pt idx="374">65</cx:pt>
          <cx:pt idx="375">65</cx:pt>
          <cx:pt idx="376">65</cx:pt>
          <cx:pt idx="377">65</cx:pt>
          <cx:pt idx="378">65</cx:pt>
          <cx:pt idx="379">65</cx:pt>
          <cx:pt idx="380">65</cx:pt>
          <cx:pt idx="381">65</cx:pt>
          <cx:pt idx="382">65</cx:pt>
          <cx:pt idx="383">65</cx:pt>
          <cx:pt idx="384">65</cx:pt>
          <cx:pt idx="385">65</cx:pt>
          <cx:pt idx="386">65</cx:pt>
          <cx:pt idx="387">65</cx:pt>
          <cx:pt idx="388">65</cx:pt>
          <cx:pt idx="389">65</cx:pt>
          <cx:pt idx="390">65</cx:pt>
          <cx:pt idx="391">65</cx:pt>
          <cx:pt idx="392">65</cx:pt>
          <cx:pt idx="393">65</cx:pt>
          <cx:pt idx="394">65</cx:pt>
          <cx:pt idx="395">-59</cx:pt>
          <cx:pt idx="396">-59</cx:pt>
          <cx:pt idx="397">-59</cx:pt>
          <cx:pt idx="398">-59</cx:pt>
          <cx:pt idx="399">-59</cx:pt>
          <cx:pt idx="400">-59</cx:pt>
          <cx:pt idx="401">-59</cx:pt>
          <cx:pt idx="402">-59</cx:pt>
          <cx:pt idx="403">-59</cx:pt>
          <cx:pt idx="404">-59</cx:pt>
          <cx:pt idx="405">-59</cx:pt>
          <cx:pt idx="406">-59</cx:pt>
          <cx:pt idx="407">-59</cx:pt>
          <cx:pt idx="408">-59</cx:pt>
          <cx:pt idx="409">-59</cx:pt>
          <cx:pt idx="410">-59</cx:pt>
          <cx:pt idx="411">-59</cx:pt>
          <cx:pt idx="412">-59</cx:pt>
          <cx:pt idx="413">-59</cx:pt>
          <cx:pt idx="414">-59</cx:pt>
          <cx:pt idx="415">-59</cx:pt>
          <cx:pt idx="416">-59</cx:pt>
          <cx:pt idx="417">-59</cx:pt>
          <cx:pt idx="418">-59</cx:pt>
          <cx:pt idx="419">-59</cx:pt>
          <cx:pt idx="420">-59</cx:pt>
          <cx:pt idx="421">-59</cx:pt>
          <cx:pt idx="422">-59</cx:pt>
          <cx:pt idx="423">-59</cx:pt>
          <cx:pt idx="424">-59</cx:pt>
          <cx:pt idx="425">-59</cx:pt>
          <cx:pt idx="426">-59</cx:pt>
          <cx:pt idx="427">-59</cx:pt>
          <cx:pt idx="428">-59</cx:pt>
          <cx:pt idx="429">-59</cx:pt>
          <cx:pt idx="430">-59</cx:pt>
          <cx:pt idx="431">-59</cx:pt>
          <cx:pt idx="432">-59</cx:pt>
          <cx:pt idx="433">-59</cx:pt>
          <cx:pt idx="434">-59</cx:pt>
          <cx:pt idx="435">-59</cx:pt>
          <cx:pt idx="436">-59</cx:pt>
          <cx:pt idx="437">-59</cx:pt>
          <cx:pt idx="438">-59</cx:pt>
          <cx:pt idx="439">-59</cx:pt>
          <cx:pt idx="440">-59</cx:pt>
          <cx:pt idx="441">-59</cx:pt>
          <cx:pt idx="442">-59</cx:pt>
          <cx:pt idx="443">-59</cx:pt>
          <cx:pt idx="444">-59</cx:pt>
          <cx:pt idx="445">-59</cx:pt>
          <cx:pt idx="446">-59</cx:pt>
          <cx:pt idx="447">-59</cx:pt>
          <cx:pt idx="448">-59</cx:pt>
          <cx:pt idx="449">-59</cx:pt>
          <cx:pt idx="450">-59</cx:pt>
          <cx:pt idx="451">-59</cx:pt>
          <cx:pt idx="452">234</cx:pt>
          <cx:pt idx="453">234</cx:pt>
          <cx:pt idx="454">234</cx:pt>
          <cx:pt idx="455">234</cx:pt>
          <cx:pt idx="456">234</cx:pt>
          <cx:pt idx="457">234</cx:pt>
          <cx:pt idx="458">234</cx:pt>
          <cx:pt idx="459">234</cx:pt>
          <cx:pt idx="460">234</cx:pt>
          <cx:pt idx="461">234</cx:pt>
          <cx:pt idx="462">234</cx:pt>
          <cx:pt idx="463">234</cx:pt>
          <cx:pt idx="464">234</cx:pt>
          <cx:pt idx="465">234</cx:pt>
          <cx:pt idx="466">234</cx:pt>
          <cx:pt idx="467">234</cx:pt>
          <cx:pt idx="468">234</cx:pt>
          <cx:pt idx="469">234</cx:pt>
          <cx:pt idx="470">234</cx:pt>
          <cx:pt idx="471">99</cx:pt>
          <cx:pt idx="472">99</cx:pt>
          <cx:pt idx="473">99</cx:pt>
          <cx:pt idx="474">99</cx:pt>
          <cx:pt idx="475">99</cx:pt>
          <cx:pt idx="476">99</cx:pt>
          <cx:pt idx="477">99</cx:pt>
          <cx:pt idx="478">99</cx:pt>
          <cx:pt idx="479">99</cx:pt>
          <cx:pt idx="480">99</cx:pt>
          <cx:pt idx="481">99</cx:pt>
          <cx:pt idx="482">99</cx:pt>
          <cx:pt idx="483">99</cx:pt>
          <cx:pt idx="484">99</cx:pt>
          <cx:pt idx="485">99</cx:pt>
          <cx:pt idx="486">99</cx:pt>
          <cx:pt idx="487">99</cx:pt>
          <cx:pt idx="488">99</cx:pt>
          <cx:pt idx="489">99</cx:pt>
          <cx:pt idx="490">99</cx:pt>
          <cx:pt idx="491">99</cx:pt>
          <cx:pt idx="492">99</cx:pt>
          <cx:pt idx="493">99</cx:pt>
          <cx:pt idx="494">99</cx:pt>
          <cx:pt idx="495">99</cx:pt>
          <cx:pt idx="496">99</cx:pt>
          <cx:pt idx="497">99</cx:pt>
          <cx:pt idx="498">99</cx:pt>
          <cx:pt idx="499">99</cx:pt>
          <cx:pt idx="500">99</cx:pt>
          <cx:pt idx="501">99</cx:pt>
          <cx:pt idx="502">99</cx:pt>
          <cx:pt idx="503">99</cx:pt>
          <cx:pt idx="504">99</cx:pt>
          <cx:pt idx="505">99</cx:pt>
          <cx:pt idx="506">99</cx:pt>
          <cx:pt idx="507">99</cx:pt>
          <cx:pt idx="508">99</cx:pt>
          <cx:pt idx="509">164</cx:pt>
          <cx:pt idx="510">164</cx:pt>
          <cx:pt idx="511">164</cx:pt>
          <cx:pt idx="512">164</cx:pt>
          <cx:pt idx="513">164</cx:pt>
          <cx:pt idx="514">164</cx:pt>
          <cx:pt idx="515">164</cx:pt>
          <cx:pt idx="516">164</cx:pt>
          <cx:pt idx="517">164</cx:pt>
          <cx:pt idx="518">164</cx:pt>
          <cx:pt idx="519">164</cx:pt>
          <cx:pt idx="520">164</cx:pt>
          <cx:pt idx="521">164</cx:pt>
          <cx:pt idx="522">164</cx:pt>
          <cx:pt idx="523">164</cx:pt>
          <cx:pt idx="524">164</cx:pt>
          <cx:pt idx="525">164</cx:pt>
          <cx:pt idx="526">164</cx:pt>
          <cx:pt idx="527">164</cx:pt>
          <cx:pt idx="528">164</cx:pt>
          <cx:pt idx="529">164</cx:pt>
          <cx:pt idx="530">164</cx:pt>
          <cx:pt idx="531">164</cx:pt>
          <cx:pt idx="532">164</cx:pt>
          <cx:pt idx="533">164</cx:pt>
          <cx:pt idx="534">164</cx:pt>
          <cx:pt idx="535">164</cx:pt>
          <cx:pt idx="536">164</cx:pt>
          <cx:pt idx="537">164</cx:pt>
          <cx:pt idx="538">164</cx:pt>
          <cx:pt idx="539">-44</cx:pt>
          <cx:pt idx="540">-44</cx:pt>
          <cx:pt idx="541">-44</cx:pt>
          <cx:pt idx="542">-44</cx:pt>
          <cx:pt idx="543">-44</cx:pt>
          <cx:pt idx="544">-44</cx:pt>
          <cx:pt idx="545">-44</cx:pt>
          <cx:pt idx="546">-44</cx:pt>
          <cx:pt idx="547">-44</cx:pt>
          <cx:pt idx="548">-44</cx:pt>
          <cx:pt idx="549">-44</cx:pt>
          <cx:pt idx="550">-44</cx:pt>
          <cx:pt idx="551">-44</cx:pt>
          <cx:pt idx="552">-44</cx:pt>
          <cx:pt idx="553">-44</cx:pt>
          <cx:pt idx="554">-44</cx:pt>
          <cx:pt idx="555">-44</cx:pt>
          <cx:pt idx="556">-44</cx:pt>
          <cx:pt idx="557">-44</cx:pt>
          <cx:pt idx="558">-44</cx:pt>
          <cx:pt idx="559">-44</cx:pt>
          <cx:pt idx="560">-44</cx:pt>
          <cx:pt idx="561">-44</cx:pt>
          <cx:pt idx="562">-44</cx:pt>
          <cx:pt idx="563">-44</cx:pt>
          <cx:pt idx="564">-44</cx:pt>
          <cx:pt idx="565">-44</cx:pt>
          <cx:pt idx="566">-44</cx:pt>
          <cx:pt idx="567">-44</cx:pt>
          <cx:pt idx="568">-44</cx:pt>
          <cx:pt idx="569">-44</cx:pt>
          <cx:pt idx="570">-44</cx:pt>
          <cx:pt idx="571">-44</cx:pt>
          <cx:pt idx="572">-44</cx:pt>
          <cx:pt idx="573">-44</cx:pt>
          <cx:pt idx="574">-44</cx:pt>
          <cx:pt idx="575">-44</cx:pt>
          <cx:pt idx="576">-44</cx:pt>
          <cx:pt idx="577">-44</cx:pt>
          <cx:pt idx="578">-44</cx:pt>
          <cx:pt idx="579">-44</cx:pt>
          <cx:pt idx="580">144</cx:pt>
          <cx:pt idx="581">144</cx:pt>
          <cx:pt idx="582">144</cx:pt>
          <cx:pt idx="583">144</cx:pt>
          <cx:pt idx="584">144</cx:pt>
          <cx:pt idx="585">144</cx:pt>
          <cx:pt idx="586">144</cx:pt>
          <cx:pt idx="587">144</cx:pt>
          <cx:pt idx="588">144</cx:pt>
          <cx:pt idx="589">144</cx:pt>
          <cx:pt idx="590">144</cx:pt>
          <cx:pt idx="591">144</cx:pt>
          <cx:pt idx="592">144</cx:pt>
          <cx:pt idx="593">144</cx:pt>
          <cx:pt idx="594">144</cx:pt>
          <cx:pt idx="595">144</cx:pt>
          <cx:pt idx="596">144</cx:pt>
          <cx:pt idx="597">144</cx:pt>
          <cx:pt idx="598">144</cx:pt>
          <cx:pt idx="599">144</cx:pt>
          <cx:pt idx="600">144</cx:pt>
          <cx:pt idx="601">144</cx:pt>
          <cx:pt idx="602">144</cx:pt>
          <cx:pt idx="603">144</cx:pt>
          <cx:pt idx="604">144</cx:pt>
          <cx:pt idx="605">144</cx:pt>
          <cx:pt idx="606">144</cx:pt>
          <cx:pt idx="607">144</cx:pt>
          <cx:pt idx="608">144</cx:pt>
          <cx:pt idx="609">144</cx:pt>
          <cx:pt idx="610">144</cx:pt>
          <cx:pt idx="611">144</cx:pt>
          <cx:pt idx="612">144</cx:pt>
          <cx:pt idx="613">144</cx:pt>
          <cx:pt idx="614">144</cx:pt>
          <cx:pt idx="615">144</cx:pt>
          <cx:pt idx="616">144</cx:pt>
          <cx:pt idx="617">144</cx:pt>
          <cx:pt idx="618">144</cx:pt>
          <cx:pt idx="619">144</cx:pt>
          <cx:pt idx="620">144</cx:pt>
          <cx:pt idx="621">144</cx:pt>
          <cx:pt idx="622">144</cx:pt>
          <cx:pt idx="623">144</cx:pt>
          <cx:pt idx="624">144</cx:pt>
          <cx:pt idx="625">144</cx:pt>
          <cx:pt idx="626">144</cx:pt>
          <cx:pt idx="627">144</cx:pt>
          <cx:pt idx="628">144</cx:pt>
          <cx:pt idx="629">144</cx:pt>
          <cx:pt idx="630">144</cx:pt>
          <cx:pt idx="631">144</cx:pt>
          <cx:pt idx="632">144</cx:pt>
          <cx:pt idx="633">144</cx:pt>
          <cx:pt idx="634">144</cx:pt>
          <cx:pt idx="635">144</cx:pt>
          <cx:pt idx="636">144</cx:pt>
          <cx:pt idx="637">144</cx:pt>
          <cx:pt idx="638">144</cx:pt>
          <cx:pt idx="639">144</cx:pt>
          <cx:pt idx="640">144</cx:pt>
          <cx:pt idx="641">144</cx:pt>
          <cx:pt idx="642">55</cx:pt>
          <cx:pt idx="643">55</cx:pt>
          <cx:pt idx="644">55</cx:pt>
          <cx:pt idx="645">55</cx:pt>
          <cx:pt idx="646">55</cx:pt>
          <cx:pt idx="647">55</cx:pt>
          <cx:pt idx="648">55</cx:pt>
          <cx:pt idx="649">55</cx:pt>
          <cx:pt idx="650">55</cx:pt>
          <cx:pt idx="651">55</cx:pt>
          <cx:pt idx="652">55</cx:pt>
          <cx:pt idx="653">55</cx:pt>
          <cx:pt idx="654">55</cx:pt>
          <cx:pt idx="655">55</cx:pt>
          <cx:pt idx="656">55</cx:pt>
          <cx:pt idx="657">55</cx:pt>
          <cx:pt idx="658">55</cx:pt>
          <cx:pt idx="659">55</cx:pt>
          <cx:pt idx="660">55</cx:pt>
          <cx:pt idx="661">55</cx:pt>
          <cx:pt idx="662">55</cx:pt>
          <cx:pt idx="663">55</cx:pt>
          <cx:pt idx="664">55</cx:pt>
          <cx:pt idx="665">55</cx:pt>
          <cx:pt idx="666">55</cx:pt>
          <cx:pt idx="667">55</cx:pt>
          <cx:pt idx="668">55</cx:pt>
          <cx:pt idx="669">148</cx:pt>
          <cx:pt idx="670">148</cx:pt>
          <cx:pt idx="671">148</cx:pt>
          <cx:pt idx="672">148</cx:pt>
          <cx:pt idx="673">148</cx:pt>
          <cx:pt idx="674">148</cx:pt>
          <cx:pt idx="675">148</cx:pt>
          <cx:pt idx="676">148</cx:pt>
          <cx:pt idx="677">148</cx:pt>
          <cx:pt idx="678">148</cx:pt>
          <cx:pt idx="679">148</cx:pt>
          <cx:pt idx="680">148</cx:pt>
          <cx:pt idx="681">148</cx:pt>
          <cx:pt idx="682">148</cx:pt>
          <cx:pt idx="683">148</cx:pt>
          <cx:pt idx="684">148</cx:pt>
          <cx:pt idx="685">148</cx:pt>
          <cx:pt idx="686">148</cx:pt>
          <cx:pt idx="687">148</cx:pt>
          <cx:pt idx="688">148</cx:pt>
          <cx:pt idx="689">148</cx:pt>
          <cx:pt idx="690">148</cx:pt>
          <cx:pt idx="691">148</cx:pt>
          <cx:pt idx="692">148</cx:pt>
          <cx:pt idx="693">148</cx:pt>
          <cx:pt idx="694">148</cx:pt>
          <cx:pt idx="695">148</cx:pt>
          <cx:pt idx="696">148</cx:pt>
          <cx:pt idx="697">148</cx:pt>
          <cx:pt idx="698">148</cx:pt>
          <cx:pt idx="699">148</cx:pt>
          <cx:pt idx="700">148</cx:pt>
          <cx:pt idx="701">148</cx:pt>
          <cx:pt idx="702">148</cx:pt>
          <cx:pt idx="703">148</cx:pt>
          <cx:pt idx="704">148</cx:pt>
          <cx:pt idx="705">148</cx:pt>
          <cx:pt idx="706">148</cx:pt>
          <cx:pt idx="707">148</cx:pt>
          <cx:pt idx="708">148</cx:pt>
          <cx:pt idx="709">148</cx:pt>
          <cx:pt idx="710">148</cx:pt>
          <cx:pt idx="711">148</cx:pt>
          <cx:pt idx="712">148</cx:pt>
          <cx:pt idx="713">148</cx:pt>
          <cx:pt idx="714">47</cx:pt>
          <cx:pt idx="715">47</cx:pt>
          <cx:pt idx="716">47</cx:pt>
          <cx:pt idx="717">47</cx:pt>
          <cx:pt idx="718">47</cx:pt>
          <cx:pt idx="719">47</cx:pt>
          <cx:pt idx="720">47</cx:pt>
          <cx:pt idx="721">47</cx:pt>
          <cx:pt idx="722">47</cx:pt>
          <cx:pt idx="723">47</cx:pt>
          <cx:pt idx="724">47</cx:pt>
          <cx:pt idx="725">47</cx:pt>
          <cx:pt idx="726">47</cx:pt>
          <cx:pt idx="727">47</cx:pt>
          <cx:pt idx="728">47</cx:pt>
          <cx:pt idx="729">47</cx:pt>
          <cx:pt idx="730">47</cx:pt>
          <cx:pt idx="731">47</cx:pt>
          <cx:pt idx="732">47</cx:pt>
          <cx:pt idx="733">47</cx:pt>
          <cx:pt idx="734">47</cx:pt>
          <cx:pt idx="735">47</cx:pt>
          <cx:pt idx="736">47</cx:pt>
          <cx:pt idx="737">47</cx:pt>
          <cx:pt idx="738">47</cx:pt>
          <cx:pt idx="739">47</cx:pt>
          <cx:pt idx="740">47</cx:pt>
          <cx:pt idx="741">47</cx:pt>
          <cx:pt idx="742">47</cx:pt>
          <cx:pt idx="743">47</cx:pt>
          <cx:pt idx="744">47</cx:pt>
          <cx:pt idx="745">47</cx:pt>
          <cx:pt idx="746">47</cx:pt>
          <cx:pt idx="747">47</cx:pt>
          <cx:pt idx="748">47</cx:pt>
          <cx:pt idx="749">47</cx:pt>
          <cx:pt idx="750">47</cx:pt>
          <cx:pt idx="751">47</cx:pt>
          <cx:pt idx="752">47</cx:pt>
          <cx:pt idx="753">47</cx:pt>
          <cx:pt idx="754">47</cx:pt>
          <cx:pt idx="755">-24</cx:pt>
          <cx:pt idx="756">-24</cx:pt>
          <cx:pt idx="757">-24</cx:pt>
          <cx:pt idx="758">-24</cx:pt>
          <cx:pt idx="759">-24</cx:pt>
          <cx:pt idx="760">-24</cx:pt>
          <cx:pt idx="761">-24</cx:pt>
          <cx:pt idx="762">-24</cx:pt>
          <cx:pt idx="763">-24</cx:pt>
          <cx:pt idx="764">-24</cx:pt>
          <cx:pt idx="765">-24</cx:pt>
          <cx:pt idx="766">-24</cx:pt>
          <cx:pt idx="767">-24</cx:pt>
          <cx:pt idx="768">-24</cx:pt>
          <cx:pt idx="769">-24</cx:pt>
          <cx:pt idx="770">-24</cx:pt>
          <cx:pt idx="771">-24</cx:pt>
          <cx:pt idx="772">-24</cx:pt>
          <cx:pt idx="773">-24</cx:pt>
          <cx:pt idx="774">-24</cx:pt>
          <cx:pt idx="775">-24</cx:pt>
          <cx:pt idx="776">-24</cx:pt>
          <cx:pt idx="777">-24</cx:pt>
          <cx:pt idx="778">-24</cx:pt>
          <cx:pt idx="779">-24</cx:pt>
          <cx:pt idx="780">-24</cx:pt>
          <cx:pt idx="781">-62</cx:pt>
          <cx:pt idx="782">-62</cx:pt>
          <cx:pt idx="783">-62</cx:pt>
          <cx:pt idx="784">-62</cx:pt>
          <cx:pt idx="785">-62</cx:pt>
          <cx:pt idx="786">-62</cx:pt>
          <cx:pt idx="787">-62</cx:pt>
          <cx:pt idx="788">-62</cx:pt>
          <cx:pt idx="789">-62</cx:pt>
          <cx:pt idx="790">-62</cx:pt>
          <cx:pt idx="791">157</cx:pt>
          <cx:pt idx="792">157</cx:pt>
          <cx:pt idx="793">157</cx:pt>
          <cx:pt idx="794">157</cx:pt>
          <cx:pt idx="795">157</cx:pt>
          <cx:pt idx="796">157</cx:pt>
          <cx:pt idx="797">157</cx:pt>
          <cx:pt idx="798">157</cx:pt>
          <cx:pt idx="799">157</cx:pt>
          <cx:pt idx="800">157</cx:pt>
          <cx:pt idx="801">157</cx:pt>
          <cx:pt idx="802">157</cx:pt>
          <cx:pt idx="803">157</cx:pt>
          <cx:pt idx="804">157</cx:pt>
          <cx:pt idx="805">157</cx:pt>
          <cx:pt idx="806">157</cx:pt>
          <cx:pt idx="807">157</cx:pt>
          <cx:pt idx="808">157</cx:pt>
          <cx:pt idx="809">157</cx:pt>
          <cx:pt idx="810">157</cx:pt>
          <cx:pt idx="811">157</cx:pt>
          <cx:pt idx="812">157</cx:pt>
          <cx:pt idx="813">157</cx:pt>
          <cx:pt idx="814">157</cx:pt>
          <cx:pt idx="815">157</cx:pt>
          <cx:pt idx="816">157</cx:pt>
          <cx:pt idx="817">157</cx:pt>
          <cx:pt idx="818">157</cx:pt>
          <cx:pt idx="819">157</cx:pt>
          <cx:pt idx="820">157</cx:pt>
          <cx:pt idx="821">157</cx:pt>
          <cx:pt idx="822">157</cx:pt>
          <cx:pt idx="823">157</cx:pt>
          <cx:pt idx="824">157</cx:pt>
          <cx:pt idx="825">157</cx:pt>
          <cx:pt idx="826">157</cx:pt>
          <cx:pt idx="827">157</cx:pt>
          <cx:pt idx="828">157</cx:pt>
          <cx:pt idx="829">157</cx:pt>
          <cx:pt idx="830">157</cx:pt>
          <cx:pt idx="831">157</cx:pt>
          <cx:pt idx="832">157</cx:pt>
          <cx:pt idx="833">16</cx:pt>
          <cx:pt idx="834">16</cx:pt>
          <cx:pt idx="835">16</cx:pt>
          <cx:pt idx="836">16</cx:pt>
          <cx:pt idx="837">16</cx:pt>
          <cx:pt idx="838">16</cx:pt>
          <cx:pt idx="839">16</cx:pt>
          <cx:pt idx="840">16</cx:pt>
          <cx:pt idx="841">16</cx:pt>
          <cx:pt idx="842">16</cx:pt>
          <cx:pt idx="843">16</cx:pt>
          <cx:pt idx="844">16</cx:pt>
          <cx:pt idx="845">16</cx:pt>
          <cx:pt idx="846">16</cx:pt>
          <cx:pt idx="847">16</cx:pt>
          <cx:pt idx="848">16</cx:pt>
          <cx:pt idx="849">16</cx:pt>
          <cx:pt idx="850">16</cx:pt>
          <cx:pt idx="851">16</cx:pt>
          <cx:pt idx="852">16</cx:pt>
          <cx:pt idx="853">16</cx:pt>
          <cx:pt idx="854">16</cx:pt>
          <cx:pt idx="855">16</cx:pt>
          <cx:pt idx="856">16</cx:pt>
          <cx:pt idx="857">16</cx:pt>
          <cx:pt idx="858">16</cx:pt>
          <cx:pt idx="859">16</cx:pt>
          <cx:pt idx="860">16</cx:pt>
          <cx:pt idx="861">16</cx:pt>
          <cx:pt idx="862">16</cx:pt>
          <cx:pt idx="863">65</cx:pt>
          <cx:pt idx="864">65</cx:pt>
          <cx:pt idx="865">65</cx:pt>
          <cx:pt idx="866">65</cx:pt>
          <cx:pt idx="867">65</cx:pt>
          <cx:pt idx="868">65</cx:pt>
          <cx:pt idx="869">65</cx:pt>
          <cx:pt idx="870">138</cx:pt>
          <cx:pt idx="871">138</cx:pt>
          <cx:pt idx="872">138</cx:pt>
          <cx:pt idx="873">138</cx:pt>
          <cx:pt idx="874">138</cx:pt>
          <cx:pt idx="875">138</cx:pt>
          <cx:pt idx="876">138</cx:pt>
          <cx:pt idx="877">138</cx:pt>
          <cx:pt idx="878">138</cx:pt>
          <cx:pt idx="879">138</cx:pt>
          <cx:pt idx="880">138</cx:pt>
          <cx:pt idx="881">138</cx:pt>
          <cx:pt idx="882">138</cx:pt>
          <cx:pt idx="883">138</cx:pt>
          <cx:pt idx="884">138</cx:pt>
          <cx:pt idx="885">138</cx:pt>
          <cx:pt idx="886">138</cx:pt>
          <cx:pt idx="887">138</cx:pt>
          <cx:pt idx="888">138</cx:pt>
          <cx:pt idx="889">138</cx:pt>
          <cx:pt idx="890">138</cx:pt>
          <cx:pt idx="891">138</cx:pt>
          <cx:pt idx="892">138</cx:pt>
          <cx:pt idx="893">138</cx:pt>
          <cx:pt idx="894">138</cx:pt>
          <cx:pt idx="895">138</cx:pt>
          <cx:pt idx="896">138</cx:pt>
          <cx:pt idx="897">138</cx:pt>
          <cx:pt idx="898">138</cx:pt>
          <cx:pt idx="899">138</cx:pt>
          <cx:pt idx="900">138</cx:pt>
          <cx:pt idx="901">138</cx:pt>
          <cx:pt idx="902">138</cx:pt>
          <cx:pt idx="903">138</cx:pt>
          <cx:pt idx="904">138</cx:pt>
          <cx:pt idx="905">138</cx:pt>
          <cx:pt idx="906">138</cx:pt>
          <cx:pt idx="907">138</cx:pt>
          <cx:pt idx="908">138</cx:pt>
          <cx:pt idx="909">138</cx:pt>
          <cx:pt idx="910">138</cx:pt>
          <cx:pt idx="911">138</cx:pt>
          <cx:pt idx="912">138</cx:pt>
          <cx:pt idx="913">138</cx:pt>
          <cx:pt idx="914">138</cx:pt>
          <cx:pt idx="915">138</cx:pt>
          <cx:pt idx="916">138</cx:pt>
          <cx:pt idx="917">138</cx:pt>
          <cx:pt idx="918">138</cx:pt>
          <cx:pt idx="919">138</cx:pt>
          <cx:pt idx="920">138</cx:pt>
          <cx:pt idx="921">138</cx:pt>
          <cx:pt idx="922">138</cx:pt>
          <cx:pt idx="923">138</cx:pt>
          <cx:pt idx="924">138</cx:pt>
          <cx:pt idx="925">138</cx:pt>
          <cx:pt idx="926">138</cx:pt>
          <cx:pt idx="927">138</cx:pt>
          <cx:pt idx="928">138</cx:pt>
          <cx:pt idx="929">-42</cx:pt>
          <cx:pt idx="930">-42</cx:pt>
          <cx:pt idx="931">-42</cx:pt>
          <cx:pt idx="932">-42</cx:pt>
          <cx:pt idx="933">-42</cx:pt>
          <cx:pt idx="934">-42</cx:pt>
          <cx:pt idx="935">-42</cx:pt>
          <cx:pt idx="936">-42</cx:pt>
          <cx:pt idx="937">-42</cx:pt>
          <cx:pt idx="938">-42</cx:pt>
          <cx:pt idx="939">-42</cx:pt>
          <cx:pt idx="940">-42</cx:pt>
          <cx:pt idx="941">-42</cx:pt>
          <cx:pt idx="942">-42</cx:pt>
          <cx:pt idx="943">-42</cx:pt>
          <cx:pt idx="944">-42</cx:pt>
          <cx:pt idx="945">-42</cx:pt>
          <cx:pt idx="946">-42</cx:pt>
          <cx:pt idx="947">-42</cx:pt>
          <cx:pt idx="948">-42</cx:pt>
          <cx:pt idx="949">-42</cx:pt>
          <cx:pt idx="950">-42</cx:pt>
          <cx:pt idx="951">-42</cx:pt>
          <cx:pt idx="952">-42</cx:pt>
          <cx:pt idx="953">-42</cx:pt>
          <cx:pt idx="954">-42</cx:pt>
          <cx:pt idx="955">-42</cx:pt>
          <cx:pt idx="956">-42</cx:pt>
          <cx:pt idx="957">-42</cx:pt>
          <cx:pt idx="958">-42</cx:pt>
          <cx:pt idx="959">-42</cx:pt>
          <cx:pt idx="960">-42</cx:pt>
          <cx:pt idx="961">-42</cx:pt>
          <cx:pt idx="962">-42</cx:pt>
          <cx:pt idx="963">-42</cx:pt>
          <cx:pt idx="964">-42</cx:pt>
          <cx:pt idx="965">-42</cx:pt>
          <cx:pt idx="966">-42</cx:pt>
          <cx:pt idx="967">-42</cx:pt>
          <cx:pt idx="968">-42</cx:pt>
          <cx:pt idx="969">-42</cx:pt>
          <cx:pt idx="970">-42</cx:pt>
          <cx:pt idx="971">-42</cx:pt>
          <cx:pt idx="972">-42</cx:pt>
          <cx:pt idx="973">-42</cx:pt>
          <cx:pt idx="974">-42</cx:pt>
          <cx:pt idx="975">-42</cx:pt>
          <cx:pt idx="976">-42</cx:pt>
          <cx:pt idx="977">-42</cx:pt>
          <cx:pt idx="978">-42</cx:pt>
          <cx:pt idx="979">-42</cx:pt>
          <cx:pt idx="980">-42</cx:pt>
          <cx:pt idx="981">-42</cx:pt>
          <cx:pt idx="982">-42</cx:pt>
          <cx:pt idx="983">58</cx:pt>
          <cx:pt idx="984">58</cx:pt>
          <cx:pt idx="985">58</cx:pt>
          <cx:pt idx="986">58</cx:pt>
          <cx:pt idx="987">58</cx:pt>
          <cx:pt idx="988">58</cx:pt>
          <cx:pt idx="989">58</cx:pt>
          <cx:pt idx="990">58</cx:pt>
          <cx:pt idx="991">58</cx:pt>
          <cx:pt idx="992">58</cx:pt>
          <cx:pt idx="993">58</cx:pt>
          <cx:pt idx="994">58</cx:pt>
          <cx:pt idx="995">58</cx:pt>
          <cx:pt idx="996">58</cx:pt>
          <cx:pt idx="997">58</cx:pt>
          <cx:pt idx="998">58</cx:pt>
          <cx:pt idx="999">58</cx:pt>
          <cx:pt idx="1000">58</cx:pt>
          <cx:pt idx="1001">58</cx:pt>
          <cx:pt idx="1002">58</cx:pt>
          <cx:pt idx="1003">58</cx:pt>
          <cx:pt idx="1004">58</cx:pt>
          <cx:pt idx="1005">58</cx:pt>
          <cx:pt idx="1006">58</cx:pt>
          <cx:pt idx="1007">58</cx:pt>
          <cx:pt idx="1008">58</cx:pt>
          <cx:pt idx="1009">58</cx:pt>
          <cx:pt idx="1010">58</cx:pt>
          <cx:pt idx="1011">58</cx:pt>
          <cx:pt idx="1012">58</cx:pt>
          <cx:pt idx="1013">58</cx:pt>
          <cx:pt idx="1014">58</cx:pt>
          <cx:pt idx="1015">58</cx:pt>
          <cx:pt idx="1016">58</cx:pt>
          <cx:pt idx="1017">58</cx:pt>
          <cx:pt idx="1018">58</cx:pt>
          <cx:pt idx="1019">58</cx:pt>
          <cx:pt idx="1020">58</cx:pt>
          <cx:pt idx="1021">58</cx:pt>
          <cx:pt idx="1022">58</cx:pt>
          <cx:pt idx="1023">58</cx:pt>
          <cx:pt idx="1024">58</cx:pt>
          <cx:pt idx="1025">58</cx:pt>
          <cx:pt idx="1026">58</cx:pt>
          <cx:pt idx="1027">58</cx:pt>
          <cx:pt idx="1028">58</cx:pt>
          <cx:pt idx="1029">58</cx:pt>
          <cx:pt idx="1030">58</cx:pt>
          <cx:pt idx="1031">58</cx:pt>
          <cx:pt idx="1032">58</cx:pt>
          <cx:pt idx="1033">58</cx:pt>
          <cx:pt idx="1034">58</cx:pt>
          <cx:pt idx="1035">58</cx:pt>
          <cx:pt idx="1036">58</cx:pt>
          <cx:pt idx="1037">58</cx:pt>
          <cx:pt idx="1038">58</cx:pt>
          <cx:pt idx="1039">58</cx:pt>
          <cx:pt idx="1040">58</cx:pt>
          <cx:pt idx="1041">58</cx:pt>
          <cx:pt idx="1042">58</cx:pt>
          <cx:pt idx="1043">58</cx:pt>
          <cx:pt idx="1044">58</cx:pt>
          <cx:pt idx="1045">58</cx:pt>
          <cx:pt idx="1046">58</cx:pt>
          <cx:pt idx="1047">58</cx:pt>
          <cx:pt idx="1048">58</cx:pt>
          <cx:pt idx="1049">58</cx:pt>
          <cx:pt idx="1050">58</cx:pt>
          <cx:pt idx="1051">58</cx:pt>
          <cx:pt idx="1052">58</cx:pt>
          <cx:pt idx="1053">58</cx:pt>
          <cx:pt idx="1054">58</cx:pt>
          <cx:pt idx="1055">58</cx:pt>
          <cx:pt idx="1056">58</cx:pt>
          <cx:pt idx="1057">58</cx:pt>
          <cx:pt idx="1058">58</cx:pt>
          <cx:pt idx="1059">58</cx:pt>
          <cx:pt idx="1060">58</cx:pt>
          <cx:pt idx="1061">58</cx:pt>
          <cx:pt idx="1062">58</cx:pt>
          <cx:pt idx="1063">58</cx:pt>
          <cx:pt idx="1064">58</cx:pt>
          <cx:pt idx="1065">58</cx:pt>
          <cx:pt idx="1066">58</cx:pt>
          <cx:pt idx="1067">58</cx:pt>
          <cx:pt idx="1068">58</cx:pt>
          <cx:pt idx="1069">58</cx:pt>
          <cx:pt idx="1070">58</cx:pt>
          <cx:pt idx="1071">58</cx:pt>
          <cx:pt idx="1072">58</cx:pt>
          <cx:pt idx="1073">58</cx:pt>
          <cx:pt idx="1074">58</cx:pt>
          <cx:pt idx="1075">58</cx:pt>
          <cx:pt idx="1076">58</cx:pt>
          <cx:pt idx="1077">58</cx:pt>
          <cx:pt idx="1078">58</cx:pt>
          <cx:pt idx="1079">58</cx:pt>
          <cx:pt idx="1080">58</cx:pt>
          <cx:pt idx="1081">58</cx:pt>
          <cx:pt idx="1082">58</cx:pt>
          <cx:pt idx="1083">58</cx:pt>
          <cx:pt idx="1084">58</cx:pt>
          <cx:pt idx="1085">58</cx:pt>
          <cx:pt idx="1086">58</cx:pt>
          <cx:pt idx="1087">58</cx:pt>
          <cx:pt idx="1088">58</cx:pt>
          <cx:pt idx="1089">58</cx:pt>
          <cx:pt idx="1090">58</cx:pt>
          <cx:pt idx="1091">58</cx:pt>
          <cx:pt idx="1092">58</cx:pt>
          <cx:pt idx="1093">58</cx:pt>
          <cx:pt idx="1094">58</cx:pt>
          <cx:pt idx="1095">58</cx:pt>
          <cx:pt idx="1096">58</cx:pt>
          <cx:pt idx="1097">58</cx:pt>
          <cx:pt idx="1098">188</cx:pt>
          <cx:pt idx="1099">188</cx:pt>
          <cx:pt idx="1100">188</cx:pt>
          <cx:pt idx="1101">188</cx:pt>
          <cx:pt idx="1102">188</cx:pt>
          <cx:pt idx="1103">188</cx:pt>
          <cx:pt idx="1104">188</cx:pt>
          <cx:pt idx="1105">188</cx:pt>
          <cx:pt idx="1106">188</cx:pt>
          <cx:pt idx="1107">188</cx:pt>
          <cx:pt idx="1108">188</cx:pt>
          <cx:pt idx="1109">188</cx:pt>
          <cx:pt idx="1110">188</cx:pt>
          <cx:pt idx="1111">188</cx:pt>
          <cx:pt idx="1112">188</cx:pt>
          <cx:pt idx="1113">57</cx:pt>
          <cx:pt idx="1114">57</cx:pt>
          <cx:pt idx="1115">57</cx:pt>
          <cx:pt idx="1116">57</cx:pt>
          <cx:pt idx="1117">57</cx:pt>
          <cx:pt idx="1118">57</cx:pt>
          <cx:pt idx="1119">57</cx:pt>
          <cx:pt idx="1120">57</cx:pt>
          <cx:pt idx="1121">57</cx:pt>
          <cx:pt idx="1122">57</cx:pt>
          <cx:pt idx="1123">57</cx:pt>
          <cx:pt idx="1124">57</cx:pt>
          <cx:pt idx="1125">57</cx:pt>
          <cx:pt idx="1126">57</cx:pt>
          <cx:pt idx="1127">57</cx:pt>
          <cx:pt idx="1128">57</cx:pt>
          <cx:pt idx="1129">57</cx:pt>
          <cx:pt idx="1130">57</cx:pt>
          <cx:pt idx="1131">57</cx:pt>
          <cx:pt idx="1132">57</cx:pt>
          <cx:pt idx="1133">57</cx:pt>
          <cx:pt idx="1134">57</cx:pt>
          <cx:pt idx="1135">57</cx:pt>
          <cx:pt idx="1136">57</cx:pt>
          <cx:pt idx="1137">57</cx:pt>
          <cx:pt idx="1138">57</cx:pt>
          <cx:pt idx="1139">57</cx:pt>
          <cx:pt idx="1140">57</cx:pt>
          <cx:pt idx="1141">57</cx:pt>
          <cx:pt idx="1142">57</cx:pt>
          <cx:pt idx="1143">57</cx:pt>
          <cx:pt idx="1144">57</cx:pt>
          <cx:pt idx="1145">57</cx:pt>
          <cx:pt idx="1146">57</cx:pt>
          <cx:pt idx="1147">57</cx:pt>
          <cx:pt idx="1148">57</cx:pt>
          <cx:pt idx="1149">57</cx:pt>
          <cx:pt idx="1150">57</cx:pt>
          <cx:pt idx="1151">57</cx:pt>
          <cx:pt idx="1152">57</cx:pt>
          <cx:pt idx="1153">57</cx:pt>
          <cx:pt idx="1154">57</cx:pt>
          <cx:pt idx="1155">57</cx:pt>
          <cx:pt idx="1156">57</cx:pt>
          <cx:pt idx="1157">57</cx:pt>
          <cx:pt idx="1158">57</cx:pt>
          <cx:pt idx="1159">57</cx:pt>
          <cx:pt idx="1160">11</cx:pt>
          <cx:pt idx="1161">11</cx:pt>
          <cx:pt idx="1162">11</cx:pt>
          <cx:pt idx="1163">11</cx:pt>
          <cx:pt idx="1164">11</cx:pt>
          <cx:pt idx="1165">11</cx:pt>
          <cx:pt idx="1166">11</cx:pt>
          <cx:pt idx="1167">11</cx:pt>
          <cx:pt idx="1168">11</cx:pt>
          <cx:pt idx="1169">11</cx:pt>
          <cx:pt idx="1170">11</cx:pt>
          <cx:pt idx="1171">11</cx:pt>
          <cx:pt idx="1172">11</cx:pt>
          <cx:pt idx="1173">11</cx:pt>
          <cx:pt idx="1174">11</cx:pt>
          <cx:pt idx="1175">11</cx:pt>
          <cx:pt idx="1176">11</cx:pt>
          <cx:pt idx="1177">11</cx:pt>
          <cx:pt idx="1178">11</cx:pt>
          <cx:pt idx="1179">11</cx:pt>
          <cx:pt idx="1180">11</cx:pt>
          <cx:pt idx="1181">11</cx:pt>
          <cx:pt idx="1182">11</cx:pt>
          <cx:pt idx="1183">11</cx:pt>
          <cx:pt idx="1184">11</cx:pt>
          <cx:pt idx="1185">11</cx:pt>
          <cx:pt idx="1186">11</cx:pt>
          <cx:pt idx="1187">11</cx:pt>
          <cx:pt idx="1188">11</cx:pt>
          <cx:pt idx="1189">11</cx:pt>
          <cx:pt idx="1190">11</cx:pt>
          <cx:pt idx="1191">11</cx:pt>
          <cx:pt idx="1192">11</cx:pt>
          <cx:pt idx="1193">11</cx:pt>
          <cx:pt idx="1194">11</cx:pt>
          <cx:pt idx="1195">11</cx:pt>
          <cx:pt idx="1196">11</cx:pt>
          <cx:pt idx="1197">11</cx:pt>
          <cx:pt idx="1198">11</cx:pt>
          <cx:pt idx="1199">11</cx:pt>
          <cx:pt idx="1200">11</cx:pt>
          <cx:pt idx="1201">-7</cx:pt>
          <cx:pt idx="1202">-7</cx:pt>
          <cx:pt idx="1203">-7</cx:pt>
          <cx:pt idx="1204">-7</cx:pt>
          <cx:pt idx="1205">-7</cx:pt>
          <cx:pt idx="1206">-7</cx:pt>
          <cx:pt idx="1207">-7</cx:pt>
          <cx:pt idx="1208">-7</cx:pt>
          <cx:pt idx="1209">-7</cx:pt>
          <cx:pt idx="1210">-7</cx:pt>
          <cx:pt idx="1211">-7</cx:pt>
          <cx:pt idx="1212">-7</cx:pt>
          <cx:pt idx="1213">-7</cx:pt>
          <cx:pt idx="1214">-7</cx:pt>
          <cx:pt idx="1215">-7</cx:pt>
          <cx:pt idx="1216">-7</cx:pt>
          <cx:pt idx="1217">-7</cx:pt>
          <cx:pt idx="1218">-7</cx:pt>
          <cx:pt idx="1219">-7</cx:pt>
          <cx:pt idx="1220">-7</cx:pt>
          <cx:pt idx="1221">-7</cx:pt>
          <cx:pt idx="1222">-7</cx:pt>
          <cx:pt idx="1223">-7</cx:pt>
          <cx:pt idx="1224">-7</cx:pt>
          <cx:pt idx="1225">-7</cx:pt>
          <cx:pt idx="1226">-7</cx:pt>
          <cx:pt idx="1227">-7</cx:pt>
          <cx:pt idx="1228">-7</cx:pt>
          <cx:pt idx="1229">-7</cx:pt>
          <cx:pt idx="1230">-7</cx:pt>
          <cx:pt idx="1231">-7</cx:pt>
          <cx:pt idx="1232">-7</cx:pt>
          <cx:pt idx="1233">-7</cx:pt>
          <cx:pt idx="1234">49</cx:pt>
          <cx:pt idx="1235">49</cx:pt>
          <cx:pt idx="1236">49</cx:pt>
          <cx:pt idx="1237">49</cx:pt>
          <cx:pt idx="1238">49</cx:pt>
          <cx:pt idx="1239">49</cx:pt>
          <cx:pt idx="1240">49</cx:pt>
          <cx:pt idx="1241">49</cx:pt>
          <cx:pt idx="1242">49</cx:pt>
          <cx:pt idx="1243">49</cx:pt>
          <cx:pt idx="1244">49</cx:pt>
          <cx:pt idx="1245">49</cx:pt>
          <cx:pt idx="1246">49</cx:pt>
          <cx:pt idx="1247">49</cx:pt>
          <cx:pt idx="1248">49</cx:pt>
          <cx:pt idx="1249">49</cx:pt>
          <cx:pt idx="1250">49</cx:pt>
          <cx:pt idx="1251">49</cx:pt>
          <cx:pt idx="1252">49</cx:pt>
          <cx:pt idx="1253">49</cx:pt>
          <cx:pt idx="1254">49</cx:pt>
          <cx:pt idx="1255">49</cx:pt>
          <cx:pt idx="1256">49</cx:pt>
          <cx:pt idx="1257">49</cx:pt>
          <cx:pt idx="1258">49</cx:pt>
          <cx:pt idx="1259">49</cx:pt>
          <cx:pt idx="1260">49</cx:pt>
          <cx:pt idx="1261">49</cx:pt>
          <cx:pt idx="1262">49</cx:pt>
          <cx:pt idx="1263">49</cx:pt>
          <cx:pt idx="1264">49</cx:pt>
          <cx:pt idx="1265">49</cx:pt>
          <cx:pt idx="1266">49</cx:pt>
          <cx:pt idx="1267">49</cx:pt>
          <cx:pt idx="1268">49</cx:pt>
          <cx:pt idx="1269">49</cx:pt>
          <cx:pt idx="1270">49</cx:pt>
          <cx:pt idx="1271">49</cx:pt>
          <cx:pt idx="1272">49</cx:pt>
          <cx:pt idx="1273">49</cx:pt>
          <cx:pt idx="1274">49</cx:pt>
          <cx:pt idx="1275">49</cx:pt>
          <cx:pt idx="1276">49</cx:pt>
          <cx:pt idx="1277">49</cx:pt>
          <cx:pt idx="1278">49</cx:pt>
          <cx:pt idx="1279">49</cx:pt>
          <cx:pt idx="1280">49</cx:pt>
          <cx:pt idx="1281">49</cx:pt>
          <cx:pt idx="1282">49</cx:pt>
          <cx:pt idx="1283">49</cx:pt>
          <cx:pt idx="1284">49</cx:pt>
          <cx:pt idx="1285">49</cx:pt>
          <cx:pt idx="1286">49</cx:pt>
          <cx:pt idx="1287">49</cx:pt>
          <cx:pt idx="1288">49</cx:pt>
          <cx:pt idx="1289">49</cx:pt>
          <cx:pt idx="1290">49</cx:pt>
          <cx:pt idx="1291">49</cx:pt>
          <cx:pt idx="1292">49</cx:pt>
          <cx:pt idx="1293">49</cx:pt>
          <cx:pt idx="1294">49</cx:pt>
          <cx:pt idx="1295">49</cx:pt>
          <cx:pt idx="1296">49</cx:pt>
          <cx:pt idx="1297">49</cx:pt>
          <cx:pt idx="1298">49</cx:pt>
          <cx:pt idx="1299">49</cx:pt>
          <cx:pt idx="1300">49</cx:pt>
          <cx:pt idx="1301">49</cx:pt>
          <cx:pt idx="1302">49</cx:pt>
          <cx:pt idx="1303">49</cx:pt>
          <cx:pt idx="1304">49</cx:pt>
          <cx:pt idx="1305">49</cx:pt>
          <cx:pt idx="1306">49</cx:pt>
          <cx:pt idx="1307">49</cx:pt>
          <cx:pt idx="1308">49</cx:pt>
          <cx:pt idx="1309">49</cx:pt>
          <cx:pt idx="1310">49</cx:pt>
          <cx:pt idx="1311">49</cx:pt>
          <cx:pt idx="1312">49</cx:pt>
          <cx:pt idx="1313">49</cx:pt>
          <cx:pt idx="1314">49</cx:pt>
          <cx:pt idx="1315">49</cx:pt>
          <cx:pt idx="1316">20</cx:pt>
          <cx:pt idx="1317">20</cx:pt>
          <cx:pt idx="1318">20</cx:pt>
          <cx:pt idx="1319">20</cx:pt>
          <cx:pt idx="1320">20</cx:pt>
          <cx:pt idx="1321">20</cx:pt>
          <cx:pt idx="1322">20</cx:pt>
          <cx:pt idx="1323">20</cx:pt>
          <cx:pt idx="1324">20</cx:pt>
          <cx:pt idx="1325">20</cx:pt>
          <cx:pt idx="1326">20</cx:pt>
          <cx:pt idx="1327">20</cx:pt>
          <cx:pt idx="1328">20</cx:pt>
          <cx:pt idx="1329">20</cx:pt>
          <cx:pt idx="1330">20</cx:pt>
          <cx:pt idx="1331">20</cx:pt>
          <cx:pt idx="1332">20</cx:pt>
          <cx:pt idx="1333">20</cx:pt>
          <cx:pt idx="1334">20</cx:pt>
          <cx:pt idx="1335">20</cx:pt>
          <cx:pt idx="1336">20</cx:pt>
          <cx:pt idx="1337">20</cx:pt>
          <cx:pt idx="1338">20</cx:pt>
          <cx:pt idx="1339">20</cx:pt>
          <cx:pt idx="1340">6</cx:pt>
          <cx:pt idx="1341">6</cx:pt>
          <cx:pt idx="1342">6</cx:pt>
          <cx:pt idx="1343">6</cx:pt>
          <cx:pt idx="1344">6</cx:pt>
          <cx:pt idx="1345">6</cx:pt>
          <cx:pt idx="1346">6</cx:pt>
          <cx:pt idx="1347">6</cx:pt>
          <cx:pt idx="1348">6</cx:pt>
          <cx:pt idx="1349">6</cx:pt>
          <cx:pt idx="1350">6</cx:pt>
          <cx:pt idx="1351">6</cx:pt>
          <cx:pt idx="1352">6</cx:pt>
          <cx:pt idx="1353">6</cx:pt>
          <cx:pt idx="1354">6</cx:pt>
          <cx:pt idx="1355">6</cx:pt>
          <cx:pt idx="1356">6</cx:pt>
          <cx:pt idx="1357">6</cx:pt>
          <cx:pt idx="1358">6</cx:pt>
          <cx:pt idx="1359">6</cx:pt>
          <cx:pt idx="1360">6</cx:pt>
          <cx:pt idx="1361">6</cx:pt>
          <cx:pt idx="1362">6</cx:pt>
          <cx:pt idx="1363">6</cx:pt>
          <cx:pt idx="1364">6</cx:pt>
          <cx:pt idx="1365">6</cx:pt>
          <cx:pt idx="1366">6</cx:pt>
          <cx:pt idx="1367">6</cx:pt>
          <cx:pt idx="1368">6</cx:pt>
          <cx:pt idx="1369">6</cx:pt>
          <cx:pt idx="1370">6</cx:pt>
          <cx:pt idx="1371">6</cx:pt>
          <cx:pt idx="1372">6</cx:pt>
          <cx:pt idx="1373">6</cx:pt>
          <cx:pt idx="1374">6</cx:pt>
          <cx:pt idx="1375">6</cx:pt>
          <cx:pt idx="1376">6</cx:pt>
          <cx:pt idx="1377">6</cx:pt>
          <cx:pt idx="1378">6</cx:pt>
          <cx:pt idx="1379">6</cx:pt>
          <cx:pt idx="1380">6</cx:pt>
          <cx:pt idx="1381">6</cx:pt>
          <cx:pt idx="1382">6</cx:pt>
          <cx:pt idx="1383">6</cx:pt>
          <cx:pt idx="1384">6</cx:pt>
          <cx:pt idx="1385">6</cx:pt>
          <cx:pt idx="1386">6</cx:pt>
          <cx:pt idx="1387">6</cx:pt>
          <cx:pt idx="1388">6</cx:pt>
          <cx:pt idx="1389">6</cx:pt>
          <cx:pt idx="1390">6</cx:pt>
          <cx:pt idx="1391">6</cx:pt>
          <cx:pt idx="1392">6</cx:pt>
          <cx:pt idx="1393">6</cx:pt>
          <cx:pt idx="1394">6</cx:pt>
          <cx:pt idx="1395">6</cx:pt>
          <cx:pt idx="1396">6</cx:pt>
          <cx:pt idx="1397">6</cx:pt>
          <cx:pt idx="1398">6</cx:pt>
          <cx:pt idx="1399">6</cx:pt>
          <cx:pt idx="1400">6</cx:pt>
          <cx:pt idx="1401">6</cx:pt>
          <cx:pt idx="1402">6</cx:pt>
          <cx:pt idx="1403">6</cx:pt>
          <cx:pt idx="1404">6</cx:pt>
          <cx:pt idx="1405">6</cx:pt>
          <cx:pt idx="1406">6</cx:pt>
          <cx:pt idx="1407">6</cx:pt>
          <cx:pt idx="1408">6</cx:pt>
          <cx:pt idx="1409">48</cx:pt>
          <cx:pt idx="1410">48</cx:pt>
          <cx:pt idx="1411">48</cx:pt>
          <cx:pt idx="1412">48</cx:pt>
          <cx:pt idx="1413">48</cx:pt>
          <cx:pt idx="1414">48</cx:pt>
          <cx:pt idx="1415">48</cx:pt>
          <cx:pt idx="1416">48</cx:pt>
          <cx:pt idx="1417">48</cx:pt>
          <cx:pt idx="1418">48</cx:pt>
          <cx:pt idx="1419">48</cx:pt>
          <cx:pt idx="1420">48</cx:pt>
          <cx:pt idx="1421">48</cx:pt>
          <cx:pt idx="1422">48</cx:pt>
          <cx:pt idx="1423">48</cx:pt>
          <cx:pt idx="1424">48</cx:pt>
          <cx:pt idx="1425">48</cx:pt>
          <cx:pt idx="1426">48</cx:pt>
          <cx:pt idx="1427">48</cx:pt>
          <cx:pt idx="1428">48</cx:pt>
          <cx:pt idx="1429">48</cx:pt>
          <cx:pt idx="1430">48</cx:pt>
          <cx:pt idx="1431">48</cx:pt>
          <cx:pt idx="1432">48</cx:pt>
          <cx:pt idx="1433">48</cx:pt>
          <cx:pt idx="1434">48</cx:pt>
          <cx:pt idx="1435">48</cx:pt>
          <cx:pt idx="1436">48</cx:pt>
          <cx:pt idx="1437">48</cx:pt>
          <cx:pt idx="1438">48</cx:pt>
          <cx:pt idx="1439">48</cx:pt>
          <cx:pt idx="1440">48</cx:pt>
          <cx:pt idx="1441">48</cx:pt>
          <cx:pt idx="1442">48</cx:pt>
          <cx:pt idx="1443">48</cx:pt>
          <cx:pt idx="1444">48</cx:pt>
          <cx:pt idx="1445">48</cx:pt>
          <cx:pt idx="1446">48</cx:pt>
          <cx:pt idx="1447">48</cx:pt>
          <cx:pt idx="1448">48</cx:pt>
          <cx:pt idx="1449">48</cx:pt>
          <cx:pt idx="1450">48</cx:pt>
          <cx:pt idx="1451">48</cx:pt>
          <cx:pt idx="1452">48</cx:pt>
          <cx:pt idx="1453">48</cx:pt>
          <cx:pt idx="1454">48</cx:pt>
          <cx:pt idx="1455">48</cx:pt>
          <cx:pt idx="1456">48</cx:pt>
          <cx:pt idx="1457">48</cx:pt>
          <cx:pt idx="1458">48</cx:pt>
          <cx:pt idx="1459">48</cx:pt>
          <cx:pt idx="1460">48</cx:pt>
          <cx:pt idx="1461">48</cx:pt>
          <cx:pt idx="1462">48</cx:pt>
          <cx:pt idx="1463">48</cx:pt>
          <cx:pt idx="1464">48</cx:pt>
          <cx:pt idx="1465">48</cx:pt>
          <cx:pt idx="1466">48</cx:pt>
          <cx:pt idx="1467">48</cx:pt>
          <cx:pt idx="1468">48</cx:pt>
          <cx:pt idx="1469">48</cx:pt>
          <cx:pt idx="1470">48</cx:pt>
          <cx:pt idx="1471">48</cx:pt>
          <cx:pt idx="1472">48</cx:pt>
          <cx:pt idx="1473">48</cx:pt>
          <cx:pt idx="1474">48</cx:pt>
          <cx:pt idx="1475">48</cx:pt>
          <cx:pt idx="1476">48</cx:pt>
          <cx:pt idx="1477">-46</cx:pt>
          <cx:pt idx="1478">-46</cx:pt>
          <cx:pt idx="1479">-46</cx:pt>
          <cx:pt idx="1480">-46</cx:pt>
          <cx:pt idx="1481">-46</cx:pt>
          <cx:pt idx="1482">-46</cx:pt>
          <cx:pt idx="1483">-46</cx:pt>
          <cx:pt idx="1484">-46</cx:pt>
          <cx:pt idx="1485">-46</cx:pt>
          <cx:pt idx="1486">-46</cx:pt>
          <cx:pt idx="1487">-46</cx:pt>
          <cx:pt idx="1488">-46</cx:pt>
          <cx:pt idx="1489">-46</cx:pt>
          <cx:pt idx="1490">-46</cx:pt>
          <cx:pt idx="1491">-46</cx:pt>
          <cx:pt idx="1492">-46</cx:pt>
          <cx:pt idx="1493">-46</cx:pt>
          <cx:pt idx="1494">-46</cx:pt>
          <cx:pt idx="1495">-46</cx:pt>
          <cx:pt idx="1496">-46</cx:pt>
          <cx:pt idx="1497">-46</cx:pt>
          <cx:pt idx="1498">-46</cx:pt>
          <cx:pt idx="1499">-46</cx:pt>
          <cx:pt idx="1500">-46</cx:pt>
          <cx:pt idx="1501">-46</cx:pt>
          <cx:pt idx="1502">-46</cx:pt>
          <cx:pt idx="1503">-46</cx:pt>
          <cx:pt idx="1504">-46</cx:pt>
          <cx:pt idx="1505">-46</cx:pt>
          <cx:pt idx="1506">-46</cx:pt>
          <cx:pt idx="1507">-46</cx:pt>
          <cx:pt idx="1508">-46</cx:pt>
          <cx:pt idx="1509">-46</cx:pt>
          <cx:pt idx="1510">90</cx:pt>
          <cx:pt idx="1511">90</cx:pt>
          <cx:pt idx="1512">90</cx:pt>
          <cx:pt idx="1513">90</cx:pt>
          <cx:pt idx="1514">90</cx:pt>
          <cx:pt idx="1515">90</cx:pt>
          <cx:pt idx="1516">90</cx:pt>
          <cx:pt idx="1517">90</cx:pt>
          <cx:pt idx="1518">90</cx:pt>
          <cx:pt idx="1519">90</cx:pt>
          <cx:pt idx="1520">90</cx:pt>
          <cx:pt idx="1521">90</cx:pt>
          <cx:pt idx="1522">90</cx:pt>
          <cx:pt idx="1523">90</cx:pt>
          <cx:pt idx="1524">90</cx:pt>
          <cx:pt idx="1525">90</cx:pt>
          <cx:pt idx="1526">90</cx:pt>
          <cx:pt idx="1527">90</cx:pt>
          <cx:pt idx="1528">90</cx:pt>
          <cx:pt idx="1529">90</cx:pt>
          <cx:pt idx="1530">90</cx:pt>
          <cx:pt idx="1531">90</cx:pt>
          <cx:pt idx="1532">90</cx:pt>
          <cx:pt idx="1533">90</cx:pt>
          <cx:pt idx="1534">90</cx:pt>
          <cx:pt idx="1535">90</cx:pt>
          <cx:pt idx="1536">90</cx:pt>
          <cx:pt idx="1537">90</cx:pt>
          <cx:pt idx="1538">90</cx:pt>
          <cx:pt idx="1539">90</cx:pt>
          <cx:pt idx="1540">90</cx:pt>
          <cx:pt idx="1541">90</cx:pt>
          <cx:pt idx="1542">90</cx:pt>
          <cx:pt idx="1543">90</cx:pt>
          <cx:pt idx="1544">90</cx:pt>
          <cx:pt idx="1545">90</cx:pt>
          <cx:pt idx="1546">90</cx:pt>
          <cx:pt idx="1547">90</cx:pt>
          <cx:pt idx="1548">90</cx:pt>
          <cx:pt idx="1549">90</cx:pt>
          <cx:pt idx="1550">90</cx:pt>
          <cx:pt idx="1551">90</cx:pt>
          <cx:pt idx="1552">90</cx:pt>
          <cx:pt idx="1553">90</cx:pt>
          <cx:pt idx="1554">90</cx:pt>
          <cx:pt idx="1555">90</cx:pt>
          <cx:pt idx="1556">90</cx:pt>
          <cx:pt idx="1557">90</cx:pt>
          <cx:pt idx="1558">90</cx:pt>
          <cx:pt idx="1559">90</cx:pt>
          <cx:pt idx="1560">90</cx:pt>
          <cx:pt idx="1561">90</cx:pt>
          <cx:pt idx="1562">90</cx:pt>
          <cx:pt idx="1563">90</cx:pt>
          <cx:pt idx="1564">90</cx:pt>
          <cx:pt idx="1565">90</cx:pt>
          <cx:pt idx="1566">90</cx:pt>
          <cx:pt idx="1567">90</cx:pt>
          <cx:pt idx="1568">90</cx:pt>
          <cx:pt idx="1569">90</cx:pt>
          <cx:pt idx="1570">90</cx:pt>
          <cx:pt idx="1571">90</cx:pt>
          <cx:pt idx="1572">90</cx:pt>
          <cx:pt idx="1573">90</cx:pt>
          <cx:pt idx="1574">90</cx:pt>
          <cx:pt idx="1575">90</cx:pt>
          <cx:pt idx="1576">90</cx:pt>
          <cx:pt idx="1577">90</cx:pt>
          <cx:pt idx="1578">90</cx:pt>
          <cx:pt idx="1579">90</cx:pt>
          <cx:pt idx="1580">90</cx:pt>
          <cx:pt idx="1581">90</cx:pt>
          <cx:pt idx="1582">90</cx:pt>
          <cx:pt idx="1583">90</cx:pt>
          <cx:pt idx="1584">90</cx:pt>
          <cx:pt idx="1585">90</cx:pt>
          <cx:pt idx="1586">90</cx:pt>
          <cx:pt idx="1587">90</cx:pt>
          <cx:pt idx="1588">90</cx:pt>
          <cx:pt idx="1589">90</cx:pt>
          <cx:pt idx="1590">90</cx:pt>
          <cx:pt idx="1591">90</cx:pt>
          <cx:pt idx="1592">90</cx:pt>
          <cx:pt idx="1593">90</cx:pt>
          <cx:pt idx="1594">90</cx:pt>
          <cx:pt idx="1595">90</cx:pt>
          <cx:pt idx="1596">-14</cx:pt>
          <cx:pt idx="1597">-14</cx:pt>
          <cx:pt idx="1598">-14</cx:pt>
          <cx:pt idx="1599">-14</cx:pt>
          <cx:pt idx="1600">-14</cx:pt>
          <cx:pt idx="1601">-14</cx:pt>
          <cx:pt idx="1602">-14</cx:pt>
          <cx:pt idx="1603">54</cx:pt>
          <cx:pt idx="1604">54</cx:pt>
          <cx:pt idx="1605">54</cx:pt>
          <cx:pt idx="1606">54</cx:pt>
          <cx:pt idx="1607">54</cx:pt>
          <cx:pt idx="1608">54</cx:pt>
          <cx:pt idx="1609">54</cx:pt>
          <cx:pt idx="1610">54</cx:pt>
          <cx:pt idx="1611">54</cx:pt>
          <cx:pt idx="1612">54</cx:pt>
          <cx:pt idx="1613">54</cx:pt>
          <cx:pt idx="1614">54</cx:pt>
          <cx:pt idx="1615">54</cx:pt>
          <cx:pt idx="1616">54</cx:pt>
          <cx:pt idx="1617">54</cx:pt>
          <cx:pt idx="1618">54</cx:pt>
          <cx:pt idx="1619">54</cx:pt>
          <cx:pt idx="1620">54</cx:pt>
          <cx:pt idx="1621">54</cx:pt>
          <cx:pt idx="1622">54</cx:pt>
          <cx:pt idx="1623">54</cx:pt>
          <cx:pt idx="1624">54</cx:pt>
          <cx:pt idx="1625">54</cx:pt>
          <cx:pt idx="1626">54</cx:pt>
          <cx:pt idx="1627">54</cx:pt>
          <cx:pt idx="1628">54</cx:pt>
          <cx:pt idx="1629">54</cx:pt>
          <cx:pt idx="1630">54</cx:pt>
          <cx:pt idx="1631">54</cx:pt>
          <cx:pt idx="1632">54</cx:pt>
          <cx:pt idx="1633">54</cx:pt>
          <cx:pt idx="1634">54</cx:pt>
          <cx:pt idx="1635">54</cx:pt>
          <cx:pt idx="1636">93</cx:pt>
          <cx:pt idx="1637">93</cx:pt>
          <cx:pt idx="1638">93</cx:pt>
          <cx:pt idx="1639">93</cx:pt>
          <cx:pt idx="1640">93</cx:pt>
          <cx:pt idx="1641">93</cx:pt>
          <cx:pt idx="1642">93</cx:pt>
          <cx:pt idx="1643">93</cx:pt>
          <cx:pt idx="1644">93</cx:pt>
          <cx:pt idx="1645">93</cx:pt>
          <cx:pt idx="1646">93</cx:pt>
          <cx:pt idx="1647">93</cx:pt>
          <cx:pt idx="1648">93</cx:pt>
          <cx:pt idx="1649">93</cx:pt>
          <cx:pt idx="1650">93</cx:pt>
          <cx:pt idx="1651">93</cx:pt>
          <cx:pt idx="1652">93</cx:pt>
          <cx:pt idx="1653">93</cx:pt>
          <cx:pt idx="1654">93</cx:pt>
          <cx:pt idx="1655">93</cx:pt>
          <cx:pt idx="1656">93</cx:pt>
          <cx:pt idx="1657">93</cx:pt>
          <cx:pt idx="1658">93</cx:pt>
          <cx:pt idx="1659">93</cx:pt>
          <cx:pt idx="1660">93</cx:pt>
          <cx:pt idx="1661">93</cx:pt>
          <cx:pt idx="1662">93</cx:pt>
          <cx:pt idx="1663">93</cx:pt>
          <cx:pt idx="1664">93</cx:pt>
          <cx:pt idx="1665">93</cx:pt>
          <cx:pt idx="1666">93</cx:pt>
          <cx:pt idx="1667">93</cx:pt>
          <cx:pt idx="1668">93</cx:pt>
          <cx:pt idx="1669">93</cx:pt>
          <cx:pt idx="1670">93</cx:pt>
          <cx:pt idx="1671">93</cx:pt>
          <cx:pt idx="1672">93</cx:pt>
          <cx:pt idx="1673">93</cx:pt>
          <cx:pt idx="1674">93</cx:pt>
          <cx:pt idx="1675">93</cx:pt>
          <cx:pt idx="1676">93</cx:pt>
          <cx:pt idx="1677">93</cx:pt>
          <cx:pt idx="1678">93</cx:pt>
          <cx:pt idx="1679">93</cx:pt>
          <cx:pt idx="1680">93</cx:pt>
          <cx:pt idx="1681">93</cx:pt>
          <cx:pt idx="1682">93</cx:pt>
          <cx:pt idx="1683">93</cx:pt>
          <cx:pt idx="1684">93</cx:pt>
          <cx:pt idx="1685">93</cx:pt>
          <cx:pt idx="1686">93</cx:pt>
          <cx:pt idx="1687">93</cx:pt>
          <cx:pt idx="1688">93</cx:pt>
          <cx:pt idx="1689">93</cx:pt>
          <cx:pt idx="1690">93</cx:pt>
          <cx:pt idx="1691">93</cx:pt>
          <cx:pt idx="1692">93</cx:pt>
          <cx:pt idx="1693">93</cx:pt>
          <cx:pt idx="1694">93</cx:pt>
          <cx:pt idx="1695">93</cx:pt>
          <cx:pt idx="1696">93</cx:pt>
          <cx:pt idx="1697">93</cx:pt>
          <cx:pt idx="1698">93</cx:pt>
          <cx:pt idx="1699">93</cx:pt>
          <cx:pt idx="1700">93</cx:pt>
          <cx:pt idx="1701">93</cx:pt>
          <cx:pt idx="1702">93</cx:pt>
          <cx:pt idx="1703">93</cx:pt>
          <cx:pt idx="1704">93</cx:pt>
          <cx:pt idx="1705">93</cx:pt>
          <cx:pt idx="1706">93</cx:pt>
          <cx:pt idx="1707">93</cx:pt>
          <cx:pt idx="1708">93</cx:pt>
          <cx:pt idx="1709">93</cx:pt>
          <cx:pt idx="1710">93</cx:pt>
          <cx:pt idx="1711">93</cx:pt>
          <cx:pt idx="1712">93</cx:pt>
          <cx:pt idx="1713">93</cx:pt>
          <cx:pt idx="1714">93</cx:pt>
          <cx:pt idx="1715">93</cx:pt>
          <cx:pt idx="1716">93</cx:pt>
          <cx:pt idx="1717">93</cx:pt>
          <cx:pt idx="1718">93</cx:pt>
          <cx:pt idx="1719">93</cx:pt>
          <cx:pt idx="1720">93</cx:pt>
          <cx:pt idx="1721">93</cx:pt>
          <cx:pt idx="1722">93</cx:pt>
          <cx:pt idx="1723">93</cx:pt>
          <cx:pt idx="1724">93</cx:pt>
          <cx:pt idx="1725">93</cx:pt>
          <cx:pt idx="1726">93</cx:pt>
          <cx:pt idx="1727">93</cx:pt>
          <cx:pt idx="1728">93</cx:pt>
          <cx:pt idx="1729">93</cx:pt>
          <cx:pt idx="1730">93</cx:pt>
          <cx:pt idx="1731">93</cx:pt>
          <cx:pt idx="1732">93</cx:pt>
          <cx:pt idx="1733">93</cx:pt>
          <cx:pt idx="1734">93</cx:pt>
          <cx:pt idx="1735">93</cx:pt>
          <cx:pt idx="1736">93</cx:pt>
          <cx:pt idx="1737">93</cx:pt>
          <cx:pt idx="1738">93</cx:pt>
          <cx:pt idx="1739">93</cx:pt>
          <cx:pt idx="1740">93</cx:pt>
          <cx:pt idx="1741">93</cx:pt>
          <cx:pt idx="1742">93</cx:pt>
          <cx:pt idx="1743">93</cx:pt>
          <cx:pt idx="1744">93</cx:pt>
          <cx:pt idx="1745">93</cx:pt>
          <cx:pt idx="1746">-25</cx:pt>
          <cx:pt idx="1747">-25</cx:pt>
          <cx:pt idx="1748">-25</cx:pt>
          <cx:pt idx="1749">-25</cx:pt>
          <cx:pt idx="1750">-25</cx:pt>
          <cx:pt idx="1751">-25</cx:pt>
          <cx:pt idx="1752">-25</cx:pt>
          <cx:pt idx="1753">-25</cx:pt>
          <cx:pt idx="1754">-25</cx:pt>
          <cx:pt idx="1755">-25</cx:pt>
          <cx:pt idx="1756">-25</cx:pt>
          <cx:pt idx="1757">-25</cx:pt>
          <cx:pt idx="1758">-25</cx:pt>
          <cx:pt idx="1759">-25</cx:pt>
          <cx:pt idx="1760">-25</cx:pt>
          <cx:pt idx="1761">-25</cx:pt>
          <cx:pt idx="1762">-25</cx:pt>
          <cx:pt idx="1763">-25</cx:pt>
          <cx:pt idx="1764">-25</cx:pt>
          <cx:pt idx="1765">-25</cx:pt>
          <cx:pt idx="1766">-25</cx:pt>
          <cx:pt idx="1767">256</cx:pt>
          <cx:pt idx="1768">256</cx:pt>
          <cx:pt idx="1769">256</cx:pt>
          <cx:pt idx="1770">256</cx:pt>
          <cx:pt idx="1771">256</cx:pt>
          <cx:pt idx="1772">256</cx:pt>
          <cx:pt idx="1773">256</cx:pt>
          <cx:pt idx="1774">256</cx:pt>
          <cx:pt idx="1775">256</cx:pt>
          <cx:pt idx="1776">256</cx:pt>
          <cx:pt idx="1777">256</cx:pt>
          <cx:pt idx="1778">256</cx:pt>
          <cx:pt idx="1779">256</cx:pt>
          <cx:pt idx="1780">256</cx:pt>
          <cx:pt idx="1781">256</cx:pt>
          <cx:pt idx="1782">256</cx:pt>
          <cx:pt idx="1783">256</cx:pt>
          <cx:pt idx="1784">256</cx:pt>
          <cx:pt idx="1785">256</cx:pt>
          <cx:pt idx="1786">256</cx:pt>
          <cx:pt idx="1787">256</cx:pt>
          <cx:pt idx="1788">256</cx:pt>
          <cx:pt idx="1789">256</cx:pt>
          <cx:pt idx="1790">256</cx:pt>
          <cx:pt idx="1791">256</cx:pt>
          <cx:pt idx="1792">256</cx:pt>
          <cx:pt idx="1793">256</cx:pt>
          <cx:pt idx="1794">256</cx:pt>
          <cx:pt idx="1795">256</cx:pt>
          <cx:pt idx="1796">256</cx:pt>
          <cx:pt idx="1797">256</cx:pt>
          <cx:pt idx="1798">256</cx:pt>
          <cx:pt idx="1799">256</cx:pt>
          <cx:pt idx="1800">256</cx:pt>
          <cx:pt idx="1801">256</cx:pt>
          <cx:pt idx="1802">256</cx:pt>
          <cx:pt idx="1803">256</cx:pt>
          <cx:pt idx="1804">256</cx:pt>
          <cx:pt idx="1805">256</cx:pt>
          <cx:pt idx="1806">256</cx:pt>
          <cx:pt idx="1807">256</cx:pt>
          <cx:pt idx="1808">256</cx:pt>
          <cx:pt idx="1809">256</cx:pt>
          <cx:pt idx="1810">256</cx:pt>
          <cx:pt idx="1811">256</cx:pt>
          <cx:pt idx="1812">256</cx:pt>
          <cx:pt idx="1813">256</cx:pt>
          <cx:pt idx="1814">256</cx:pt>
          <cx:pt idx="1815">256</cx:pt>
          <cx:pt idx="1816">256</cx:pt>
          <cx:pt idx="1817">256</cx:pt>
          <cx:pt idx="1818">256</cx:pt>
          <cx:pt idx="1819">256</cx:pt>
          <cx:pt idx="1820">256</cx:pt>
          <cx:pt idx="1821">256</cx:pt>
          <cx:pt idx="1822">256</cx:pt>
          <cx:pt idx="1823">256</cx:pt>
          <cx:pt idx="1824">256</cx:pt>
          <cx:pt idx="1825">256</cx:pt>
          <cx:pt idx="1826">256</cx:pt>
          <cx:pt idx="1827">256</cx:pt>
          <cx:pt idx="1828">256</cx:pt>
          <cx:pt idx="1829">256</cx:pt>
          <cx:pt idx="1830">256</cx:pt>
          <cx:pt idx="1831">256</cx:pt>
          <cx:pt idx="1832">256</cx:pt>
          <cx:pt idx="1833">256</cx:pt>
          <cx:pt idx="1834">256</cx:pt>
          <cx:pt idx="1835">256</cx:pt>
          <cx:pt idx="1836">256</cx:pt>
          <cx:pt idx="1837">256</cx:pt>
          <cx:pt idx="1838">256</cx:pt>
          <cx:pt idx="1839">256</cx:pt>
          <cx:pt idx="1840">256</cx:pt>
          <cx:pt idx="1841">256</cx:pt>
          <cx:pt idx="1842">256</cx:pt>
          <cx:pt idx="1843">256</cx:pt>
          <cx:pt idx="1844">256</cx:pt>
          <cx:pt idx="1845">256</cx:pt>
          <cx:pt idx="1846">256</cx:pt>
          <cx:pt idx="1847">256</cx:pt>
          <cx:pt idx="1848">256</cx:pt>
          <cx:pt idx="1849">256</cx:pt>
          <cx:pt idx="1850">256</cx:pt>
          <cx:pt idx="1851">256</cx:pt>
          <cx:pt idx="1852">256</cx:pt>
          <cx:pt idx="1853">256</cx:pt>
          <cx:pt idx="1854">256</cx:pt>
          <cx:pt idx="1855">256</cx:pt>
          <cx:pt idx="1856">256</cx:pt>
          <cx:pt idx="1857">256</cx:pt>
          <cx:pt idx="1858">256</cx:pt>
          <cx:pt idx="1859">256</cx:pt>
          <cx:pt idx="1860">18</cx:pt>
          <cx:pt idx="1861">18</cx:pt>
          <cx:pt idx="1862">18</cx:pt>
          <cx:pt idx="1863">18</cx:pt>
          <cx:pt idx="1864">18</cx:pt>
          <cx:pt idx="1865">18</cx:pt>
          <cx:pt idx="1866">18</cx:pt>
          <cx:pt idx="1867">18</cx:pt>
          <cx:pt idx="1868">18</cx:pt>
          <cx:pt idx="1869">18</cx:pt>
          <cx:pt idx="1870">18</cx:pt>
          <cx:pt idx="1871">18</cx:pt>
          <cx:pt idx="1872">18</cx:pt>
          <cx:pt idx="1873">18</cx:pt>
          <cx:pt idx="1874">18</cx:pt>
          <cx:pt idx="1875">18</cx:pt>
          <cx:pt idx="1876">18</cx:pt>
          <cx:pt idx="1877">18</cx:pt>
          <cx:pt idx="1878">18</cx:pt>
          <cx:pt idx="1879">18</cx:pt>
          <cx:pt idx="1880">18</cx:pt>
          <cx:pt idx="1881">18</cx:pt>
          <cx:pt idx="1882">18</cx:pt>
          <cx:pt idx="1883">18</cx:pt>
          <cx:pt idx="1884">18</cx:pt>
          <cx:pt idx="1885">18</cx:pt>
          <cx:pt idx="1886">18</cx:pt>
          <cx:pt idx="1887">18</cx:pt>
          <cx:pt idx="1888">18</cx:pt>
          <cx:pt idx="1889">18</cx:pt>
          <cx:pt idx="1890">18</cx:pt>
          <cx:pt idx="1891">18</cx:pt>
          <cx:pt idx="1892">18</cx:pt>
          <cx:pt idx="1893">18</cx:pt>
          <cx:pt idx="1894">18</cx:pt>
          <cx:pt idx="1895">18</cx:pt>
          <cx:pt idx="1896">18</cx:pt>
          <cx:pt idx="1897">18</cx:pt>
          <cx:pt idx="1898">18</cx:pt>
          <cx:pt idx="1899">-30</cx:pt>
          <cx:pt idx="1900">-30</cx:pt>
          <cx:pt idx="1901">-30</cx:pt>
          <cx:pt idx="1902">-30</cx:pt>
          <cx:pt idx="1903">-30</cx:pt>
          <cx:pt idx="1904">-30</cx:pt>
          <cx:pt idx="1905">-30</cx:pt>
          <cx:pt idx="1906">-30</cx:pt>
          <cx:pt idx="1907">-30</cx:pt>
          <cx:pt idx="1908">-30</cx:pt>
          <cx:pt idx="1909">-30</cx:pt>
          <cx:pt idx="1910">-30</cx:pt>
          <cx:pt idx="1911">-30</cx:pt>
          <cx:pt idx="1912">-30</cx:pt>
          <cx:pt idx="1913">-30</cx:pt>
          <cx:pt idx="1914">-30</cx:pt>
          <cx:pt idx="1915">-30</cx:pt>
          <cx:pt idx="1916">-30</cx:pt>
          <cx:pt idx="1917">-30</cx:pt>
          <cx:pt idx="1918">-30</cx:pt>
          <cx:pt idx="1919">-30</cx:pt>
          <cx:pt idx="1920">-30</cx:pt>
          <cx:pt idx="1921">-30</cx:pt>
          <cx:pt idx="1922">-30</cx:pt>
          <cx:pt idx="1923">-30</cx:pt>
          <cx:pt idx="1924">-30</cx:pt>
          <cx:pt idx="1925">-30</cx:pt>
          <cx:pt idx="1926">-30</cx:pt>
          <cx:pt idx="1927">-30</cx:pt>
          <cx:pt idx="1928">-30</cx:pt>
          <cx:pt idx="1929">-30</cx:pt>
          <cx:pt idx="1930">-30</cx:pt>
          <cx:pt idx="1931">-30</cx:pt>
          <cx:pt idx="1932">-30</cx:pt>
          <cx:pt idx="1933">-30</cx:pt>
          <cx:pt idx="1934">-30</cx:pt>
          <cx:pt idx="1935">-30</cx:pt>
          <cx:pt idx="1936">-30</cx:pt>
          <cx:pt idx="1937">-30</cx:pt>
          <cx:pt idx="1938">-30</cx:pt>
          <cx:pt idx="1939">-30</cx:pt>
          <cx:pt idx="1940">-30</cx:pt>
          <cx:pt idx="1941">-30</cx:pt>
          <cx:pt idx="1942">-30</cx:pt>
          <cx:pt idx="1943">-30</cx:pt>
          <cx:pt idx="1944">-30</cx:pt>
          <cx:pt idx="1945">-30</cx:pt>
          <cx:pt idx="1946">-30</cx:pt>
          <cx:pt idx="1947">-30</cx:pt>
          <cx:pt idx="1948">-30</cx:pt>
          <cx:pt idx="1949">-30</cx:pt>
          <cx:pt idx="1950">-30</cx:pt>
          <cx:pt idx="1951">-30</cx:pt>
          <cx:pt idx="1952">-30</cx:pt>
          <cx:pt idx="1953">-30</cx:pt>
          <cx:pt idx="1954">-30</cx:pt>
          <cx:pt idx="1955">-30</cx:pt>
          <cx:pt idx="1956">-30</cx:pt>
          <cx:pt idx="1957">-30</cx:pt>
          <cx:pt idx="1958">286</cx:pt>
          <cx:pt idx="1959">286</cx:pt>
          <cx:pt idx="1960">286</cx:pt>
          <cx:pt idx="1961">286</cx:pt>
          <cx:pt idx="1962">286</cx:pt>
          <cx:pt idx="1963">286</cx:pt>
          <cx:pt idx="1964">286</cx:pt>
          <cx:pt idx="1965">286</cx:pt>
          <cx:pt idx="1966">286</cx:pt>
          <cx:pt idx="1967">286</cx:pt>
          <cx:pt idx="1968">286</cx:pt>
          <cx:pt idx="1969">286</cx:pt>
          <cx:pt idx="1970">286</cx:pt>
          <cx:pt idx="1971">286</cx:pt>
          <cx:pt idx="1972">286</cx:pt>
          <cx:pt idx="1973">286</cx:pt>
          <cx:pt idx="1974">286</cx:pt>
          <cx:pt idx="1975">286</cx:pt>
          <cx:pt idx="1976">286</cx:pt>
          <cx:pt idx="1977">286</cx:pt>
          <cx:pt idx="1978">286</cx:pt>
          <cx:pt idx="1979">286</cx:pt>
          <cx:pt idx="1980">286</cx:pt>
          <cx:pt idx="1981">286</cx:pt>
          <cx:pt idx="1982">286</cx:pt>
          <cx:pt idx="1983">286</cx:pt>
          <cx:pt idx="1984">286</cx:pt>
          <cx:pt idx="1985">286</cx:pt>
          <cx:pt idx="1986">286</cx:pt>
          <cx:pt idx="1987">286</cx:pt>
          <cx:pt idx="1988">286</cx:pt>
          <cx:pt idx="1989">286</cx:pt>
          <cx:pt idx="1990">286</cx:pt>
          <cx:pt idx="1991">286</cx:pt>
          <cx:pt idx="1992">286</cx:pt>
          <cx:pt idx="1993">286</cx:pt>
          <cx:pt idx="1994">286</cx:pt>
          <cx:pt idx="1995">286</cx:pt>
          <cx:pt idx="1996">286</cx:pt>
          <cx:pt idx="1997">286</cx:pt>
          <cx:pt idx="1998">286</cx:pt>
          <cx:pt idx="1999">286</cx:pt>
          <cx:pt idx="2000">286</cx:pt>
          <cx:pt idx="2001">286</cx:pt>
          <cx:pt idx="2002">286</cx:pt>
          <cx:pt idx="2003">286</cx:pt>
          <cx:pt idx="2004">286</cx:pt>
          <cx:pt idx="2005">286</cx:pt>
          <cx:pt idx="2006">286</cx:pt>
          <cx:pt idx="2007">286</cx:pt>
          <cx:pt idx="2008">286</cx:pt>
          <cx:pt idx="2009">286</cx:pt>
          <cx:pt idx="2010">286</cx:pt>
          <cx:pt idx="2011">286</cx:pt>
          <cx:pt idx="2012">286</cx:pt>
          <cx:pt idx="2013">286</cx:pt>
          <cx:pt idx="2014">286</cx:pt>
          <cx:pt idx="2015">286</cx:pt>
          <cx:pt idx="2016">286</cx:pt>
          <cx:pt idx="2017">286</cx:pt>
          <cx:pt idx="2018">286</cx:pt>
          <cx:pt idx="2019">286</cx:pt>
          <cx:pt idx="2020">286</cx:pt>
          <cx:pt idx="2021">41</cx:pt>
          <cx:pt idx="2022">41</cx:pt>
          <cx:pt idx="2023">41</cx:pt>
          <cx:pt idx="2024">41</cx:pt>
          <cx:pt idx="2025">41</cx:pt>
          <cx:pt idx="2026">41</cx:pt>
          <cx:pt idx="2027">41</cx:pt>
          <cx:pt idx="2028">41</cx:pt>
          <cx:pt idx="2029">41</cx:pt>
          <cx:pt idx="2030">41</cx:pt>
          <cx:pt idx="2031">41</cx:pt>
          <cx:pt idx="2032">41</cx:pt>
          <cx:pt idx="2033">41</cx:pt>
          <cx:pt idx="2034">41</cx:pt>
          <cx:pt idx="2035">41</cx:pt>
          <cx:pt idx="2036">41</cx:pt>
          <cx:pt idx="2037">41</cx:pt>
          <cx:pt idx="2038">41</cx:pt>
          <cx:pt idx="2039">41</cx:pt>
          <cx:pt idx="2040">41</cx:pt>
          <cx:pt idx="2041">41</cx:pt>
          <cx:pt idx="2042">12</cx:pt>
          <cx:pt idx="2043">12</cx:pt>
          <cx:pt idx="2044">12</cx:pt>
          <cx:pt idx="2045">12</cx:pt>
          <cx:pt idx="2046">12</cx:pt>
          <cx:pt idx="2047">12</cx:pt>
          <cx:pt idx="2048">12</cx:pt>
          <cx:pt idx="2049">12</cx:pt>
          <cx:pt idx="2050">12</cx:pt>
          <cx:pt idx="2051">12</cx:pt>
          <cx:pt idx="2052">12</cx:pt>
          <cx:pt idx="2053">12</cx:pt>
          <cx:pt idx="2054">12</cx:pt>
          <cx:pt idx="2055">12</cx:pt>
          <cx:pt idx="2056">12</cx:pt>
          <cx:pt idx="2057">12</cx:pt>
          <cx:pt idx="2058">12</cx:pt>
          <cx:pt idx="2059">12</cx:pt>
          <cx:pt idx="2060">12</cx:pt>
          <cx:pt idx="2061">12</cx:pt>
          <cx:pt idx="2062">12</cx:pt>
          <cx:pt idx="2063">12</cx:pt>
          <cx:pt idx="2064">12</cx:pt>
          <cx:pt idx="2065">12</cx:pt>
          <cx:pt idx="2066">12</cx:pt>
          <cx:pt idx="2067">12</cx:pt>
          <cx:pt idx="2068">12</cx:pt>
          <cx:pt idx="2069">12</cx:pt>
          <cx:pt idx="2070">12</cx:pt>
          <cx:pt idx="2071">12</cx:pt>
          <cx:pt idx="2072">12</cx:pt>
          <cx:pt idx="2073">12</cx:pt>
          <cx:pt idx="2074">12</cx:pt>
          <cx:pt idx="2075">12</cx:pt>
          <cx:pt idx="2076">12</cx:pt>
          <cx:pt idx="2077">12</cx:pt>
          <cx:pt idx="2078">12</cx:pt>
          <cx:pt idx="2079">12</cx:pt>
          <cx:pt idx="2080">12</cx:pt>
          <cx:pt idx="2081">12</cx:pt>
          <cx:pt idx="2082">12</cx:pt>
          <cx:pt idx="2083">12</cx:pt>
          <cx:pt idx="2084">12</cx:pt>
          <cx:pt idx="2085">12</cx:pt>
          <cx:pt idx="2086">12</cx:pt>
          <cx:pt idx="2087">12</cx:pt>
          <cx:pt idx="2088">12</cx:pt>
          <cx:pt idx="2089">12</cx:pt>
          <cx:pt idx="2090">12</cx:pt>
          <cx:pt idx="2091">12</cx:pt>
          <cx:pt idx="2092">12</cx:pt>
          <cx:pt idx="2093">12</cx:pt>
          <cx:pt idx="2094">12</cx:pt>
          <cx:pt idx="2095">12</cx:pt>
          <cx:pt idx="2096">12</cx:pt>
          <cx:pt idx="2097">12</cx:pt>
          <cx:pt idx="2098">12</cx:pt>
          <cx:pt idx="2099">12</cx:pt>
          <cx:pt idx="2100">12</cx:pt>
          <cx:pt idx="2101">12</cx:pt>
          <cx:pt idx="2102">12</cx:pt>
          <cx:pt idx="2103">12</cx:pt>
          <cx:pt idx="2104">12</cx:pt>
          <cx:pt idx="2105">12</cx:pt>
          <cx:pt idx="2106">12</cx:pt>
          <cx:pt idx="2107">12</cx:pt>
          <cx:pt idx="2108">12</cx:pt>
          <cx:pt idx="2109">12</cx:pt>
          <cx:pt idx="2110">12</cx:pt>
          <cx:pt idx="2111">12</cx:pt>
          <cx:pt idx="2112">12</cx:pt>
          <cx:pt idx="2113">12</cx:pt>
          <cx:pt idx="2114">12</cx:pt>
          <cx:pt idx="2115">12</cx:pt>
          <cx:pt idx="2116">12</cx:pt>
          <cx:pt idx="2117">12</cx:pt>
          <cx:pt idx="2118">12</cx:pt>
          <cx:pt idx="2119">12</cx:pt>
          <cx:pt idx="2120">12</cx:pt>
          <cx:pt idx="2121">12</cx:pt>
          <cx:pt idx="2122">12</cx:pt>
          <cx:pt idx="2123">12</cx:pt>
          <cx:pt idx="2124">12</cx:pt>
          <cx:pt idx="2125">12</cx:pt>
          <cx:pt idx="2126">12</cx:pt>
          <cx:pt idx="2127">12</cx:pt>
          <cx:pt idx="2128">12</cx:pt>
          <cx:pt idx="2129">12</cx:pt>
          <cx:pt idx="2130">12</cx:pt>
          <cx:pt idx="2131">12</cx:pt>
          <cx:pt idx="2132">12</cx:pt>
          <cx:pt idx="2133">12</cx:pt>
          <cx:pt idx="2134">12</cx:pt>
          <cx:pt idx="2135">12</cx:pt>
          <cx:pt idx="2136">12</cx:pt>
          <cx:pt idx="2137">12</cx:pt>
          <cx:pt idx="2138">12</cx:pt>
          <cx:pt idx="2139">12</cx:pt>
          <cx:pt idx="2140">12</cx:pt>
          <cx:pt idx="2141">12</cx:pt>
          <cx:pt idx="2142">12</cx:pt>
          <cx:pt idx="2143">12</cx:pt>
          <cx:pt idx="2144">12</cx:pt>
          <cx:pt idx="2145">12</cx:pt>
          <cx:pt idx="2146">12</cx:pt>
          <cx:pt idx="2147">12</cx:pt>
          <cx:pt idx="2148">12</cx:pt>
          <cx:pt idx="2149">12</cx:pt>
          <cx:pt idx="2150">12</cx:pt>
          <cx:pt idx="2151">12</cx:pt>
          <cx:pt idx="2152">12</cx:pt>
          <cx:pt idx="2153">12</cx:pt>
          <cx:pt idx="2154">12</cx:pt>
          <cx:pt idx="2155">12</cx:pt>
          <cx:pt idx="2156">12</cx:pt>
          <cx:pt idx="2157">12</cx:pt>
          <cx:pt idx="2158">12</cx:pt>
          <cx:pt idx="2159">12</cx:pt>
          <cx:pt idx="2160">12</cx:pt>
          <cx:pt idx="2161">12</cx:pt>
          <cx:pt idx="2162">46</cx:pt>
          <cx:pt idx="2163">46</cx:pt>
          <cx:pt idx="2164">46</cx:pt>
          <cx:pt idx="2165">46</cx:pt>
          <cx:pt idx="2166">117</cx:pt>
          <cx:pt idx="2167">117</cx:pt>
          <cx:pt idx="2168">117</cx:pt>
          <cx:pt idx="2169">117</cx:pt>
          <cx:pt idx="2170">117</cx:pt>
          <cx:pt idx="2171">117</cx:pt>
          <cx:pt idx="2172">117</cx:pt>
          <cx:pt idx="2173">117</cx:pt>
          <cx:pt idx="2174">117</cx:pt>
          <cx:pt idx="2175">117</cx:pt>
          <cx:pt idx="2176">117</cx:pt>
          <cx:pt idx="2177">117</cx:pt>
          <cx:pt idx="2178">117</cx:pt>
          <cx:pt idx="2179">117</cx:pt>
          <cx:pt idx="2180">117</cx:pt>
          <cx:pt idx="2181">117</cx:pt>
          <cx:pt idx="2182">117</cx:pt>
          <cx:pt idx="2183">117</cx:pt>
          <cx:pt idx="2184">117</cx:pt>
          <cx:pt idx="2185">117</cx:pt>
          <cx:pt idx="2186">117</cx:pt>
          <cx:pt idx="2187">117</cx:pt>
          <cx:pt idx="2188">117</cx:pt>
          <cx:pt idx="2189">117</cx:pt>
          <cx:pt idx="2190">117</cx:pt>
          <cx:pt idx="2191">117</cx:pt>
          <cx:pt idx="2192">117</cx:pt>
          <cx:pt idx="2193">117</cx:pt>
          <cx:pt idx="2194">117</cx:pt>
          <cx:pt idx="2195">117</cx:pt>
          <cx:pt idx="2196">117</cx:pt>
          <cx:pt idx="2197">117</cx:pt>
          <cx:pt idx="2198">117</cx:pt>
          <cx:pt idx="2199">117</cx:pt>
          <cx:pt idx="2200">117</cx:pt>
          <cx:pt idx="2201">117</cx:pt>
          <cx:pt idx="2202">117</cx:pt>
          <cx:pt idx="2203">117</cx:pt>
          <cx:pt idx="2204">117</cx:pt>
          <cx:pt idx="2205">117</cx:pt>
          <cx:pt idx="2206">117</cx:pt>
          <cx:pt idx="2207">117</cx:pt>
          <cx:pt idx="2208">117</cx:pt>
          <cx:pt idx="2209">117</cx:pt>
          <cx:pt idx="2210">117</cx:pt>
          <cx:pt idx="2211">117</cx:pt>
          <cx:pt idx="2212">117</cx:pt>
          <cx:pt idx="2213">117</cx:pt>
          <cx:pt idx="2214">117</cx:pt>
          <cx:pt idx="2215">117</cx:pt>
          <cx:pt idx="2216">117</cx:pt>
          <cx:pt idx="2217">117</cx:pt>
          <cx:pt idx="2218">117</cx:pt>
          <cx:pt idx="2219">117</cx:pt>
          <cx:pt idx="2220">117</cx:pt>
          <cx:pt idx="2221">117</cx:pt>
          <cx:pt idx="2222">117</cx:pt>
          <cx:pt idx="2223">117</cx:pt>
          <cx:pt idx="2224">117</cx:pt>
          <cx:pt idx="2225">117</cx:pt>
          <cx:pt idx="2226">117</cx:pt>
          <cx:pt idx="2227">117</cx:pt>
          <cx:pt idx="2228">117</cx:pt>
          <cx:pt idx="2229">117</cx:pt>
          <cx:pt idx="2230">117</cx:pt>
          <cx:pt idx="2231">117</cx:pt>
          <cx:pt idx="2232">117</cx:pt>
          <cx:pt idx="2233">117</cx:pt>
          <cx:pt idx="2234">117</cx:pt>
          <cx:pt idx="2235">117</cx:pt>
          <cx:pt idx="2236">117</cx:pt>
          <cx:pt idx="2237">117</cx:pt>
          <cx:pt idx="2238">117</cx:pt>
          <cx:pt idx="2239">117</cx:pt>
          <cx:pt idx="2240">117</cx:pt>
          <cx:pt idx="2241">117</cx:pt>
          <cx:pt idx="2242">117</cx:pt>
          <cx:pt idx="2243">117</cx:pt>
          <cx:pt idx="2244">117</cx:pt>
          <cx:pt idx="2245">117</cx:pt>
          <cx:pt idx="2246">117</cx:pt>
          <cx:pt idx="2247">117</cx:pt>
          <cx:pt idx="2248">117</cx:pt>
          <cx:pt idx="2249">117</cx:pt>
          <cx:pt idx="2250">117</cx:pt>
          <cx:pt idx="2251">117</cx:pt>
          <cx:pt idx="2252">117</cx:pt>
          <cx:pt idx="2253">117</cx:pt>
          <cx:pt idx="2254">117</cx:pt>
          <cx:pt idx="2255">117</cx:pt>
          <cx:pt idx="2256">117</cx:pt>
          <cx:pt idx="2257">117</cx:pt>
          <cx:pt idx="2258">117</cx:pt>
          <cx:pt idx="2259">117</cx:pt>
          <cx:pt idx="2260">117</cx:pt>
          <cx:pt idx="2261">117</cx:pt>
          <cx:pt idx="2262">117</cx:pt>
          <cx:pt idx="2263">117</cx:pt>
          <cx:pt idx="2264">117</cx:pt>
          <cx:pt idx="2265">117</cx:pt>
          <cx:pt idx="2266">117</cx:pt>
          <cx:pt idx="2267">117</cx:pt>
          <cx:pt idx="2268">117</cx:pt>
          <cx:pt idx="2269">117</cx:pt>
          <cx:pt idx="2270">117</cx:pt>
          <cx:pt idx="2271">117</cx:pt>
          <cx:pt idx="2272">117</cx:pt>
          <cx:pt idx="2273">117</cx:pt>
          <cx:pt idx="2274">117</cx:pt>
          <cx:pt idx="2275">117</cx:pt>
          <cx:pt idx="2276">117</cx:pt>
          <cx:pt idx="2277">117</cx:pt>
          <cx:pt idx="2278">117</cx:pt>
          <cx:pt idx="2279">117</cx:pt>
          <cx:pt idx="2280">117</cx:pt>
          <cx:pt idx="2281">117</cx:pt>
          <cx:pt idx="2282">117</cx:pt>
          <cx:pt idx="2283">117</cx:pt>
          <cx:pt idx="2284">117</cx:pt>
          <cx:pt idx="2285">117</cx:pt>
          <cx:pt idx="2286">117</cx:pt>
          <cx:pt idx="2287">117</cx:pt>
          <cx:pt idx="2288">117</cx:pt>
          <cx:pt idx="2289">117</cx:pt>
          <cx:pt idx="2290">117</cx:pt>
        </cx:lvl>
      </cx:numDim>
    </cx:data>
  </cx:chartData>
  <cx:chart>
    <cx:plotArea>
      <cx:plotAreaRegion>
        <cx:series layoutId="boxWhisker" uniqueId="{30A21F22-41D7-4ADE-A6D6-0D3F2CF4195C}">
          <cx:spPr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cx:spPr>
          <cx:dataLabels>
            <cx:txPr>
              <a:bodyPr vertOverflow="overflow" horzOverflow="overflow" wrap="square" lIns="0" tIns="0" rIns="0" bIns="0"/>
              <a:lstStyle/>
              <a:p>
                <a:pPr algn="ctr" rtl="0">
                  <a:defRPr lang="pt-BR" sz="2400" b="1" i="0" u="none" strike="noStrike" baseline="0">
                    <a:solidFill>
                      <a:schemeClr val="tx1"/>
                    </a:solidFill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pt-BR" sz="2400" b="1" i="0" u="none" strike="noStrike" baseline="0">
                  <a:solidFill>
                    <a:schemeClr val="tx1"/>
                  </a:solidFill>
                  <a:latin typeface="Calibri" panose="020F0502020204030204"/>
                  <a:ea typeface="Calibri" panose="020F0502020204030204" pitchFamily="34" charset="0"/>
                  <a:cs typeface="Calibri" panose="020F0502020204030204" pitchFamily="34" charset="0"/>
                </a:endParaRPr>
              </a:p>
            </cx:txPr>
            <cx:visibility seriesName="0" categoryName="0" value="1"/>
            <cx:dataLabel idx="2292">
              <cx:txPr>
                <a:bodyPr vertOverflow="overflow" horzOverflow="overflow" wrap="square" lIns="0" tIns="0" rIns="0" bIns="0"/>
                <a:lstStyle/>
                <a:p>
                  <a:pPr algn="ctr" rtl="0">
                    <a:defRPr b="0">
                      <a:solidFill>
                        <a:srgbClr val="00B050"/>
                      </a:solidFill>
                      <a:latin typeface="Dubai Medium" panose="020B0603030403030204" pitchFamily="34" charset="-78"/>
                      <a:ea typeface="Dubai Medium" panose="020B0603030403030204" pitchFamily="34" charset="-78"/>
                      <a:cs typeface="Dubai Medium" panose="020B0603030403030204" pitchFamily="34" charset="-78"/>
                    </a:defRPr>
                  </a:pPr>
                  <a:r>
                    <a:rPr lang="pt-BR" sz="2400" b="0" i="0" u="none" strike="noStrike" baseline="0">
                      <a:solidFill>
                        <a:srgbClr val="00B050"/>
                      </a:solidFill>
                      <a:latin typeface="Dubai Medium" panose="020B0603030403030204" pitchFamily="34" charset="-78"/>
                      <a:ea typeface="Calibri" panose="020F0502020204030204" pitchFamily="34" charset="0"/>
                      <a:cs typeface="Dubai Medium" panose="020B0603030403030204" pitchFamily="34" charset="-78"/>
                    </a:rPr>
                    <a:t>55</a:t>
                  </a:r>
                </a:p>
              </cx:txPr>
              <cx:visibility seriesName="0" categoryName="0" value="1"/>
            </cx:dataLabel>
            <cx:dataLabelHidden idx="0"/>
            <cx:dataLabelHidden idx="2227"/>
            <cx:dataLabelHidden idx="2228"/>
            <cx:dataLabelHidden idx="2291"/>
            <cx:dataLabelHidden idx="2293"/>
            <cx:dataLabelHidden idx="2294"/>
          </cx:dataLabels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  <cx:txPr>
          <a:bodyPr vertOverflow="overflow" horzOverflow="overflow" wrap="square" lIns="0" tIns="0" rIns="0" bIns="0"/>
          <a:lstStyle/>
          <a:p>
            <a:pPr algn="ctr" rtl="0">
              <a:defRPr lang="pt-BR" sz="1800" b="0" i="0" u="none" strike="noStrike" baseline="0">
                <a:solidFill>
                  <a:schemeClr val="tx1"/>
                </a:solidFill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pt-BR" sz="1800" b="0" i="0" u="none" strike="noStrike" baseline="0">
              <a:solidFill>
                <a:schemeClr val="tx1"/>
              </a:solidFill>
              <a:latin typeface="Calibri" panose="020F0502020204030204"/>
              <a:ea typeface="Calibri" panose="020F0502020204030204" pitchFamily="34" charset="0"/>
              <a:cs typeface="Calibri" panose="020F0502020204030204" pitchFamily="34" charset="0"/>
            </a:endParaRPr>
          </a:p>
        </cx:txPr>
      </cx:axis>
      <cx:axis id="1">
        <cx:valScaling/>
        <cx:tickLabels/>
        <cx:txPr>
          <a:bodyPr vertOverflow="overflow" horzOverflow="overflow" wrap="square" lIns="0" tIns="0" rIns="0" bIns="0"/>
          <a:lstStyle/>
          <a:p>
            <a:pPr algn="ctr" rtl="0">
              <a:defRPr lang="pt-BR" sz="1600" b="0" i="0" u="none" strike="noStrike" baseline="0">
                <a:solidFill>
                  <a:schemeClr val="tx1"/>
                </a:solidFill>
                <a:latin typeface="Dubai Medium" panose="020B0603030403030204" pitchFamily="34" charset="-78"/>
                <a:ea typeface="Dubai Medium" panose="020B0603030403030204" pitchFamily="34" charset="-78"/>
                <a:cs typeface="Dubai Medium" panose="020B0603030403030204" pitchFamily="34" charset="-78"/>
              </a:defRPr>
            </a:pPr>
            <a:endParaRPr lang="pt-BR" sz="1600" b="0" i="0" u="none" strike="noStrike" baseline="0">
              <a:solidFill>
                <a:schemeClr val="tx1"/>
              </a:solidFill>
              <a:latin typeface="Dubai Medium" panose="020B0603030403030204" pitchFamily="34" charset="-78"/>
              <a:ea typeface="Calibri" panose="020F0502020204030204" pitchFamily="34" charset="0"/>
              <a:cs typeface="Dubai Medium" panose="020B0603030403030204" pitchFamily="34" charset="-78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DF450-2268-899C-729F-B99D06AF3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F0DAFA-8E3E-992A-FE8D-AD0FF1B46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1FD442-130A-C110-BAE7-E3EABB0F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62A7-4104-410A-8BD6-727F28ACD8D9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663DE0-DB75-AD46-645B-73D73474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38F0EA-D09F-6CF1-E106-6D8EBED8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A79C-C5DE-4B46-AF1C-223E1D185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25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5E7FA-26A1-E751-DCBB-F38DBA7D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964271-1C79-2D58-8DA1-031E90CAA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C5F4E8-8887-E3B7-020D-0FA29119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62A7-4104-410A-8BD6-727F28ACD8D9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A2E30B-0AD7-A3B4-0433-872D545E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68B1FE-BD2B-9398-0625-DF0C8750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A79C-C5DE-4B46-AF1C-223E1D185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71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634D0D-5079-8F8F-6E55-C6C0AA150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322B12-BC02-086A-6E3E-6D0697292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9049E-8A6A-BDC7-2809-81554C8B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62A7-4104-410A-8BD6-727F28ACD8D9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F1CED3-D49E-9779-FE9B-470A0870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1DCA18-82AB-BF80-C8DF-5D177FD6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A79C-C5DE-4B46-AF1C-223E1D185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26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6B684-3890-35C7-D3F0-E1538C64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1340A4-2AE6-1138-3AF5-0C278646B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8BCBA9-B7CD-632F-CB09-7F42DAE1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62A7-4104-410A-8BD6-727F28ACD8D9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8B9E44-A84C-7E5B-F976-8F2EAB24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F9D128-B515-1B5A-3E02-03C732B4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A79C-C5DE-4B46-AF1C-223E1D185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05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D9506-2C1A-DF94-261C-2A02776C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B8EF88-8C81-CC47-731B-6077D1F3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5F9C38-F7B7-CC5B-C99C-4F4901F4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62A7-4104-410A-8BD6-727F28ACD8D9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312792-3FCF-2AA7-86DF-FC0A6857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DDE206-1A59-C7E3-CD3D-1E93D7A9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A79C-C5DE-4B46-AF1C-223E1D185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25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656FA-1AEB-9417-7C3D-7F1C9BD0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368449-7A00-853B-D006-D7CFD549B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F1A60F-769D-56C9-A1DF-C31A67F3A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870784-DDA4-8C9D-C083-11E672EE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62A7-4104-410A-8BD6-727F28ACD8D9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26EDA6-0236-51E0-1DBB-1476161B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5B0E95-6CB5-B0F4-C5E7-BA70BDC1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A79C-C5DE-4B46-AF1C-223E1D185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72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55448-8C15-08FD-CFB3-435F6AA5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A9B532-916B-547E-96A1-548EFF248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F87E31-0454-469D-553E-5A0167060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8783EC-93B9-240E-A4FB-2B7E4E9A7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5A43A1-6493-4671-AFDB-AD96CB375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8F271B-1B95-289C-B780-F2861550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62A7-4104-410A-8BD6-727F28ACD8D9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8A4955-3265-3463-57B9-042AF4DF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5180C7-3C71-6C4D-FC46-C86B1242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A79C-C5DE-4B46-AF1C-223E1D185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14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FF238-99E2-E4A6-8699-AF004034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A9B515A-3FBF-2DA3-9D07-02238404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62A7-4104-410A-8BD6-727F28ACD8D9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7AB4BA-9913-BD2A-F9C8-732609C6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EFD35E-8E4C-1F3F-68FF-505E76EE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A79C-C5DE-4B46-AF1C-223E1D185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85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89A62E-6CAD-23AF-A3DA-043C627F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62A7-4104-410A-8BD6-727F28ACD8D9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D80B86-3A4C-C8D7-14A5-324D0A69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71DDFC-267E-CBAF-F61A-76179140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A79C-C5DE-4B46-AF1C-223E1D185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8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56557-7BE3-3800-0D3E-942D9AC3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FEFE99-00F0-B56C-DEEB-B7C3395E5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400910-AC36-98ED-7469-3F0F16152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8D2733-9308-1774-AFF2-3682C829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62A7-4104-410A-8BD6-727F28ACD8D9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E53FD1-641B-14F6-C559-01CB0756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DBD09E-5D52-C0EB-B627-0B56FAB2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A79C-C5DE-4B46-AF1C-223E1D185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06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02575-FE95-E381-7A07-20B6E970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CD7D6B0-31FE-B570-D535-0C6D4EE41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E9B6C5-F9D0-8CA5-A3E9-D1D1CC1C8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5B51A5-8E88-FDE4-EAED-E1CB8013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62A7-4104-410A-8BD6-727F28ACD8D9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20AC93-9B0E-6A48-A61D-61E95D19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FBD6A5-472C-E7F9-A33E-9C2E6B32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A79C-C5DE-4B46-AF1C-223E1D185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21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75AADA-18CA-9D12-9135-6CBEAE04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45E4B8-0BB5-F7EA-18FB-C7936BBC4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638C1-E8DE-48A0-C224-36B99C49F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F62A7-4104-410A-8BD6-727F28ACD8D9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4C2991-A96A-8630-F629-C195A613D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745313-ECC3-6439-0FA9-67A5FC39F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EA79C-C5DE-4B46-AF1C-223E1D185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53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14/relationships/chartEx" Target="../charts/chartEx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81E1636-34C5-2AA7-95FC-3C218BBC10C9}"/>
              </a:ext>
            </a:extLst>
          </p:cNvPr>
          <p:cNvSpPr/>
          <p:nvPr/>
        </p:nvSpPr>
        <p:spPr>
          <a:xfrm>
            <a:off x="0" y="-65589"/>
            <a:ext cx="12192000" cy="3429000"/>
          </a:xfrm>
          <a:prstGeom prst="rect">
            <a:avLst/>
          </a:prstGeom>
          <a:solidFill>
            <a:srgbClr val="253A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F83EC3-0529-67DC-D14E-15AA96567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8252" y="1178803"/>
            <a:ext cx="2855495" cy="1524584"/>
          </a:xfrm>
        </p:spPr>
        <p:txBody>
          <a:bodyPr>
            <a:norm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Olist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A06F32-DA16-69A3-16D2-8167131B0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7283" y="4023435"/>
            <a:ext cx="9144000" cy="1655762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 uma plataforma de vendas de produtos, no qual lojistas ao anunciarem na olist, terão seus produtos apresentados em diversos outros sites e-commerce como mercado livre, casas Bahia... Além diversos outros beneficios.</a:t>
            </a:r>
          </a:p>
        </p:txBody>
      </p:sp>
    </p:spTree>
    <p:extLst>
      <p:ext uri="{BB962C8B-B14F-4D97-AF65-F5344CB8AC3E}">
        <p14:creationId xmlns:p14="http://schemas.microsoft.com/office/powerpoint/2010/main" val="286407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E8B17-5F3A-31DF-4309-B37C4377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33" y="987225"/>
            <a:ext cx="3595438" cy="797617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Respostas</a:t>
            </a:r>
            <a:endParaRPr lang="pt-BR" sz="3600" dirty="0">
              <a:solidFill>
                <a:srgbClr val="00B0F0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719A6BF-BFB8-4019-EAE9-25A4DDBA373B}"/>
              </a:ext>
            </a:extLst>
          </p:cNvPr>
          <p:cNvSpPr/>
          <p:nvPr/>
        </p:nvSpPr>
        <p:spPr>
          <a:xfrm>
            <a:off x="-1" y="0"/>
            <a:ext cx="12192001" cy="364231"/>
          </a:xfrm>
          <a:prstGeom prst="rect">
            <a:avLst/>
          </a:prstGeom>
          <a:solidFill>
            <a:srgbClr val="253A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E568C7B-69BC-2B56-1B16-DC5A34A9BF2E}"/>
              </a:ext>
            </a:extLst>
          </p:cNvPr>
          <p:cNvGrpSpPr/>
          <p:nvPr/>
        </p:nvGrpSpPr>
        <p:grpSpPr>
          <a:xfrm>
            <a:off x="960233" y="3869231"/>
            <a:ext cx="9542903" cy="1806783"/>
            <a:chOff x="960233" y="4182686"/>
            <a:chExt cx="9542903" cy="1806783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A1AB272-1C5E-C69C-B6C3-2C8CD51823EE}"/>
                </a:ext>
              </a:extLst>
            </p:cNvPr>
            <p:cNvSpPr txBox="1"/>
            <p:nvPr/>
          </p:nvSpPr>
          <p:spPr>
            <a:xfrm>
              <a:off x="3631097" y="5035362"/>
              <a:ext cx="6872039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800" dirty="0">
                  <a:solidFill>
                    <a:srgbClr val="00B0F0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Possivel</a:t>
              </a:r>
              <a:r>
                <a:rPr lang="pt-B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 </a:t>
              </a:r>
              <a:r>
                <a:rPr lang="pt-BR" sz="2800" dirty="0">
                  <a:solidFill>
                    <a:srgbClr val="00B0F0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resposta</a:t>
              </a:r>
              <a:r>
                <a:rPr lang="pt-B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: </a:t>
              </a:r>
              <a:r>
                <a:rPr lang="pt-BR" sz="28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Campanha feita para perfil incorreto.</a:t>
              </a:r>
              <a:endParaRPr lang="pt-BR" sz="2800" dirty="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7C43A135-6F4D-89DF-CD70-059D5793DA98}"/>
                </a:ext>
              </a:extLst>
            </p:cNvPr>
            <p:cNvSpPr txBox="1"/>
            <p:nvPr/>
          </p:nvSpPr>
          <p:spPr>
            <a:xfrm>
              <a:off x="960233" y="4182686"/>
              <a:ext cx="610688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Porque tivemos uma </a:t>
              </a:r>
              <a:r>
                <a:rPr lang="pt-BR" sz="2800" dirty="0">
                  <a:solidFill>
                    <a:srgbClr val="FF0000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queda</a:t>
              </a:r>
              <a:r>
                <a:rPr lang="pt-B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 no mês 7 ao 10?</a:t>
              </a:r>
              <a:endParaRPr lang="pt-BR" sz="2800" dirty="0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6C4C2FF-8802-F401-68CF-0290171BEBEF}"/>
              </a:ext>
            </a:extLst>
          </p:cNvPr>
          <p:cNvGrpSpPr/>
          <p:nvPr/>
        </p:nvGrpSpPr>
        <p:grpSpPr>
          <a:xfrm>
            <a:off x="960233" y="1784842"/>
            <a:ext cx="8777748" cy="1792999"/>
            <a:chOff x="960233" y="1741660"/>
            <a:chExt cx="8777748" cy="1792999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51A8377A-7F98-95AB-0DEF-59BFDC7BB20E}"/>
                </a:ext>
              </a:extLst>
            </p:cNvPr>
            <p:cNvSpPr txBox="1"/>
            <p:nvPr/>
          </p:nvSpPr>
          <p:spPr>
            <a:xfrm>
              <a:off x="960233" y="1741660"/>
              <a:ext cx="610688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Porque houve uma </a:t>
              </a:r>
              <a:r>
                <a:rPr lang="pt-BR" sz="2800" dirty="0">
                  <a:solidFill>
                    <a:srgbClr val="00B050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explosão de leads </a:t>
              </a:r>
              <a:r>
                <a:rPr lang="pt-B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no mês 2 ao 4?</a:t>
              </a:r>
              <a:endParaRPr lang="pt-BR" sz="2800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3361E3BA-7611-1BA4-7B48-1B33C6E1E52C}"/>
                </a:ext>
              </a:extLst>
            </p:cNvPr>
            <p:cNvSpPr txBox="1"/>
            <p:nvPr/>
          </p:nvSpPr>
          <p:spPr>
            <a:xfrm>
              <a:off x="3631097" y="2580552"/>
              <a:ext cx="610688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800" dirty="0">
                  <a:solidFill>
                    <a:srgbClr val="00B0F0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Possivel resposta: </a:t>
              </a:r>
              <a:r>
                <a:rPr lang="pt-BR" sz="28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Sazonalidade periodo de maior atenção as mulheres.</a:t>
              </a:r>
              <a:endParaRPr lang="pt-BR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985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B4FCF4-5BC0-7878-773F-DA36B098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98" y="588741"/>
            <a:ext cx="9815946" cy="2247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Soluções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Dubai Medium" panose="020B0603030403030204" pitchFamily="34" charset="-78"/>
                <a:ea typeface="Calibri" panose="020F0502020204030204" pitchFamily="34" charset="0"/>
                <a:cs typeface="Dubai Medium" panose="020B0603030403030204" pitchFamily="34" charset="-78"/>
              </a:rPr>
              <a:t>Diante do prejuízo de tempo para evolução e do numero de leads, foi definido duas soluções: </a:t>
            </a:r>
            <a:r>
              <a:rPr lang="pt-BR" sz="2400" dirty="0">
                <a:solidFill>
                  <a:srgbClr val="FFC000"/>
                </a:solidFill>
                <a:effectLst/>
                <a:latin typeface="Dubai Medium" panose="020B0603030403030204" pitchFamily="34" charset="-78"/>
                <a:ea typeface="Calibri" panose="020F0502020204030204" pitchFamily="34" charset="0"/>
                <a:cs typeface="Dubai Medium" panose="020B0603030403030204" pitchFamily="34" charset="-78"/>
              </a:rPr>
              <a:t>KPI’s para acompanhamento do perfil do lead </a:t>
            </a:r>
            <a:r>
              <a:rPr lang="pt-BR" sz="2400" dirty="0">
                <a:effectLst/>
                <a:latin typeface="Dubai Medium" panose="020B0603030403030204" pitchFamily="34" charset="-78"/>
                <a:ea typeface="Calibri" panose="020F0502020204030204" pitchFamily="34" charset="0"/>
                <a:cs typeface="Dubai Medium" panose="020B0603030403030204" pitchFamily="34" charset="-78"/>
              </a:rPr>
              <a:t>e a definição de</a:t>
            </a:r>
            <a:r>
              <a:rPr lang="pt-BR" sz="2400" dirty="0">
                <a:solidFill>
                  <a:srgbClr val="00B050"/>
                </a:solidFill>
                <a:effectLst/>
                <a:latin typeface="Dubai Medium" panose="020B0603030403030204" pitchFamily="34" charset="-78"/>
                <a:ea typeface="Calibri" panose="020F0502020204030204" pitchFamily="34" charset="0"/>
                <a:cs typeface="Dubai Medium" panose="020B0603030403030204" pitchFamily="34" charset="-78"/>
              </a:rPr>
              <a:t> </a:t>
            </a:r>
            <a:r>
              <a:rPr lang="pt-BR" sz="2400" dirty="0">
                <a:solidFill>
                  <a:srgbClr val="FFC000"/>
                </a:solidFill>
                <a:effectLst/>
                <a:latin typeface="Dubai Medium" panose="020B0603030403030204" pitchFamily="34" charset="-78"/>
                <a:ea typeface="Calibri" panose="020F0502020204030204" pitchFamily="34" charset="0"/>
                <a:cs typeface="Dubai Medium" panose="020B0603030403030204" pitchFamily="34" charset="-78"/>
              </a:rPr>
              <a:t>perfis para cada momento</a:t>
            </a:r>
            <a:r>
              <a:rPr lang="pt-BR" sz="2400" dirty="0">
                <a:solidFill>
                  <a:srgbClr val="00B050"/>
                </a:solidFill>
                <a:effectLst/>
                <a:latin typeface="Dubai Medium" panose="020B0603030403030204" pitchFamily="34" charset="-78"/>
                <a:ea typeface="Calibri" panose="020F0502020204030204" pitchFamily="34" charset="0"/>
                <a:cs typeface="Dubai Medium" panose="020B0603030403030204" pitchFamily="34" charset="-78"/>
              </a:rPr>
              <a:t>.</a:t>
            </a:r>
            <a:endParaRPr lang="pt-BR" sz="3200" dirty="0">
              <a:latin typeface="+mj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B4E12D0-ECD2-EEF4-4F29-F7056BACE42C}"/>
              </a:ext>
            </a:extLst>
          </p:cNvPr>
          <p:cNvSpPr txBox="1"/>
          <p:nvPr/>
        </p:nvSpPr>
        <p:spPr>
          <a:xfrm>
            <a:off x="1713255" y="4576488"/>
            <a:ext cx="703692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Dubai Medium" panose="020B0603030403030204" pitchFamily="34" charset="-78"/>
                <a:cs typeface="Dubai Medium" panose="020B0603030403030204" pitchFamily="34" charset="-78"/>
              </a:rPr>
              <a:t>Indicador de </a:t>
            </a:r>
            <a:r>
              <a:rPr lang="pt-BR" sz="2800" dirty="0">
                <a:solidFill>
                  <a:srgbClr val="C0000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Comportamento</a:t>
            </a:r>
          </a:p>
          <a:p>
            <a:r>
              <a:rPr lang="pt-BR" sz="2800" dirty="0">
                <a:latin typeface="Dubai Medium" panose="020B0603030403030204" pitchFamily="34" charset="-78"/>
                <a:cs typeface="Dubai Medium" panose="020B0603030403030204" pitchFamily="34" charset="-78"/>
              </a:rPr>
              <a:t>		</a:t>
            </a:r>
            <a:r>
              <a:rPr lang="pt-BR" sz="2000" dirty="0">
                <a:latin typeface="Dubai Medium" panose="020B0603030403030204" pitchFamily="34" charset="-78"/>
                <a:cs typeface="Dubai Medium" panose="020B0603030403030204" pitchFamily="34" charset="-78"/>
              </a:rPr>
              <a:t>Demostrara como esta em tempo real o </a:t>
            </a:r>
          </a:p>
          <a:p>
            <a:r>
              <a:rPr lang="pt-BR" sz="2000" dirty="0">
                <a:latin typeface="Dubai Medium" panose="020B0603030403030204" pitchFamily="34" charset="-78"/>
                <a:cs typeface="Dubai Medium" panose="020B0603030403030204" pitchFamily="34" charset="-78"/>
              </a:rPr>
              <a:t>		comportamento dos leads em campanha atual</a:t>
            </a:r>
            <a:r>
              <a:rPr lang="pt-BR" sz="2400" dirty="0">
                <a:latin typeface="Dubai Medium" panose="020B0603030403030204" pitchFamily="34" charset="-78"/>
                <a:cs typeface="Dubai Medium" panose="020B0603030403030204" pitchFamily="34" charset="-78"/>
              </a:rPr>
              <a:t>.</a:t>
            </a:r>
          </a:p>
          <a:p>
            <a:r>
              <a:rPr lang="pt-BR" sz="2400" dirty="0">
                <a:latin typeface="Dubai Medium" panose="020B0603030403030204" pitchFamily="34" charset="-78"/>
                <a:cs typeface="Dubai Medium" panose="020B0603030403030204" pitchFamily="34" charset="-78"/>
              </a:rPr>
              <a:t>			*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Deverá ser </a:t>
            </a:r>
            <a:r>
              <a:rPr lang="pt-BR" sz="2400" dirty="0">
                <a:solidFill>
                  <a:srgbClr val="00B0F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revisado 2x no mês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A061574-722E-FBFD-0AF1-F9461D5479AB}"/>
              </a:ext>
            </a:extLst>
          </p:cNvPr>
          <p:cNvSpPr txBox="1"/>
          <p:nvPr/>
        </p:nvSpPr>
        <p:spPr>
          <a:xfrm>
            <a:off x="1713255" y="2613392"/>
            <a:ext cx="7104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Dubai Medium" panose="020B0603030403030204" pitchFamily="34" charset="-78"/>
                <a:cs typeface="Dubai Medium" panose="020B0603030403030204" pitchFamily="34" charset="-78"/>
              </a:rPr>
              <a:t>Indicador de </a:t>
            </a:r>
            <a:r>
              <a:rPr lang="pt-BR" sz="2800" dirty="0">
                <a:solidFill>
                  <a:srgbClr val="00B05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Fonte de dados e Segmentação</a:t>
            </a:r>
          </a:p>
          <a:p>
            <a:r>
              <a:rPr lang="pt-BR" sz="2800" dirty="0">
                <a:latin typeface="Dubai Medium" panose="020B0603030403030204" pitchFamily="34" charset="-78"/>
                <a:cs typeface="Dubai Medium" panose="020B0603030403030204" pitchFamily="34" charset="-78"/>
              </a:rPr>
              <a:t>		</a:t>
            </a:r>
            <a:r>
              <a:rPr lang="pt-BR" sz="2000" dirty="0">
                <a:latin typeface="Dubai Medium" panose="020B0603030403030204" pitchFamily="34" charset="-78"/>
                <a:cs typeface="Dubai Medium" panose="020B0603030403030204" pitchFamily="34" charset="-78"/>
              </a:rPr>
              <a:t>Demostrara como esta em tempo real o </a:t>
            </a:r>
          </a:p>
          <a:p>
            <a:r>
              <a:rPr lang="pt-BR" sz="2000" dirty="0">
                <a:latin typeface="Dubai Medium" panose="020B0603030403030204" pitchFamily="34" charset="-78"/>
                <a:cs typeface="Dubai Medium" panose="020B0603030403030204" pitchFamily="34" charset="-78"/>
              </a:rPr>
              <a:t>		comportamento dos leads em campanha atual.</a:t>
            </a:r>
          </a:p>
          <a:p>
            <a:r>
              <a:rPr lang="pt-BR" sz="2400" dirty="0">
                <a:latin typeface="Dubai Medium" panose="020B0603030403030204" pitchFamily="34" charset="-78"/>
                <a:cs typeface="Dubai Medium" panose="020B0603030403030204" pitchFamily="34" charset="-78"/>
              </a:rPr>
              <a:t>			*Deverá ser </a:t>
            </a:r>
            <a:r>
              <a:rPr lang="pt-BR" sz="2400" dirty="0">
                <a:solidFill>
                  <a:srgbClr val="00B0F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revisado 2x no mês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D2C674E-0966-613A-2780-D7240AEBE394}"/>
              </a:ext>
            </a:extLst>
          </p:cNvPr>
          <p:cNvSpPr/>
          <p:nvPr/>
        </p:nvSpPr>
        <p:spPr>
          <a:xfrm>
            <a:off x="-1" y="0"/>
            <a:ext cx="12192001" cy="364231"/>
          </a:xfrm>
          <a:prstGeom prst="rect">
            <a:avLst/>
          </a:prstGeom>
          <a:solidFill>
            <a:srgbClr val="253A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61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B4FCF4-5BC0-7878-773F-DA36B098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563" y="487089"/>
            <a:ext cx="9815946" cy="2247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Soluções</a:t>
            </a:r>
          </a:p>
          <a:p>
            <a:pPr marL="0" indent="0">
              <a:buNone/>
            </a:pPr>
            <a:r>
              <a:rPr lang="pt-BR" sz="2400" dirty="0">
                <a:effectLst/>
                <a:latin typeface="Dubai Medium" panose="020B0603030403030204" pitchFamily="34" charset="-78"/>
                <a:ea typeface="Calibri" panose="020F0502020204030204" pitchFamily="34" charset="0"/>
                <a:cs typeface="Dubai Medium" panose="020B0603030403030204" pitchFamily="34" charset="-78"/>
              </a:rPr>
              <a:t>Como temos dois momentos incomuns, foi criado dois perfis que suas caracteristicas apresentaram mudanças</a:t>
            </a:r>
            <a:endParaRPr lang="pt-BR" sz="32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99B2436-559A-46FF-62A5-6BD659FC32A9}"/>
              </a:ext>
            </a:extLst>
          </p:cNvPr>
          <p:cNvGrpSpPr/>
          <p:nvPr/>
        </p:nvGrpSpPr>
        <p:grpSpPr>
          <a:xfrm>
            <a:off x="1292892" y="2339440"/>
            <a:ext cx="10899108" cy="3306927"/>
            <a:chOff x="1345029" y="1902457"/>
            <a:chExt cx="10899108" cy="3306927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B4E12D0-ECD2-EEF4-4F29-F7056BACE42C}"/>
                </a:ext>
              </a:extLst>
            </p:cNvPr>
            <p:cNvSpPr txBox="1"/>
            <p:nvPr/>
          </p:nvSpPr>
          <p:spPr>
            <a:xfrm>
              <a:off x="1345029" y="3762834"/>
              <a:ext cx="1089910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Perfil de </a:t>
              </a:r>
              <a:r>
                <a:rPr lang="pt-BR" sz="2800" dirty="0">
                  <a:solidFill>
                    <a:srgbClr val="C00000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queda</a:t>
              </a:r>
            </a:p>
            <a:p>
              <a:r>
                <a:rPr lang="pt-BR" sz="20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		Fontes: Pesquisa Orgânica, Pesquisa Paga e Redes Socias	</a:t>
              </a:r>
            </a:p>
            <a:p>
              <a:r>
                <a:rPr lang="pt-BR" sz="20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		Segmentos: Decoração de casa,  Equipamentos eletrônicos e Jardinagem			</a:t>
              </a:r>
              <a:r>
                <a:rPr lang="pt-BR" sz="2000" dirty="0">
                  <a:solidFill>
                    <a:srgbClr val="00B0F0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Comportamentos:</a:t>
              </a:r>
              <a:r>
                <a:rPr lang="pt-BR" sz="20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 Queda Shark e Eagle, Aumento Cat e Wolf</a:t>
              </a: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CF3E66FB-27C6-9D70-98B9-6D6BECA5B1EB}"/>
                </a:ext>
              </a:extLst>
            </p:cNvPr>
            <p:cNvSpPr txBox="1"/>
            <p:nvPr/>
          </p:nvSpPr>
          <p:spPr>
            <a:xfrm>
              <a:off x="1345029" y="1902457"/>
              <a:ext cx="1059029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Perfil de </a:t>
              </a:r>
              <a:r>
                <a:rPr lang="pt-BR" sz="2800" dirty="0">
                  <a:solidFill>
                    <a:srgbClr val="00B050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crescimento</a:t>
              </a:r>
            </a:p>
            <a:p>
              <a:r>
                <a:rPr lang="pt-BR" sz="28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		</a:t>
              </a:r>
              <a:r>
                <a:rPr lang="pt-BR" sz="2000" dirty="0">
                  <a:solidFill>
                    <a:srgbClr val="00B0F0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Fontes</a:t>
              </a:r>
              <a:r>
                <a:rPr lang="pt-BR" sz="20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: Redes Socias, Pesquisa orgânica e Pesquisa Paga</a:t>
              </a:r>
            </a:p>
            <a:p>
              <a:r>
                <a:rPr lang="pt-BR" sz="20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		</a:t>
              </a:r>
              <a:r>
                <a:rPr lang="pt-BR" sz="2000" dirty="0">
                  <a:solidFill>
                    <a:srgbClr val="00B0F0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Segmentos</a:t>
              </a:r>
              <a:r>
                <a:rPr lang="pt-BR" sz="20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: Decoração de casa, Saude e beleza e Acessórios domésticos</a:t>
              </a:r>
            </a:p>
            <a:p>
              <a:r>
                <a:rPr lang="pt-BR" sz="20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		Comportamentos: Queda Wolf, Aumento Cat, Eagle e Shark</a:t>
              </a:r>
              <a:endParaRPr lang="pt-B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B850C3D1-30E3-15D1-12AA-FBC299288897}"/>
              </a:ext>
            </a:extLst>
          </p:cNvPr>
          <p:cNvSpPr/>
          <p:nvPr/>
        </p:nvSpPr>
        <p:spPr>
          <a:xfrm>
            <a:off x="-1" y="0"/>
            <a:ext cx="12192001" cy="364231"/>
          </a:xfrm>
          <a:prstGeom prst="rect">
            <a:avLst/>
          </a:prstGeom>
          <a:solidFill>
            <a:srgbClr val="253A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76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AF72C8A-01D4-4518-7CC8-4173E4F67EEC}"/>
              </a:ext>
            </a:extLst>
          </p:cNvPr>
          <p:cNvSpPr/>
          <p:nvPr/>
        </p:nvSpPr>
        <p:spPr>
          <a:xfrm>
            <a:off x="0" y="0"/>
            <a:ext cx="12192000" cy="1636295"/>
          </a:xfrm>
          <a:prstGeom prst="rect">
            <a:avLst/>
          </a:prstGeom>
          <a:solidFill>
            <a:srgbClr val="253A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21F637-0FBC-E049-0220-928FD452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A1A5A2-8ED8-0682-A778-D08BDCA94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2169"/>
            <a:ext cx="10515600" cy="4351338"/>
          </a:xfrm>
        </p:spPr>
        <p:txBody>
          <a:bodyPr/>
          <a:lstStyle/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Dubai Medium" panose="020B0603030403030204" pitchFamily="34" charset="-78"/>
                <a:cs typeface="Dubai Medium" panose="020B0603030403030204" pitchFamily="34" charset="-78"/>
              </a:rPr>
              <a:t>Gerar clareza sobre quem e o seu </a:t>
            </a:r>
            <a:r>
              <a:rPr lang="pt-BR" sz="3200" dirty="0">
                <a:solidFill>
                  <a:srgbClr val="FFC000"/>
                </a:solidFill>
                <a:effectLst/>
                <a:latin typeface="Dubai Medium" panose="020B0603030403030204" pitchFamily="34" charset="-78"/>
                <a:cs typeface="Dubai Medium" panose="020B0603030403030204" pitchFamily="34" charset="-78"/>
              </a:rPr>
              <a:t>perfil de lead do funil de marketing.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pt-BR" sz="3200" dirty="0">
              <a:solidFill>
                <a:schemeClr val="tx1">
                  <a:lumMod val="85000"/>
                  <a:lumOff val="1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Dubai Medium" panose="020B0603030403030204" pitchFamily="34" charset="-78"/>
                <a:cs typeface="Dubai Medium" panose="020B0603030403030204" pitchFamily="34" charset="-78"/>
              </a:rPr>
              <a:t>Descobrir se esse perfil mudou ou esta mudando.</a:t>
            </a:r>
          </a:p>
          <a:p>
            <a:pPr marL="914400" indent="-457200">
              <a:spcBef>
                <a:spcPts val="0"/>
              </a:spcBef>
            </a:pPr>
            <a:endParaRPr lang="pt-BR" sz="3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Dubai Medium" panose="020B0603030403030204" pitchFamily="34" charset="-78"/>
                <a:cs typeface="Dubai Medium" panose="020B0603030403030204" pitchFamily="34" charset="-78"/>
              </a:rPr>
              <a:t>Em caso de mudança desenvolver um dashboard para acompanha justamente esse cliente/lead.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pt-BR" sz="1800" dirty="0">
              <a:effectLst/>
              <a:latin typeface="Calibri" panose="020F050202020403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678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6A3E6E8-65CF-7584-08A8-CD7B3CD1D984}"/>
              </a:ext>
            </a:extLst>
          </p:cNvPr>
          <p:cNvSpPr/>
          <p:nvPr/>
        </p:nvSpPr>
        <p:spPr>
          <a:xfrm>
            <a:off x="-1" y="0"/>
            <a:ext cx="12192001" cy="364231"/>
          </a:xfrm>
          <a:prstGeom prst="rect">
            <a:avLst/>
          </a:prstGeom>
          <a:solidFill>
            <a:srgbClr val="253A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5A5CDE-DFB8-6E60-7077-01364E64A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41" y="1387234"/>
            <a:ext cx="10739511" cy="748579"/>
          </a:xfrm>
        </p:spPr>
        <p:txBody>
          <a:bodyPr>
            <a:normAutofit fontScale="90000"/>
          </a:bodyPr>
          <a:lstStyle/>
          <a:p>
            <a:r>
              <a:rPr lang="pt-BR" sz="3400" dirty="0">
                <a:solidFill>
                  <a:schemeClr val="tx1">
                    <a:lumMod val="85000"/>
                    <a:lumOff val="1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 partir de 2017 tivemos os primeiros leads e clientes. E assim que os mesmos forneciam suas informações eles entravam no funil de marketing</a:t>
            </a:r>
            <a:b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C79529-129C-D3CF-FDED-D8567315E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7160" y="2901142"/>
            <a:ext cx="5056909" cy="304799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 </a:t>
            </a:r>
            <a:r>
              <a:rPr lang="pt-BR" sz="4000" dirty="0">
                <a:solidFill>
                  <a:srgbClr val="00B05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taxa de retenção </a:t>
            </a:r>
            <a:r>
              <a:rPr lang="pt-B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de MQL para CLOSED e de </a:t>
            </a:r>
            <a:r>
              <a:rPr lang="pt-BR" sz="4000" dirty="0">
                <a:solidFill>
                  <a:srgbClr val="00B05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74%. </a:t>
            </a:r>
          </a:p>
          <a:p>
            <a:pPr marL="0" indent="0" algn="ctr">
              <a:buNone/>
            </a:pPr>
            <a:endParaRPr lang="pt-BR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0" indent="0" algn="ctr">
              <a:buNone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Em numero absoluto isso é 5415 leads que iam para proxima etapa com 3982 leads</a:t>
            </a:r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.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0681F1C-EDCC-EC4E-4B9A-49A668D41FBC}"/>
              </a:ext>
            </a:extLst>
          </p:cNvPr>
          <p:cNvGrpSpPr/>
          <p:nvPr/>
        </p:nvGrpSpPr>
        <p:grpSpPr>
          <a:xfrm>
            <a:off x="1998276" y="2717400"/>
            <a:ext cx="2105192" cy="2862322"/>
            <a:chOff x="1877335" y="1869683"/>
            <a:chExt cx="2105192" cy="286232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4465B48A-6250-6032-DD69-13C7EE77A9C4}"/>
                </a:ext>
              </a:extLst>
            </p:cNvPr>
            <p:cNvSpPr txBox="1"/>
            <p:nvPr/>
          </p:nvSpPr>
          <p:spPr>
            <a:xfrm>
              <a:off x="1877335" y="1869683"/>
              <a:ext cx="2105192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Visitantes</a:t>
              </a:r>
            </a:p>
            <a:p>
              <a:pPr algn="ctr"/>
              <a:endPara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algn="ctr"/>
              <a:r>
                <a:rPr lang="pt-BR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MQL</a:t>
              </a:r>
            </a:p>
            <a:p>
              <a:pPr algn="ctr"/>
              <a:endPara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algn="ctr"/>
              <a:r>
                <a:rPr lang="pt-BR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Closed</a:t>
              </a:r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350A07BC-3BD0-1798-258F-30FD39857323}"/>
                </a:ext>
              </a:extLst>
            </p:cNvPr>
            <p:cNvCxnSpPr>
              <a:cxnSpLocks/>
            </p:cNvCxnSpPr>
            <p:nvPr/>
          </p:nvCxnSpPr>
          <p:spPr>
            <a:xfrm>
              <a:off x="2910720" y="2397541"/>
              <a:ext cx="0" cy="561107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20A97904-5D76-5AEE-5EED-464D9306E15D}"/>
                </a:ext>
              </a:extLst>
            </p:cNvPr>
            <p:cNvCxnSpPr>
              <a:cxnSpLocks/>
            </p:cNvCxnSpPr>
            <p:nvPr/>
          </p:nvCxnSpPr>
          <p:spPr>
            <a:xfrm>
              <a:off x="2891509" y="3532907"/>
              <a:ext cx="0" cy="553147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09823E0-46C1-1398-518C-1D3DD05E7581}"/>
              </a:ext>
            </a:extLst>
          </p:cNvPr>
          <p:cNvSpPr txBox="1"/>
          <p:nvPr/>
        </p:nvSpPr>
        <p:spPr>
          <a:xfrm rot="16200000">
            <a:off x="1119823" y="3603311"/>
            <a:ext cx="1116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Dubai Medium" panose="020B0603030403030204" pitchFamily="34" charset="-78"/>
                <a:cs typeface="Dubai Medium" panose="020B0603030403030204" pitchFamily="34" charset="-78"/>
              </a:rPr>
              <a:t>Etapas</a:t>
            </a:r>
          </a:p>
        </p:txBody>
      </p:sp>
    </p:spTree>
    <p:extLst>
      <p:ext uri="{BB962C8B-B14F-4D97-AF65-F5344CB8AC3E}">
        <p14:creationId xmlns:p14="http://schemas.microsoft.com/office/powerpoint/2010/main" val="89188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E9A98-A1E8-0B56-8796-E59E39E7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512" y="642501"/>
            <a:ext cx="9709372" cy="1325563"/>
          </a:xfrm>
        </p:spPr>
        <p:txBody>
          <a:bodyPr>
            <a:normAutofit/>
          </a:bodyPr>
          <a:lstStyle/>
          <a:p>
            <a:r>
              <a:rPr lang="pt-BR" sz="3100" dirty="0">
                <a:solidFill>
                  <a:schemeClr val="tx1">
                    <a:lumMod val="85000"/>
                    <a:lumOff val="1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Agora em 2018 foi quando percebemos os primeiros comportamentos incomuns dos leads.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48A5F7E-4809-5628-292E-4606F9847963}"/>
              </a:ext>
            </a:extLst>
          </p:cNvPr>
          <p:cNvSpPr txBox="1"/>
          <p:nvPr/>
        </p:nvSpPr>
        <p:spPr>
          <a:xfrm>
            <a:off x="8028020" y="2505670"/>
            <a:ext cx="2636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  <a:latin typeface="Bahnschrift" panose="020B0502040204020203" pitchFamily="34" charset="0"/>
                <a:cs typeface="Dubai Medium" panose="020B0603030403030204" pitchFamily="34" charset="-78"/>
              </a:rPr>
              <a:t>Aumento de quase 3x </a:t>
            </a:r>
            <a:r>
              <a:rPr lang="pt-BR" dirty="0">
                <a:latin typeface="Bahnschrift" panose="020B0502040204020203" pitchFamily="34" charset="0"/>
                <a:cs typeface="Dubai Medium" panose="020B0603030403030204" pitchFamily="34" charset="-78"/>
              </a:rPr>
              <a:t>do numero de leads em apenas 2 meses.</a:t>
            </a:r>
            <a:endParaRPr lang="pt-BR" sz="2000" dirty="0">
              <a:latin typeface="Bahnschrift" panose="020B0502040204020203" pitchFamily="34" charset="0"/>
              <a:cs typeface="Dubai Medium" panose="020B0603030403030204" pitchFamily="34" charset="-78"/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1A38A400-9286-AB95-0037-06E5975D4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751340"/>
              </p:ext>
            </p:extLst>
          </p:nvPr>
        </p:nvGraphicFramePr>
        <p:xfrm>
          <a:off x="1024863" y="1968064"/>
          <a:ext cx="9004671" cy="4523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26B4584A-5187-E1BD-DA3B-568DE1EEA840}"/>
              </a:ext>
            </a:extLst>
          </p:cNvPr>
          <p:cNvSpPr/>
          <p:nvPr/>
        </p:nvSpPr>
        <p:spPr>
          <a:xfrm>
            <a:off x="0" y="-50944"/>
            <a:ext cx="12192001" cy="364231"/>
          </a:xfrm>
          <a:prstGeom prst="rect">
            <a:avLst/>
          </a:prstGeom>
          <a:solidFill>
            <a:srgbClr val="253A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995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E8B17-5F3A-31DF-4309-B37C4377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52" y="582966"/>
            <a:ext cx="10663989" cy="1325563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Porque houve uma explosão de leads em 2018 no mês 2 ao 4?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E2F31B-80A3-1BE3-E4F0-518333FA2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52" y="1593920"/>
            <a:ext cx="4076700" cy="4440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>
                <a:latin typeface="Dubai Medium" panose="020B0603030403030204" pitchFamily="34" charset="-78"/>
                <a:cs typeface="Dubai Medium" panose="020B0603030403030204" pitchFamily="34" charset="-78"/>
              </a:rPr>
              <a:t>Mudança da </a:t>
            </a:r>
            <a:r>
              <a:rPr lang="pt-BR" dirty="0">
                <a:solidFill>
                  <a:srgbClr val="FFC00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fonte de leads</a:t>
            </a:r>
          </a:p>
          <a:p>
            <a:pPr marL="0" indent="0">
              <a:buNone/>
            </a:pPr>
            <a:endParaRPr lang="pt-BR"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28EEE6E-BF67-91BF-5929-0ED71E44B23E}"/>
              </a:ext>
            </a:extLst>
          </p:cNvPr>
          <p:cNvGrpSpPr/>
          <p:nvPr/>
        </p:nvGrpSpPr>
        <p:grpSpPr>
          <a:xfrm>
            <a:off x="2147454" y="2924978"/>
            <a:ext cx="8893235" cy="2339102"/>
            <a:chOff x="2075609" y="2416629"/>
            <a:chExt cx="8460774" cy="2169784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D94DB1F-0BC3-9507-16BC-A434C8BEA3B0}"/>
                </a:ext>
              </a:extLst>
            </p:cNvPr>
            <p:cNvSpPr txBox="1"/>
            <p:nvPr/>
          </p:nvSpPr>
          <p:spPr>
            <a:xfrm>
              <a:off x="2075609" y="2416629"/>
              <a:ext cx="3554186" cy="2169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pt-B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No mês 1</a:t>
              </a:r>
            </a:p>
            <a:p>
              <a:pPr marL="0" indent="0">
                <a:buNone/>
              </a:pPr>
              <a:r>
                <a:rPr lang="pt-BR" sz="2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Pesquisa orgânica 29%</a:t>
              </a:r>
            </a:p>
            <a:p>
              <a:pPr marL="0" indent="0">
                <a:buNone/>
              </a:pPr>
              <a:r>
                <a:rPr lang="pt-BR" sz="2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Pesquisa paga 20% </a:t>
              </a:r>
            </a:p>
            <a:p>
              <a:pPr marL="0" indent="0">
                <a:buNone/>
              </a:pPr>
              <a:r>
                <a:rPr lang="pt-BR" sz="2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Redes Socias 16%</a:t>
              </a:r>
            </a:p>
            <a:p>
              <a:pPr marL="0" indent="0">
                <a:buNone/>
              </a:pPr>
              <a:r>
                <a:rPr lang="pt-BR" sz="2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Email 7%</a:t>
              </a:r>
            </a:p>
            <a:p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2F669734-2F21-D73D-7614-3E1435F14BFA}"/>
                </a:ext>
              </a:extLst>
            </p:cNvPr>
            <p:cNvSpPr txBox="1"/>
            <p:nvPr/>
          </p:nvSpPr>
          <p:spPr>
            <a:xfrm>
              <a:off x="6982197" y="2416629"/>
              <a:ext cx="3554186" cy="2169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pt-B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No mês 4</a:t>
              </a:r>
            </a:p>
            <a:p>
              <a:r>
                <a:rPr lang="pt-BR" sz="2400" dirty="0">
                  <a:solidFill>
                    <a:srgbClr val="00B050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Redes Socias 29%</a:t>
              </a:r>
            </a:p>
            <a:p>
              <a:pPr marL="0" indent="0">
                <a:buNone/>
              </a:pPr>
              <a:r>
                <a:rPr lang="pt-BR" sz="2400" dirty="0">
                  <a:solidFill>
                    <a:srgbClr val="C00000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Pesquisa orgânica 24%</a:t>
              </a:r>
            </a:p>
            <a:p>
              <a:pPr marL="0" indent="0">
                <a:buNone/>
              </a:pPr>
              <a:r>
                <a:rPr lang="pt-BR" sz="2400" dirty="0">
                  <a:solidFill>
                    <a:srgbClr val="C00000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Pesquisa paga 18% </a:t>
              </a:r>
            </a:p>
            <a:p>
              <a:pPr marL="0" indent="0">
                <a:buNone/>
              </a:pPr>
              <a:r>
                <a:rPr lang="pt-BR" sz="2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Trafego Direto 7%</a:t>
              </a:r>
            </a:p>
            <a:p>
              <a:endParaRPr lang="pt-BR" dirty="0"/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1BB1C7FE-AF8D-6029-01D4-A53FF8E20017}"/>
                </a:ext>
              </a:extLst>
            </p:cNvPr>
            <p:cNvCxnSpPr>
              <a:cxnSpLocks/>
            </p:cNvCxnSpPr>
            <p:nvPr/>
          </p:nvCxnSpPr>
          <p:spPr>
            <a:xfrm>
              <a:off x="4682093" y="3478883"/>
              <a:ext cx="2243702" cy="228593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8C54D347-700F-FA47-0BF4-7F929E3ECB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8669" y="3132477"/>
              <a:ext cx="2357127" cy="574999"/>
            </a:xfrm>
            <a:prstGeom prst="line">
              <a:avLst/>
            </a:prstGeom>
            <a:ln w="25400" cap="rnd">
              <a:solidFill>
                <a:srgbClr val="00B050"/>
              </a:solidFill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95FBD39F-645B-8FFA-D75B-40902F45DBB7}"/>
                </a:ext>
              </a:extLst>
            </p:cNvPr>
            <p:cNvCxnSpPr>
              <a:cxnSpLocks/>
            </p:cNvCxnSpPr>
            <p:nvPr/>
          </p:nvCxnSpPr>
          <p:spPr>
            <a:xfrm>
              <a:off x="5143447" y="3132477"/>
              <a:ext cx="1782349" cy="221235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2E1253D-AC12-0111-439B-70BBC0CD28EF}"/>
              </a:ext>
            </a:extLst>
          </p:cNvPr>
          <p:cNvSpPr/>
          <p:nvPr/>
        </p:nvSpPr>
        <p:spPr>
          <a:xfrm>
            <a:off x="-1" y="0"/>
            <a:ext cx="12192001" cy="364231"/>
          </a:xfrm>
          <a:prstGeom prst="rect">
            <a:avLst/>
          </a:prstGeom>
          <a:solidFill>
            <a:srgbClr val="253A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8282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E8B17-5F3A-31DF-4309-B37C4377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62" y="598856"/>
            <a:ext cx="10696074" cy="1325563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Porque houve uma explosão de leads em 2018 no mês 2 ao 4?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E2F31B-80A3-1BE3-E4F0-518333FA2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962" y="1535181"/>
            <a:ext cx="4076700" cy="4440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>
                <a:latin typeface="Dubai Medium" panose="020B0603030403030204" pitchFamily="34" charset="-78"/>
                <a:cs typeface="Dubai Medium" panose="020B0603030403030204" pitchFamily="34" charset="-78"/>
              </a:rPr>
              <a:t>Mudança dos </a:t>
            </a:r>
            <a:r>
              <a:rPr lang="pt-BR" dirty="0">
                <a:solidFill>
                  <a:srgbClr val="FFC00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segmentos</a:t>
            </a:r>
          </a:p>
          <a:p>
            <a:pPr marL="0" indent="0">
              <a:buNone/>
            </a:pPr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15C8777-AB38-3B02-86AA-571478E64CA3}"/>
              </a:ext>
            </a:extLst>
          </p:cNvPr>
          <p:cNvGrpSpPr/>
          <p:nvPr/>
        </p:nvGrpSpPr>
        <p:grpSpPr>
          <a:xfrm>
            <a:off x="1751132" y="2860744"/>
            <a:ext cx="9692904" cy="2370490"/>
            <a:chOff x="1647493" y="2854686"/>
            <a:chExt cx="9692904" cy="2370490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D94DB1F-0BC3-9507-16BC-A434C8BEA3B0}"/>
                </a:ext>
              </a:extLst>
            </p:cNvPr>
            <p:cNvSpPr txBox="1"/>
            <p:nvPr/>
          </p:nvSpPr>
          <p:spPr>
            <a:xfrm>
              <a:off x="1647493" y="2886074"/>
              <a:ext cx="4930030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pt-B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No mês 1</a:t>
              </a:r>
            </a:p>
            <a:p>
              <a:pPr marL="0" indent="0">
                <a:buNone/>
              </a:pPr>
              <a:r>
                <a:rPr lang="pt-BR" sz="2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Ferramentas de construção</a:t>
              </a:r>
            </a:p>
            <a:p>
              <a:pPr marL="0" indent="0">
                <a:buNone/>
              </a:pPr>
              <a:r>
                <a:rPr lang="pt-BR" sz="2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Saude e beleza</a:t>
              </a:r>
            </a:p>
            <a:p>
              <a:pPr marL="0" indent="0">
                <a:buNone/>
              </a:pPr>
              <a:r>
                <a:rPr lang="pt-BR" sz="2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Acessórios de Carro</a:t>
              </a:r>
            </a:p>
            <a:p>
              <a:pPr marL="0" indent="0">
                <a:buNone/>
              </a:pPr>
              <a:r>
                <a:rPr lang="pt-BR" sz="2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Ferramentas de jardim</a:t>
              </a:r>
            </a:p>
            <a:p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2F669734-2F21-D73D-7614-3E1435F14BFA}"/>
                </a:ext>
              </a:extLst>
            </p:cNvPr>
            <p:cNvSpPr txBox="1"/>
            <p:nvPr/>
          </p:nvSpPr>
          <p:spPr>
            <a:xfrm>
              <a:off x="7039260" y="2854686"/>
              <a:ext cx="4301137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pt-B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No mês 4</a:t>
              </a:r>
            </a:p>
            <a:p>
              <a:pPr marL="0" indent="0">
                <a:buNone/>
              </a:pPr>
              <a:r>
                <a:rPr lang="pt-BR" sz="2400" dirty="0">
                  <a:solidFill>
                    <a:srgbClr val="00B050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Ferramentas de jardim</a:t>
              </a:r>
            </a:p>
            <a:p>
              <a:pPr marL="0" indent="0">
                <a:buNone/>
              </a:pPr>
              <a:r>
                <a:rPr lang="pt-BR" sz="2400" dirty="0">
                  <a:solidFill>
                    <a:srgbClr val="00B0F0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Decoração de casa</a:t>
              </a:r>
            </a:p>
            <a:p>
              <a:pPr marL="0" indent="0">
                <a:buNone/>
              </a:pPr>
              <a:r>
                <a:rPr lang="pt-BR" sz="2400" dirty="0">
                  <a:solidFill>
                    <a:srgbClr val="C00000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Saude e beleza</a:t>
              </a:r>
            </a:p>
            <a:p>
              <a:pPr marL="0" indent="0">
                <a:buNone/>
              </a:pPr>
              <a:r>
                <a:rPr lang="pt-BR" sz="2400" dirty="0">
                  <a:solidFill>
                    <a:srgbClr val="00B0F0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Acessórios domésticos</a:t>
              </a:r>
              <a:endParaRPr lang="pt-BR" sz="1600" dirty="0">
                <a:solidFill>
                  <a:srgbClr val="00B0F0"/>
                </a:solidFill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55BA09E8-46D3-0CC9-88CC-0EE25CB0F2C5}"/>
                </a:ext>
              </a:extLst>
            </p:cNvPr>
            <p:cNvCxnSpPr>
              <a:cxnSpLocks/>
            </p:cNvCxnSpPr>
            <p:nvPr/>
          </p:nvCxnSpPr>
          <p:spPr>
            <a:xfrm>
              <a:off x="3765994" y="3991743"/>
              <a:ext cx="3210163" cy="303166"/>
            </a:xfrm>
            <a:prstGeom prst="line">
              <a:avLst/>
            </a:prstGeom>
            <a:ln w="25400" cap="rnd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5FE7F18F-66FB-C052-B2FF-3CDFBC521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2109" y="3640673"/>
              <a:ext cx="2224048" cy="986745"/>
            </a:xfrm>
            <a:prstGeom prst="line">
              <a:avLst/>
            </a:prstGeom>
            <a:ln w="25400" cap="rnd">
              <a:solidFill>
                <a:srgbClr val="00B050"/>
              </a:solidFill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A719A6BF-BFB8-4019-EAE9-25A4DDBA373B}"/>
              </a:ext>
            </a:extLst>
          </p:cNvPr>
          <p:cNvSpPr/>
          <p:nvPr/>
        </p:nvSpPr>
        <p:spPr>
          <a:xfrm>
            <a:off x="-1" y="0"/>
            <a:ext cx="12192001" cy="364231"/>
          </a:xfrm>
          <a:prstGeom prst="rect">
            <a:avLst/>
          </a:prstGeom>
          <a:solidFill>
            <a:srgbClr val="253A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913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E9A98-A1E8-0B56-8796-E59E39E7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654" y="585595"/>
            <a:ext cx="9709372" cy="1325563"/>
          </a:xfrm>
        </p:spPr>
        <p:txBody>
          <a:bodyPr>
            <a:normAutofit/>
          </a:bodyPr>
          <a:lstStyle/>
          <a:p>
            <a:r>
              <a:rPr lang="pt-BR" sz="3100" dirty="0">
                <a:solidFill>
                  <a:schemeClr val="tx1">
                    <a:lumMod val="85000"/>
                    <a:lumOff val="1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Em 2018 foi além do rápido crescimento percebemos outro comportamentos incomum dos leads.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48A5F7E-4809-5628-292E-4606F9847963}"/>
              </a:ext>
            </a:extLst>
          </p:cNvPr>
          <p:cNvSpPr txBox="1"/>
          <p:nvPr/>
        </p:nvSpPr>
        <p:spPr>
          <a:xfrm>
            <a:off x="7715649" y="2616781"/>
            <a:ext cx="3235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Bahnschrift" panose="020B0502040204020203" pitchFamily="34" charset="0"/>
              </a:rPr>
              <a:t>Queda de quase 3x</a:t>
            </a:r>
            <a:r>
              <a:rPr lang="pt-BR" dirty="0">
                <a:latin typeface="Bahnschrift" panose="020B0502040204020203" pitchFamily="34" charset="0"/>
              </a:rPr>
              <a:t> do numero de leads, em apenas 4 meses depois.</a:t>
            </a:r>
            <a:endParaRPr lang="pt-BR" sz="2000" dirty="0">
              <a:latin typeface="Bahnschrift" panose="020B0502040204020203" pitchFamily="34" charset="0"/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1A38A400-9286-AB95-0037-06E5975D4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5838508"/>
              </p:ext>
            </p:extLst>
          </p:nvPr>
        </p:nvGraphicFramePr>
        <p:xfrm>
          <a:off x="1366004" y="1911158"/>
          <a:ext cx="9004671" cy="451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049B119C-4456-EC36-5E74-DBA1EFD6CED7}"/>
              </a:ext>
            </a:extLst>
          </p:cNvPr>
          <p:cNvSpPr/>
          <p:nvPr/>
        </p:nvSpPr>
        <p:spPr>
          <a:xfrm>
            <a:off x="-1" y="0"/>
            <a:ext cx="12192001" cy="364231"/>
          </a:xfrm>
          <a:prstGeom prst="rect">
            <a:avLst/>
          </a:prstGeom>
          <a:solidFill>
            <a:srgbClr val="253A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793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E8B17-5F3A-31DF-4309-B37C4377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Porque houve uma queda de leads em 2018 no mês 7 ao 10?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E2F31B-80A3-1BE3-E4F0-518333FA2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143" y="1387589"/>
            <a:ext cx="4076700" cy="44404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Mudança de </a:t>
            </a:r>
            <a:r>
              <a:rPr lang="pt-BR" dirty="0">
                <a:solidFill>
                  <a:srgbClr val="FFC00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comportamento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F6DF7CF3-4418-7977-84C7-10BDDB176A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9858739"/>
              </p:ext>
            </p:extLst>
          </p:nvPr>
        </p:nvGraphicFramePr>
        <p:xfrm>
          <a:off x="937359" y="1831635"/>
          <a:ext cx="8864139" cy="4376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B21FA8FD-8EAE-D705-4196-0AD6A3E15F4B}"/>
              </a:ext>
            </a:extLst>
          </p:cNvPr>
          <p:cNvSpPr txBox="1"/>
          <p:nvPr/>
        </p:nvSpPr>
        <p:spPr>
          <a:xfrm>
            <a:off x="8183979" y="2372150"/>
            <a:ext cx="3235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hnschrift" panose="020B0502040204020203" pitchFamily="34" charset="0"/>
              </a:rPr>
              <a:t>Queda do comportamento Eagle e Shark e aumento do Cat e Wolf.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CF19BA9-A57B-8A22-6926-6E1F70DBEF39}"/>
              </a:ext>
            </a:extLst>
          </p:cNvPr>
          <p:cNvSpPr/>
          <p:nvPr/>
        </p:nvSpPr>
        <p:spPr>
          <a:xfrm>
            <a:off x="-1" y="0"/>
            <a:ext cx="12192001" cy="364231"/>
          </a:xfrm>
          <a:prstGeom prst="rect">
            <a:avLst/>
          </a:prstGeom>
          <a:solidFill>
            <a:srgbClr val="253A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987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E8B17-5F3A-31DF-4309-B37C4377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Consequências pela queda de leads?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E2F31B-80A3-1BE3-E4F0-518333FA2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699"/>
            <a:ext cx="6333876" cy="6322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3800" dirty="0">
                <a:solidFill>
                  <a:srgbClr val="C0000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Demora para de evolução </a:t>
            </a:r>
            <a:r>
              <a:rPr lang="pt-BR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do lead no funil</a:t>
            </a:r>
          </a:p>
          <a:p>
            <a:pPr marL="0" indent="0">
              <a:buNone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796E668-2AFD-DABC-6E1D-CB535663B35C}"/>
              </a:ext>
            </a:extLst>
          </p:cNvPr>
          <p:cNvSpPr txBox="1"/>
          <p:nvPr/>
        </p:nvSpPr>
        <p:spPr>
          <a:xfrm>
            <a:off x="4058914" y="5621394"/>
            <a:ext cx="5642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Dubai Medium" panose="020B0603030403030204" pitchFamily="34" charset="-78"/>
                <a:cs typeface="Dubai Medium" panose="020B0603030403030204" pitchFamily="34" charset="-78"/>
              </a:rPr>
              <a:t>Antes do periodo de queda levava em media 55 dias para o lead passa pelo funil. Mas, durante a queda esse processo leva 277 dias isso e </a:t>
            </a:r>
            <a:r>
              <a:rPr lang="pt-BR" b="1" dirty="0">
                <a:solidFill>
                  <a:srgbClr val="C0000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4x mais tempo</a:t>
            </a:r>
            <a:r>
              <a:rPr lang="pt-BR" dirty="0">
                <a:latin typeface="Dubai Medium" panose="020B0603030403030204" pitchFamily="34" charset="-78"/>
                <a:cs typeface="Dubai Medium" panose="020B0603030403030204" pitchFamily="34" charset="-78"/>
              </a:rPr>
              <a:t>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C818054-5671-CE75-597A-68C65894A641}"/>
              </a:ext>
            </a:extLst>
          </p:cNvPr>
          <p:cNvGrpSpPr/>
          <p:nvPr/>
        </p:nvGrpSpPr>
        <p:grpSpPr>
          <a:xfrm>
            <a:off x="1237759" y="1892860"/>
            <a:ext cx="9716479" cy="3441243"/>
            <a:chOff x="1524000" y="1888484"/>
            <a:chExt cx="9716479" cy="3441243"/>
          </a:xfrm>
        </p:grpSpPr>
        <mc:AlternateContent xmlns:mc="http://schemas.openxmlformats.org/markup-compatibility/2006">
          <mc:Choice xmlns:cx1="http://schemas.microsoft.com/office/drawing/2015/9/8/chartex" Requires="cx1">
            <p:graphicFrame>
              <p:nvGraphicFramePr>
                <p:cNvPr id="5" name="Gráfico 4">
                  <a:extLst>
                    <a:ext uri="{FF2B5EF4-FFF2-40B4-BE49-F238E27FC236}">
                      <a16:creationId xmlns:a16="http://schemas.microsoft.com/office/drawing/2014/main" id="{00BE9764-A3FA-4D0E-62FD-88EB6769AE1F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848200016"/>
                    </p:ext>
                  </p:extLst>
                </p:nvPr>
              </p:nvGraphicFramePr>
              <p:xfrm>
                <a:off x="6438900" y="2342296"/>
                <a:ext cx="4801579" cy="2987431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2"/>
                </a:graphicData>
              </a:graphic>
            </p:graphicFrame>
          </mc:Choice>
          <mc:Fallback>
            <p:pic>
              <p:nvPicPr>
                <p:cNvPr id="5" name="Gráfico 4">
                  <a:extLst>
                    <a:ext uri="{FF2B5EF4-FFF2-40B4-BE49-F238E27FC236}">
                      <a16:creationId xmlns:a16="http://schemas.microsoft.com/office/drawing/2014/main" id="{00BE9764-A3FA-4D0E-62FD-88EB6769AE1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52659" y="2346672"/>
                  <a:ext cx="4801579" cy="29874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cx1="http://schemas.microsoft.com/office/drawing/2015/9/8/chartex" Requires="cx1">
            <p:graphicFrame>
              <p:nvGraphicFramePr>
                <p:cNvPr id="6" name="Gráfico 5">
                  <a:extLst>
                    <a:ext uri="{FF2B5EF4-FFF2-40B4-BE49-F238E27FC236}">
                      <a16:creationId xmlns:a16="http://schemas.microsoft.com/office/drawing/2014/main" id="{0C22CFC4-6D51-59BC-1135-EE2BA52E0E87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452216675"/>
                    </p:ext>
                  </p:extLst>
                </p:nvPr>
              </p:nvGraphicFramePr>
              <p:xfrm>
                <a:off x="1524000" y="2252750"/>
                <a:ext cx="4572000" cy="274320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4"/>
                </a:graphicData>
              </a:graphic>
            </p:graphicFrame>
          </mc:Choice>
          <mc:Fallback>
            <p:pic>
              <p:nvPicPr>
                <p:cNvPr id="6" name="Gráfico 5">
                  <a:extLst>
                    <a:ext uri="{FF2B5EF4-FFF2-40B4-BE49-F238E27FC236}">
                      <a16:creationId xmlns:a16="http://schemas.microsoft.com/office/drawing/2014/main" id="{0C22CFC4-6D51-59BC-1135-EE2BA52E0E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37759" y="2257126"/>
                  <a:ext cx="4572000" cy="27432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C90667F-DF41-74CE-C64B-3B8CA30970A1}"/>
                </a:ext>
              </a:extLst>
            </p:cNvPr>
            <p:cNvSpPr txBox="1"/>
            <p:nvPr/>
          </p:nvSpPr>
          <p:spPr>
            <a:xfrm>
              <a:off x="3810000" y="1888484"/>
              <a:ext cx="46791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Numero de dias para lead passar pelo funil</a:t>
              </a:r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449BB969-E948-3E89-4D4C-B6063FF0E74F}"/>
              </a:ext>
            </a:extLst>
          </p:cNvPr>
          <p:cNvSpPr/>
          <p:nvPr/>
        </p:nvSpPr>
        <p:spPr>
          <a:xfrm>
            <a:off x="-1" y="0"/>
            <a:ext cx="12192001" cy="364231"/>
          </a:xfrm>
          <a:prstGeom prst="rect">
            <a:avLst/>
          </a:prstGeom>
          <a:solidFill>
            <a:srgbClr val="253A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2810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640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Bahnschrift</vt:lpstr>
      <vt:lpstr>Calibri</vt:lpstr>
      <vt:lpstr>Calibri Light</vt:lpstr>
      <vt:lpstr>Dubai Medium</vt:lpstr>
      <vt:lpstr>Tema do Office</vt:lpstr>
      <vt:lpstr>Olist</vt:lpstr>
      <vt:lpstr>Objetivo</vt:lpstr>
      <vt:lpstr>A partir de 2017 tivemos os primeiros leads e clientes. E assim que os mesmos forneciam suas informações eles entravam no funil de marketing </vt:lpstr>
      <vt:lpstr>Agora em 2018 foi quando percebemos os primeiros comportamentos incomuns dos leads.</vt:lpstr>
      <vt:lpstr>Porque houve uma explosão de leads em 2018 no mês 2 ao 4?</vt:lpstr>
      <vt:lpstr>Porque houve uma explosão de leads em 2018 no mês 2 ao 4?</vt:lpstr>
      <vt:lpstr>Em 2018 foi além do rápido crescimento percebemos outro comportamentos incomum dos leads.</vt:lpstr>
      <vt:lpstr>Porque houve uma queda de leads em 2018 no mês 7 ao 10?</vt:lpstr>
      <vt:lpstr>Consequências pela queda de leads?</vt:lpstr>
      <vt:lpstr>Respostas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</dc:title>
  <dc:creator>Alex Ramos</dc:creator>
  <cp:lastModifiedBy>Alex Ramos</cp:lastModifiedBy>
  <cp:revision>38</cp:revision>
  <dcterms:created xsi:type="dcterms:W3CDTF">2023-10-13T13:45:10Z</dcterms:created>
  <dcterms:modified xsi:type="dcterms:W3CDTF">2023-10-15T14:55:16Z</dcterms:modified>
</cp:coreProperties>
</file>