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6F0E1C-430A-4D12-ACAA-72027611D11F}">
  <a:tblStyle styleId="{6B6F0E1C-430A-4D12-ACAA-72027611D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70cb1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70cb1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a309e31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a309e31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309e31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309e31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a309e31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a309e31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309e31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309e31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309e31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a309e31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a309e31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a309e31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957775" y="1677525"/>
            <a:ext cx="41577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Plato Pizza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  Restaurante</a:t>
            </a:r>
            <a:endParaRPr sz="4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>
                <a:solidFill>
                  <a:schemeClr val="accent3"/>
                </a:solidFill>
              </a:rPr>
              <a:t>‘Inovação</a:t>
            </a:r>
            <a:endParaRPr sz="36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>
                <a:solidFill>
                  <a:schemeClr val="dk1"/>
                </a:solidFill>
              </a:rPr>
              <a:t>	</a:t>
            </a:r>
            <a:endParaRPr sz="16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-864" l="31777" r="-1130" t="-874"/>
          <a:stretch/>
        </p:blipFill>
        <p:spPr>
          <a:xfrm>
            <a:off x="4862650" y="984950"/>
            <a:ext cx="2091600" cy="154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66275" y="3457400"/>
            <a:ext cx="36660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Objetivo: Além de </a:t>
            </a:r>
            <a:r>
              <a:rPr lang="pt-BR" sz="1200"/>
              <a:t>possibilitar</a:t>
            </a:r>
            <a:r>
              <a:rPr lang="pt-BR" sz="1200"/>
              <a:t> a visualização e compreensão da parte operacional de vendas e estrutural. Trazer uma inovação do </a:t>
            </a:r>
            <a:r>
              <a:rPr lang="pt-BR" sz="1200"/>
              <a:t>próprio</a:t>
            </a:r>
            <a:r>
              <a:rPr lang="pt-BR" sz="1200"/>
              <a:t> analista de bi para o projeto.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27500" y="536650"/>
            <a:ext cx="3837000" cy="14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265"/>
              <a:t>E um restaurante de New  Jersey que sofre de uma estagnação de desempenho o que indica que claramente que há espaço para melhora.</a:t>
            </a:r>
            <a:endParaRPr sz="1265"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19600" y="1917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Plato Pizza Restaurante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‘Inovação</a:t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951025" y="2847085"/>
            <a:ext cx="16965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80">
                <a:solidFill>
                  <a:schemeClr val="lt1"/>
                </a:solidFill>
              </a:rPr>
              <a:t>Marvin (Gerente)</a:t>
            </a:r>
            <a:endParaRPr sz="1480">
              <a:solidFill>
                <a:schemeClr val="lt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097" y="2157075"/>
            <a:ext cx="852300" cy="81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3"/>
                </a:solidFill>
              </a:rPr>
              <a:t>PESQUISA E PERGUNTAS (KPI)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947700" y="1051175"/>
            <a:ext cx="27231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Principais problemas de estoque no restaurante: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Contagem imprecisa e dados não confiáveis,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Orçamento apertado dado a pouca visualização e controle do inventário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Dificuldade em tomar decisões financeiras por causa dos dados desorganizados.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964"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5837750" y="105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{6B6F0E1C-430A-4D12-ACAA-72027611D11F}</a:tableStyleId>
              </a:tblPr>
              <a:tblGrid>
                <a:gridCol w="957425"/>
                <a:gridCol w="1119700"/>
                <a:gridCol w="909025"/>
              </a:tblGrid>
              <a:tr h="42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Setor/Partição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KPI / Medidas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Cálculo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2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Qual ingredientes mais e menos usados? 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de ingrediente * semana;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Quais ingredientes mais gastos durante a semana?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soma do número de ingrediente *  pizza *hora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2"/>
                          </a:solidFill>
                        </a:rPr>
                        <a:t>Inventário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Quais são os ingredientes por pizza?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agrupamento de ingrediente por pizza.</a:t>
                      </a:r>
                      <a:endParaRPr sz="1000"/>
                    </a:p>
                  </a:txBody>
                  <a:tcPr marT="50800" marB="50800" marR="50800" marL="50800">
                    <a:lnL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51175"/>
            <a:ext cx="2056325" cy="33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437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LAYOUT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25" y="855675"/>
            <a:ext cx="6361299" cy="3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03300" y="382500"/>
            <a:ext cx="426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DADOS (EXCEL)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51175"/>
            <a:ext cx="2056325" cy="33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025" y="1051175"/>
            <a:ext cx="4768576" cy="33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 flipH="1" rot="10800000">
            <a:off x="2866500" y="2749525"/>
            <a:ext cx="768300" cy="1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38625" y="2076600"/>
            <a:ext cx="40278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separar dados multivalorados,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</a:t>
            </a:r>
            <a:r>
              <a:rPr lang="pt-BR" sz="1000"/>
              <a:t>calcular</a:t>
            </a:r>
            <a:r>
              <a:rPr lang="pt-BR" sz="1000"/>
              <a:t> em cada coluna de forma independente,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formatar várias colunas em apenas uma no mysql,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mais profundamente como funciona o join e group by,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Aprenda como remover caracteres indesejados no mysql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realizar pesquisas multivaloradas;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Aprender como conectá de dimensões no modelo snow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Sendo no total quase 8 dias, mais de 1200 linha de código de tentativas e quase 60 horas de trabalho.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45175" y="2979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chemeClr val="accent3"/>
                </a:solidFill>
              </a:rPr>
              <a:t>MYSQL E SACRIFÍCIOS</a:t>
            </a:r>
            <a:endParaRPr sz="2200">
              <a:solidFill>
                <a:schemeClr val="accent3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-8029" l="-12990" r="12989" t="8030"/>
          <a:stretch/>
        </p:blipFill>
        <p:spPr>
          <a:xfrm>
            <a:off x="1253875" y="774950"/>
            <a:ext cx="1688776" cy="15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75" y="1080225"/>
            <a:ext cx="4973775" cy="3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409850" y="1051175"/>
            <a:ext cx="1554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Possibilita o acompanhamento do uso de ingredientes por pizza em diversos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períodos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de tempo.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40985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chemeClr val="accent3"/>
                </a:solidFill>
              </a:rPr>
              <a:t>DASHBOARD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425" y="1051175"/>
            <a:ext cx="6635746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