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F9E0DA-2556-4A01-9B8D-0A0B829C35FD}">
  <a:tblStyle styleId="{24F9E0DA-2556-4A01-9B8D-0A0B829C35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a64cbf4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a64cbf4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a309e31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a309e31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a309e31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a309e31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a309e31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a309e31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a309e31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a309e31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a309e31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a309e31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293cd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293cd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293cd8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293cd8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a293cd8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a293cd8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293cd8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a293cd8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a293cd8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a293cd8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a70cb1a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a70cb1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a309e31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a309e31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957775" y="1677525"/>
            <a:ext cx="37272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Plato Pizza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  Restaura</a:t>
            </a:r>
            <a:r>
              <a:rPr lang="pt-BR" sz="4200">
                <a:solidFill>
                  <a:schemeClr val="dk1"/>
                </a:solidFill>
              </a:rPr>
              <a:t>n</a:t>
            </a:r>
            <a:r>
              <a:rPr lang="pt-BR" sz="4200">
                <a:solidFill>
                  <a:schemeClr val="dk1"/>
                </a:solidFill>
              </a:rPr>
              <a:t>te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	</a:t>
            </a:r>
            <a:endParaRPr sz="16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-864" l="31777" r="-1130" t="-874"/>
          <a:stretch/>
        </p:blipFill>
        <p:spPr>
          <a:xfrm>
            <a:off x="4901750" y="1137350"/>
            <a:ext cx="2091600" cy="154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3"/>
                </a:solidFill>
              </a:rPr>
              <a:t>PESQUISA E PERGUNTAS (KPI)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2947700" y="1051175"/>
            <a:ext cx="27231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Principais problemas de estoque no restaurante: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Contagem imprecisa e dados não confiáveis,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Orçamento apertado dado a pouca visualização e controle do inventário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Dificuldade em tomar decisões financeiras por causa dos dados desorganizados.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964"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5837750" y="105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{24F9E0DA-2556-4A01-9B8D-0A0B829C35FD}</a:tableStyleId>
              </a:tblPr>
              <a:tblGrid>
                <a:gridCol w="957425"/>
                <a:gridCol w="1119700"/>
                <a:gridCol w="909025"/>
              </a:tblGrid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Setor/Partição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KPI / Medidas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Cálculo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2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Inventário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Qual ingredientes mais e menos usados? 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 do número de ingrediente * semana;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Inventário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Quais ingredientes mais gastos durante a semana?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 do número de ingrediente *  pizza *hora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Inventário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Quais são os ingredientes por pizza?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agrupamento de ingrediente por pizza.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1051175"/>
            <a:ext cx="2056325" cy="33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437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accent3"/>
                </a:solidFill>
              </a:rPr>
              <a:t>LAYOUT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425" y="855675"/>
            <a:ext cx="6361299" cy="38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03300" y="382500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accent3"/>
                </a:solidFill>
              </a:rPr>
              <a:t>DADOS (EXCEL)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1051175"/>
            <a:ext cx="2056325" cy="33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025" y="1051175"/>
            <a:ext cx="4768576" cy="33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 flipH="1" rot="10800000">
            <a:off x="2866500" y="2749525"/>
            <a:ext cx="768300" cy="1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38625" y="2076600"/>
            <a:ext cx="40278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separar dados multivalorados,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</a:t>
            </a:r>
            <a:r>
              <a:rPr lang="pt-BR" sz="1000"/>
              <a:t>calcular</a:t>
            </a:r>
            <a:r>
              <a:rPr lang="pt-BR" sz="1000"/>
              <a:t> em cada coluna de forma independente,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formatar várias colunas em apenas uma no mysql,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mais profundamente como funciona o join e group by,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Aprenda como remover caracteres indesejados no mysql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realizar pesquisas multivaloradas;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conectá de dimensões no modelo snow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Sendo no total quase 8 dias, mais de 1200 linha de código de tentativas e quase 60 horas de trabalho.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245175" y="2979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>
                <a:solidFill>
                  <a:schemeClr val="accent3"/>
                </a:solidFill>
              </a:rPr>
              <a:t>MYSQL E SACRIFÍCIOS</a:t>
            </a:r>
            <a:endParaRPr sz="2200">
              <a:solidFill>
                <a:schemeClr val="accent3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-8029" l="-12990" r="12989" t="8030"/>
          <a:stretch/>
        </p:blipFill>
        <p:spPr>
          <a:xfrm>
            <a:off x="1253875" y="774950"/>
            <a:ext cx="1688776" cy="159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875" y="1080225"/>
            <a:ext cx="4973775" cy="32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409850" y="1051175"/>
            <a:ext cx="1554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Possibilita o acompanhamento do uso de ingredientes por pizza em diversos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períodos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de tempo.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40985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accent3"/>
                </a:solidFill>
              </a:rPr>
              <a:t>DASHBOARD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425" y="1051175"/>
            <a:ext cx="6635746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880775" y="553900"/>
            <a:ext cx="38370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265"/>
              <a:t>E um restaurante de New  Jersey </a:t>
            </a:r>
            <a:r>
              <a:rPr lang="pt-BR" sz="1265"/>
              <a:t>que sofre de uma estagnação de desempenho o que indica que claramente que há espaço para melhora.</a:t>
            </a:r>
            <a:endParaRPr sz="1265"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19600" y="1917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Plato Pizza Restaurante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66275" y="3169275"/>
            <a:ext cx="3666000" cy="14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Objetivo: </a:t>
            </a:r>
            <a:r>
              <a:rPr lang="pt-BR" sz="1200"/>
              <a:t>possibilitar a visualização e compreensão da parte operacional de vendas e estrutural. E Trazer uma inovação do próprio analista de bi para o projeto.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997750" y="2700910"/>
            <a:ext cx="16965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80">
                <a:solidFill>
                  <a:schemeClr val="lt1"/>
                </a:solidFill>
              </a:rPr>
              <a:t>Marvin (Gerente)</a:t>
            </a:r>
            <a:endParaRPr sz="1480">
              <a:solidFill>
                <a:schemeClr val="lt1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822" y="2010900"/>
            <a:ext cx="852300" cy="81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PESQUISA E PERGUNTAS (KPI)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545475" y="1125975"/>
            <a:ext cx="27231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Descobrir qual o estado do segmento de pizza/restaurante, descobrindo: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Quais os principais problemas de gerente de restaurante?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Como o BI pode fazer para ajudar?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Quais métricas para avaliar o desempenho da operacional?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Como e os processo e gerenciamento de um restaurante.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600"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964"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3268575" y="1125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{24F9E0DA-2556-4A01-9B8D-0A0B829C35FD}</a:tableStyleId>
              </a:tblPr>
              <a:tblGrid>
                <a:gridCol w="1411775"/>
                <a:gridCol w="2263625"/>
                <a:gridCol w="1837700"/>
              </a:tblGrid>
              <a:tr h="28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Setor/Partição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KPI / Medidas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Cálculo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Comercial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Quais dias ficamos mais e menos ocupados?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soma do número de pizza * semana;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Comercial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Quantas pizzas fazemos durante o período de pico?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 do número de pizza * hora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Comercial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Qual o valor médio dos pedidos?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valor médio pedidos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Comercial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Qual tamanho de pizza mais vendido?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 do número pizza / tamanho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Estrutural/Ocupação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quão bem estamos utilizando a capacidade das cadeiras?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Mesas ocupadas: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(soma num. pizza * 4 cadeiras / 4 * 1 número de mesa)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81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Estrutural/Ocupação</a:t>
                      </a:r>
                      <a:endParaRPr sz="1000"/>
                    </a:p>
                  </a:txBody>
                  <a:tcPr marT="91425" marB="91425" marR="91425" marL="91425"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O quão bem estamos utilizando a capacidade das cadeiras?</a:t>
                      </a:r>
                      <a:endParaRPr sz="1000"/>
                    </a:p>
                  </a:txBody>
                  <a:tcPr marT="91425" marB="91425" marR="91425" marL="91425"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Cadeiras ocupadas: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(soma num. pizza / 4 cadeiras)</a:t>
                      </a:r>
                      <a:endParaRPr sz="1000"/>
                    </a:p>
                  </a:txBody>
                  <a:tcPr marT="91425" marB="91425" marR="91425" marL="91425"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437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dk1"/>
                </a:solidFill>
              </a:rPr>
              <a:t>LAYOUT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925" y="888925"/>
            <a:ext cx="6401300" cy="38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03300" y="382500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dk1"/>
                </a:solidFill>
              </a:rPr>
              <a:t>DADOS (EXCEL)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03300" y="2017650"/>
            <a:ext cx="120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49 Mil linhas,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12 Colunas,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6 Tipos de dados,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Tempo: 1 ano</a:t>
            </a:r>
            <a:endParaRPr sz="12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100" y="1098300"/>
            <a:ext cx="7263576" cy="32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752375" y="2173475"/>
            <a:ext cx="29343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</a:t>
            </a:r>
            <a:r>
              <a:rPr lang="pt-BR" sz="1000"/>
              <a:t>importar dados para mysql,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sobre e como usar Views,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a formatação de horário,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fazer os cálculos,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conecta mysql com power bi,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realizar otimização por data,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modelar no mysql,</a:t>
            </a:r>
            <a:endParaRPr sz="10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/>
              <a:t>Sendo no total quase 4 dias, mais de 400 linha de código de tentativas e quase 33 horas de trabalho.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245175" y="2979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>
                <a:solidFill>
                  <a:schemeClr val="dk1"/>
                </a:solidFill>
              </a:rPr>
              <a:t>MYSQL E </a:t>
            </a:r>
            <a:r>
              <a:rPr lang="pt-BR" sz="2200">
                <a:solidFill>
                  <a:schemeClr val="dk1"/>
                </a:solidFill>
              </a:rPr>
              <a:t>SACRIFÍCIOS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-8029" l="-12990" r="12989" t="8030"/>
          <a:stretch/>
        </p:blipFill>
        <p:spPr>
          <a:xfrm>
            <a:off x="1205425" y="728750"/>
            <a:ext cx="1790300" cy="168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000" y="937500"/>
            <a:ext cx="5086825" cy="3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09850" y="411575"/>
            <a:ext cx="8414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>
                <a:solidFill>
                  <a:schemeClr val="dk1"/>
                </a:solidFill>
              </a:rPr>
              <a:t>DASHBOARD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50" y="1051175"/>
            <a:ext cx="6527951" cy="3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09850" y="1051175"/>
            <a:ext cx="155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Fornece a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visualização e acompanhamento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da parte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operacional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em diversos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níveis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de tempo.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Fornece uma compreensão do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nível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de ocupação do restaurante em diversos momentos diferentes.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957775" y="1677525"/>
            <a:ext cx="41577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Plato Pizza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  Restaurante</a:t>
            </a:r>
            <a:endParaRPr sz="4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>
                <a:solidFill>
                  <a:schemeClr val="accent3"/>
                </a:solidFill>
              </a:rPr>
              <a:t>‘Inovação</a:t>
            </a:r>
            <a:endParaRPr sz="36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	</a:t>
            </a:r>
            <a:endParaRPr sz="1600"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-864" l="31777" r="-1130" t="-874"/>
          <a:stretch/>
        </p:blipFill>
        <p:spPr>
          <a:xfrm>
            <a:off x="4862650" y="984950"/>
            <a:ext cx="2091600" cy="154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66275" y="3457400"/>
            <a:ext cx="36660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/>
              <a:t>Objetivo: Além de </a:t>
            </a:r>
            <a:r>
              <a:rPr lang="pt-BR" sz="1200"/>
              <a:t>possibilitar</a:t>
            </a:r>
            <a:r>
              <a:rPr lang="pt-BR" sz="1200"/>
              <a:t> a visualização e compreensão da parte operacional de vendas e estrutural. Trazer uma inovação do </a:t>
            </a:r>
            <a:r>
              <a:rPr lang="pt-BR" sz="1200"/>
              <a:t>próprio</a:t>
            </a:r>
            <a:r>
              <a:rPr lang="pt-BR" sz="1200"/>
              <a:t> analista de bi para o projeto.</a:t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927500" y="536650"/>
            <a:ext cx="3837000" cy="14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265"/>
              <a:t>E um restaurante de New  Jersey que sofre de uma estagnação de desempenho o que indica que claramente que há espaço para melhora.</a:t>
            </a:r>
            <a:endParaRPr sz="1265"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419600" y="1917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Plato Pizza Restaurante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‘Inovação</a:t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5951025" y="2847085"/>
            <a:ext cx="16965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80">
                <a:solidFill>
                  <a:schemeClr val="lt1"/>
                </a:solidFill>
              </a:rPr>
              <a:t>Marvin (Gerente)</a:t>
            </a:r>
            <a:endParaRPr sz="1480">
              <a:solidFill>
                <a:schemeClr val="lt1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097" y="2157075"/>
            <a:ext cx="852300" cy="81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