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1db46e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f1db46e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4d9e3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4d9e3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f1db46e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f1db46e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43346a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43346a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9150"/>
            <a:ext cx="85206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PCTO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4835700"/>
            <a:ext cx="193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</a:rPr>
              <a:t>Sandri Alex</a:t>
            </a:r>
            <a:endParaRPr sz="800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06300" y="4835700"/>
            <a:ext cx="193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2"/>
                </a:solidFill>
              </a:rPr>
              <a:t>2020/2021</a:t>
            </a:r>
            <a:endParaRPr sz="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</a:rPr>
              <a:t>Panoramica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2" name="Google Shape;62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225" y="1152000"/>
            <a:ext cx="5894076" cy="36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1152000"/>
            <a:ext cx="24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FEFEF"/>
                </a:solidFill>
              </a:rPr>
              <a:t>Totale:</a:t>
            </a:r>
            <a:r>
              <a:rPr lang="it">
                <a:solidFill>
                  <a:schemeClr val="dk1"/>
                </a:solidFill>
              </a:rPr>
              <a:t> </a:t>
            </a:r>
            <a:r>
              <a:rPr b="1" lang="it">
                <a:solidFill>
                  <a:schemeClr val="dk1"/>
                </a:solidFill>
              </a:rPr>
              <a:t>98 ore circa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</a:rPr>
              <a:t>Esperienze significative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Linux Day 2018 	</a:t>
            </a:r>
            <a:r>
              <a:rPr lang="it" sz="1000"/>
              <a:t>dal </a:t>
            </a:r>
            <a:r>
              <a:rPr b="1" lang="it" sz="1000"/>
              <a:t>20/09/18</a:t>
            </a:r>
            <a:r>
              <a:rPr lang="it" sz="1000"/>
              <a:t> al </a:t>
            </a:r>
            <a:r>
              <a:rPr b="1" lang="it" sz="1000"/>
              <a:t>27/10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biblioTECH 		</a:t>
            </a:r>
            <a:r>
              <a:rPr lang="it" sz="1000"/>
              <a:t>dal </a:t>
            </a:r>
            <a:r>
              <a:rPr b="1" lang="it" sz="1000"/>
              <a:t>18/06/19</a:t>
            </a:r>
            <a:r>
              <a:rPr lang="it" sz="1000"/>
              <a:t> al </a:t>
            </a:r>
            <a:r>
              <a:rPr b="1" lang="it" sz="1000"/>
              <a:t>30/08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Linux Day 2019 	</a:t>
            </a:r>
            <a:r>
              <a:rPr lang="it" sz="1000"/>
              <a:t>dal </a:t>
            </a:r>
            <a:r>
              <a:rPr b="1" lang="it" sz="1000"/>
              <a:t>26/09/19</a:t>
            </a:r>
            <a:r>
              <a:rPr lang="it" sz="1000"/>
              <a:t> al </a:t>
            </a:r>
            <a:r>
              <a:rPr b="1" lang="it" sz="1000"/>
              <a:t>26/10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</a:rPr>
              <a:t>biblioTECH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ATTIVITÀ SVOLTE</a:t>
            </a:r>
            <a:r>
              <a:rPr lang="it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Aiuto nell’utilizzo dello </a:t>
            </a:r>
            <a:r>
              <a:rPr i="1" lang="it" sz="1400">
                <a:solidFill>
                  <a:schemeClr val="dk1"/>
                </a:solidFill>
              </a:rPr>
              <a:t>smartphone</a:t>
            </a:r>
            <a:endParaRPr i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Spiegazioni su come utilizzare vari </a:t>
            </a:r>
            <a:r>
              <a:rPr i="1" lang="it" sz="1400">
                <a:solidFill>
                  <a:schemeClr val="dk1"/>
                </a:solidFill>
              </a:rPr>
              <a:t>social-network</a:t>
            </a:r>
            <a:endParaRPr i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Approfondimenti su vari argomenti (</a:t>
            </a:r>
            <a:r>
              <a:rPr i="1" lang="it" sz="1400">
                <a:solidFill>
                  <a:schemeClr val="dk1"/>
                </a:solidFill>
              </a:rPr>
              <a:t>phishing</a:t>
            </a:r>
            <a:r>
              <a:rPr lang="it" sz="1400">
                <a:solidFill>
                  <a:schemeClr val="dk1"/>
                </a:solidFill>
              </a:rPr>
              <a:t>, etc.)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COSA HO IMPARATO</a:t>
            </a:r>
            <a:r>
              <a:rPr lang="it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Relazionarmi con persone non-tecniche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568875"/>
            <a:ext cx="85206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D9D9D9"/>
                </a:solidFill>
              </a:rPr>
              <a:t>Presso: </a:t>
            </a:r>
            <a:r>
              <a:rPr b="1" i="1" lang="it" sz="1200">
                <a:solidFill>
                  <a:srgbClr val="D9D9D9"/>
                </a:solidFill>
              </a:rPr>
              <a:t>Biblioteca Civica Villa Valle</a:t>
            </a:r>
            <a:r>
              <a:rPr lang="it" sz="1200">
                <a:solidFill>
                  <a:srgbClr val="D9D9D9"/>
                </a:solidFill>
              </a:rPr>
              <a:t>  -  Anno: </a:t>
            </a:r>
            <a:r>
              <a:rPr b="1" i="1" lang="it" sz="1200">
                <a:solidFill>
                  <a:srgbClr val="D9D9D9"/>
                </a:solidFill>
              </a:rPr>
              <a:t>2019</a:t>
            </a:r>
            <a:r>
              <a:rPr lang="it" sz="1200">
                <a:solidFill>
                  <a:srgbClr val="D9D9D9"/>
                </a:solidFill>
              </a:rPr>
              <a:t>  -  Durata: </a:t>
            </a:r>
            <a:r>
              <a:rPr b="1" i="1" lang="it" sz="1200">
                <a:solidFill>
                  <a:srgbClr val="D9D9D9"/>
                </a:solidFill>
              </a:rPr>
              <a:t>15 ore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</a:rPr>
              <a:t>Linux Day 2019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ATTIVITÀ SVOLTE:</a:t>
            </a:r>
            <a:endParaRPr sz="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Realizzazione sito web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Lezione di introduzione allo sviluppo web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Chiarimenti a dubbi personali riguardo lo sviluppo web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COSA HO IMPARATO:</a:t>
            </a:r>
            <a:endParaRPr sz="8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it" sz="1400">
                <a:solidFill>
                  <a:schemeClr val="dk1"/>
                </a:solidFill>
              </a:rPr>
              <a:t>Lavorare in gruppo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568875"/>
            <a:ext cx="85206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D9D9D9"/>
                </a:solidFill>
              </a:rPr>
              <a:t>Presso: </a:t>
            </a:r>
            <a:r>
              <a:rPr b="1" i="1" lang="it" sz="1200">
                <a:solidFill>
                  <a:srgbClr val="D9D9D9"/>
                </a:solidFill>
              </a:rPr>
              <a:t>IIS "Marzotto-Luzzatti"</a:t>
            </a:r>
            <a:r>
              <a:rPr lang="it" sz="1200">
                <a:solidFill>
                  <a:srgbClr val="D9D9D9"/>
                </a:solidFill>
              </a:rPr>
              <a:t>  -  Anno: </a:t>
            </a:r>
            <a:r>
              <a:rPr b="1" i="1" lang="it" sz="1200">
                <a:solidFill>
                  <a:srgbClr val="D9D9D9"/>
                </a:solidFill>
              </a:rPr>
              <a:t>2019</a:t>
            </a:r>
            <a:r>
              <a:rPr lang="it" sz="1200">
                <a:solidFill>
                  <a:srgbClr val="D9D9D9"/>
                </a:solidFill>
              </a:rPr>
              <a:t>  -  Durata: </a:t>
            </a:r>
            <a:r>
              <a:rPr b="1" i="1" lang="it" sz="1200">
                <a:solidFill>
                  <a:srgbClr val="D9D9D9"/>
                </a:solidFill>
              </a:rPr>
              <a:t>20 ore circa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